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515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8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8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6/12/2021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3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18" r:id="rId6"/>
    <p:sldLayoutId id="2147483814" r:id="rId7"/>
    <p:sldLayoutId id="2147483815" r:id="rId8"/>
    <p:sldLayoutId id="2147483816" r:id="rId9"/>
    <p:sldLayoutId id="2147483817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9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0"/>
            <a:ext cx="406212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" descr="Panoramic view of cliffs along the coastline">
            <a:extLst>
              <a:ext uri="{FF2B5EF4-FFF2-40B4-BE49-F238E27FC236}">
                <a16:creationId xmlns:a16="http://schemas.microsoft.com/office/drawing/2014/main" id="{73FEB134-5A2B-4375-A926-FE1C6DC2D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1" r="-1" b="-1"/>
          <a:stretch/>
        </p:blipFill>
        <p:spPr>
          <a:xfrm>
            <a:off x="20" y="10"/>
            <a:ext cx="9270589" cy="6857990"/>
          </a:xfrm>
          <a:prstGeom prst="rect">
            <a:avLst/>
          </a:prstGeom>
        </p:spPr>
      </p:pic>
      <p:sp>
        <p:nvSpPr>
          <p:cNvPr id="258" name="TextBox 257">
            <a:extLst>
              <a:ext uri="{FF2B5EF4-FFF2-40B4-BE49-F238E27FC236}">
                <a16:creationId xmlns:a16="http://schemas.microsoft.com/office/drawing/2014/main" id="{18C3877F-D1F8-4CC5-B6A6-2A4B0FB9D51F}"/>
              </a:ext>
            </a:extLst>
          </p:cNvPr>
          <p:cNvSpPr txBox="1"/>
          <p:nvPr/>
        </p:nvSpPr>
        <p:spPr>
          <a:xfrm>
            <a:off x="9270609" y="251224"/>
            <a:ext cx="2921371" cy="716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of the Lamb’s blood…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you.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chemeClr val="bg1">
                  <a:lumMod val="95000"/>
                </a:schemeClr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5:7-10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987425E1-2026-4694-8C1E-0A2B7C877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5" y="170961"/>
            <a:ext cx="4546600" cy="454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B7C41-3FD1-4492-8262-5C4D7D3EDE33}"/>
              </a:ext>
            </a:extLst>
          </p:cNvPr>
          <p:cNvSpPr txBox="1"/>
          <p:nvPr/>
        </p:nvSpPr>
        <p:spPr>
          <a:xfrm>
            <a:off x="0" y="5488114"/>
            <a:ext cx="12192000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2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of the Purchased v. 10</a:t>
            </a:r>
            <a:endParaRPr lang="en-US" sz="44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98378C6-5796-4439-9E2A-61E04BEC6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80" y="726575"/>
            <a:ext cx="6107328" cy="34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whiteboard&#10;&#10;Description automatically generated">
            <a:extLst>
              <a:ext uri="{FF2B5EF4-FFF2-40B4-BE49-F238E27FC236}">
                <a16:creationId xmlns:a16="http://schemas.microsoft.com/office/drawing/2014/main" id="{7A09F966-0B75-41D3-88E4-A0BFFF7BB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9600" y="1057275"/>
            <a:ext cx="8432799" cy="4743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89021B-1A21-4030-8E26-7EB392E50BBD}"/>
              </a:ext>
            </a:extLst>
          </p:cNvPr>
          <p:cNvSpPr txBox="1"/>
          <p:nvPr/>
        </p:nvSpPr>
        <p:spPr>
          <a:xfrm>
            <a:off x="0" y="111243"/>
            <a:ext cx="8432798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2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Song of the Universe ~ </a:t>
            </a:r>
            <a:r>
              <a:rPr lang="en-US" sz="4400" b="1" dirty="0">
                <a:solidFill>
                  <a:schemeClr val="bg2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4:8</a:t>
            </a:r>
            <a:endParaRPr lang="en-US" sz="44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E48D4-909F-457D-8CB0-B5EA015BF8C6}"/>
              </a:ext>
            </a:extLst>
          </p:cNvPr>
          <p:cNvSpPr txBox="1"/>
          <p:nvPr/>
        </p:nvSpPr>
        <p:spPr>
          <a:xfrm>
            <a:off x="2114550" y="5800725"/>
            <a:ext cx="10077450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2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Song of Redeeming Savior ~ </a:t>
            </a:r>
            <a:r>
              <a:rPr lang="en-US" sz="4400" b="1" dirty="0">
                <a:solidFill>
                  <a:schemeClr val="bg2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5:9,10</a:t>
            </a:r>
            <a:endParaRPr lang="en-US" sz="44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BB9C0-EE2C-4BB8-8B9E-1D47D30FAB94}"/>
              </a:ext>
            </a:extLst>
          </p:cNvPr>
          <p:cNvSpPr txBox="1"/>
          <p:nvPr/>
        </p:nvSpPr>
        <p:spPr>
          <a:xfrm>
            <a:off x="0" y="1215253"/>
            <a:ext cx="12192002" cy="442749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 you know that it was not with perishable things such as silver and gold that you were redeemed from the empty way of life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handed down to you from your forefathers.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 with the precious blood of Christ,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lamb without blemish or defect. </a:t>
            </a:r>
            <a:endParaRPr lang="en-US" sz="4400" dirty="0">
              <a:solidFill>
                <a:schemeClr val="bg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1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dy of water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781881C2-623C-48A0-9EB7-E62835992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8813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C1D4C9-52C2-46FD-B227-5A06F454013E}"/>
              </a:ext>
            </a:extLst>
          </p:cNvPr>
          <p:cNvSpPr txBox="1"/>
          <p:nvPr/>
        </p:nvSpPr>
        <p:spPr>
          <a:xfrm>
            <a:off x="-9379" y="71815"/>
            <a:ext cx="12192000" cy="185614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spiritual: the Reality of realities. (4:1,2)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F0B99-B88F-4BBE-A621-9DEB6F2A198A}"/>
              </a:ext>
            </a:extLst>
          </p:cNvPr>
          <p:cNvSpPr txBox="1"/>
          <p:nvPr/>
        </p:nvSpPr>
        <p:spPr>
          <a:xfrm>
            <a:off x="9380" y="2035532"/>
            <a:ext cx="12192000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God is on the throne ~ he rules </a:t>
            </a:r>
          </a:p>
          <a:p>
            <a:pPr algn="ctr"/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the universe (4:3-6)</a:t>
            </a:r>
            <a:endParaRPr lang="en-US" sz="5400" b="1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524D8-E996-4159-B4FC-913C8E997010}"/>
              </a:ext>
            </a:extLst>
          </p:cNvPr>
          <p:cNvSpPr txBox="1"/>
          <p:nvPr/>
        </p:nvSpPr>
        <p:spPr>
          <a:xfrm>
            <a:off x="-159432" y="4129880"/>
            <a:ext cx="12013809" cy="96699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centrality of God. (4:6-11)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2B33C-C26E-442D-B3C4-57AF4B17B98B}"/>
              </a:ext>
            </a:extLst>
          </p:cNvPr>
          <p:cNvSpPr txBox="1"/>
          <p:nvPr/>
        </p:nvSpPr>
        <p:spPr>
          <a:xfrm>
            <a:off x="9380" y="5436898"/>
            <a:ext cx="12192000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The Song of the universe (4:8)</a:t>
            </a:r>
            <a:endParaRPr lang="en-US" sz="5400" b="1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2E0A593E-179B-4694-A25E-B164B3B74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3049" y="2868652"/>
            <a:ext cx="3040452" cy="3989348"/>
          </a:xfrm>
          <a:prstGeom prst="rect">
            <a:avLst/>
          </a:prstGeom>
        </p:spPr>
      </p:pic>
      <p:pic>
        <p:nvPicPr>
          <p:cNvPr id="3" name="Picture 2" descr="A group of white flowers&#10;&#10;Description automatically generated with medium confidence">
            <a:extLst>
              <a:ext uri="{FF2B5EF4-FFF2-40B4-BE49-F238E27FC236}">
                <a16:creationId xmlns:a16="http://schemas.microsoft.com/office/drawing/2014/main" id="{F888B417-61F4-45D6-A1CD-C0C1D6539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53" y="5192559"/>
            <a:ext cx="3811345" cy="1665442"/>
          </a:xfrm>
          <a:prstGeom prst="rect">
            <a:avLst/>
          </a:prstGeom>
        </p:spPr>
      </p:pic>
      <p:pic>
        <p:nvPicPr>
          <p:cNvPr id="7" name="Picture 6" descr="A child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6FF2EF7-CB55-4413-AD60-D2FEAE10A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78951"/>
            <a:ext cx="3175000" cy="3906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8F0DC-B40A-4BF5-9AD7-674C0BC5C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28"/>
            <a:ext cx="5086350" cy="2861072"/>
          </a:xfrm>
          <a:prstGeom prst="rect">
            <a:avLst/>
          </a:prstGeom>
        </p:spPr>
      </p:pic>
      <p:pic>
        <p:nvPicPr>
          <p:cNvPr id="11" name="Picture 10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C73F9CD9-2BEC-453F-AD8C-999529836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886531"/>
            <a:ext cx="2924131" cy="3971469"/>
          </a:xfrm>
          <a:prstGeom prst="rect">
            <a:avLst/>
          </a:prstGeom>
        </p:spPr>
      </p:pic>
      <p:pic>
        <p:nvPicPr>
          <p:cNvPr id="13" name="Picture 12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453212FD-51DF-4EEE-B9BD-B07E69D719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2157" y="0"/>
            <a:ext cx="3811344" cy="2861072"/>
          </a:xfrm>
          <a:prstGeom prst="rect">
            <a:avLst/>
          </a:prstGeom>
        </p:spPr>
      </p:pic>
      <p:pic>
        <p:nvPicPr>
          <p:cNvPr id="15" name="Picture 14" descr="A picture containing text, person, person, window&#10;&#10;Description automatically generated">
            <a:extLst>
              <a:ext uri="{FF2B5EF4-FFF2-40B4-BE49-F238E27FC236}">
                <a16:creationId xmlns:a16="http://schemas.microsoft.com/office/drawing/2014/main" id="{36B554B8-3DC4-42AE-8DAF-5053CEE29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58" y="2822177"/>
            <a:ext cx="3811344" cy="2353618"/>
          </a:xfrm>
          <a:prstGeom prst="rect">
            <a:avLst/>
          </a:prstGeom>
        </p:spPr>
      </p:pic>
      <p:pic>
        <p:nvPicPr>
          <p:cNvPr id="5" name="Picture 4" descr="A picture containing outdoor object, star&#10;&#10;Description automatically generated">
            <a:extLst>
              <a:ext uri="{FF2B5EF4-FFF2-40B4-BE49-F238E27FC236}">
                <a16:creationId xmlns:a16="http://schemas.microsoft.com/office/drawing/2014/main" id="{CBE24C28-F95C-4809-BD97-78A1119BB4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923" y="17599"/>
            <a:ext cx="3096399" cy="28610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587153-E58E-47D6-9160-0CC04C45EDBA}"/>
              </a:ext>
            </a:extLst>
          </p:cNvPr>
          <p:cNvSpPr txBox="1"/>
          <p:nvPr/>
        </p:nvSpPr>
        <p:spPr>
          <a:xfrm>
            <a:off x="2569236" y="2095517"/>
            <a:ext cx="8384343" cy="2745303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“Holy, holy, holy is the Lord God Almighty, who was and is and is to come.”  </a:t>
            </a:r>
          </a:p>
        </p:txBody>
      </p:sp>
    </p:spTree>
    <p:extLst>
      <p:ext uri="{BB962C8B-B14F-4D97-AF65-F5344CB8AC3E}">
        <p14:creationId xmlns:p14="http://schemas.microsoft.com/office/powerpoint/2010/main" val="4457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nebula in space&#10;&#10;Description automatically generated with low confidence">
            <a:extLst>
              <a:ext uri="{FF2B5EF4-FFF2-40B4-BE49-F238E27FC236}">
                <a16:creationId xmlns:a16="http://schemas.microsoft.com/office/drawing/2014/main" id="{FCBEE173-EBEF-4D0A-9359-CE6B9D649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2FA7F9-25A6-445C-9060-BF0F7C8AFFE7}"/>
              </a:ext>
            </a:extLst>
          </p:cNvPr>
          <p:cNvSpPr txBox="1"/>
          <p:nvPr/>
        </p:nvSpPr>
        <p:spPr>
          <a:xfrm>
            <a:off x="112563" y="44311"/>
            <a:ext cx="12191980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Sadness and weeping around the throne (5:1-5)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892FD3-A345-47B2-B7B5-E80265CBD87A}"/>
              </a:ext>
            </a:extLst>
          </p:cNvPr>
          <p:cNvSpPr txBox="1"/>
          <p:nvPr/>
        </p:nvSpPr>
        <p:spPr>
          <a:xfrm>
            <a:off x="98475" y="941105"/>
            <a:ext cx="12191999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Good news proclaimed  (5:6)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D4CCB7-4F98-4CF8-A9CE-91C9712BEEBC}"/>
              </a:ext>
            </a:extLst>
          </p:cNvPr>
          <p:cNvSpPr txBox="1"/>
          <p:nvPr/>
        </p:nvSpPr>
        <p:spPr>
          <a:xfrm>
            <a:off x="112562" y="1956040"/>
            <a:ext cx="11915315" cy="4692054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came and took the scroll from the right hand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him who sat on the throne. And when he had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taken it, the four living creatures and the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twenty-four elders fell down before the Lamb.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Each one had a harp and they were holding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golden bowls full of incense, which are the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prayers of the saints.</a:t>
            </a:r>
          </a:p>
        </p:txBody>
      </p:sp>
    </p:spTree>
    <p:extLst>
      <p:ext uri="{BB962C8B-B14F-4D97-AF65-F5344CB8AC3E}">
        <p14:creationId xmlns:p14="http://schemas.microsoft.com/office/powerpoint/2010/main" val="5591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nebula in space&#10;&#10;Description automatically generated with low confidence">
            <a:extLst>
              <a:ext uri="{FF2B5EF4-FFF2-40B4-BE49-F238E27FC236}">
                <a16:creationId xmlns:a16="http://schemas.microsoft.com/office/drawing/2014/main" id="{1CC6FFA8-2B40-4D6B-9EFC-DCD2A4618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2314B3-BC24-4F3A-8931-C64BD52776E1}"/>
              </a:ext>
            </a:extLst>
          </p:cNvPr>
          <p:cNvSpPr txBox="1"/>
          <p:nvPr/>
        </p:nvSpPr>
        <p:spPr>
          <a:xfrm>
            <a:off x="98474" y="490759"/>
            <a:ext cx="11943471" cy="600799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they sang a new song :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are worthy to take the scroll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to open its seals, because you were slain,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with your blood you purchased men for God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 every tribe and language and people and nation. You have made them to be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kingdom and priests to serve our God,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they will reign on the earth.</a:t>
            </a:r>
          </a:p>
        </p:txBody>
      </p:sp>
    </p:spTree>
    <p:extLst>
      <p:ext uri="{BB962C8B-B14F-4D97-AF65-F5344CB8AC3E}">
        <p14:creationId xmlns:p14="http://schemas.microsoft.com/office/powerpoint/2010/main" val="31568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aby lamb in the grass&#10;&#10;Description automatically generated with low confidence">
            <a:extLst>
              <a:ext uri="{FF2B5EF4-FFF2-40B4-BE49-F238E27FC236}">
                <a16:creationId xmlns:a16="http://schemas.microsoft.com/office/drawing/2014/main" id="{337818CD-EB42-4037-9E0B-7023F091D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 b="154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AC778-7AA7-40BE-82A1-2EEF433F082B}"/>
              </a:ext>
            </a:extLst>
          </p:cNvPr>
          <p:cNvSpPr txBox="1"/>
          <p:nvPr/>
        </p:nvSpPr>
        <p:spPr>
          <a:xfrm>
            <a:off x="961644" y="4950305"/>
            <a:ext cx="10268712" cy="8462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0"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spc="12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The Value of the Lamb v. 7-8</a:t>
            </a:r>
            <a:endParaRPr lang="en-US" sz="5400" cap="all" spc="12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1D9A9-8518-4222-A29A-6F6EE7777F9C}"/>
              </a:ext>
            </a:extLst>
          </p:cNvPr>
          <p:cNvSpPr txBox="1"/>
          <p:nvPr/>
        </p:nvSpPr>
        <p:spPr>
          <a:xfrm>
            <a:off x="196947" y="124989"/>
            <a:ext cx="12191980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FF00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worth of the Lamb:</a:t>
            </a:r>
            <a:r>
              <a:rPr lang="en-US" sz="4400" b="1" dirty="0">
                <a:solidFill>
                  <a:srgbClr val="FFFF00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came and took </a:t>
            </a:r>
            <a:r>
              <a:rPr lang="en-US" sz="4400" b="1" i="1" dirty="0">
                <a:solidFill>
                  <a:schemeClr val="bg1"/>
                </a:solidFill>
                <a:latin typeface="Ink Free" panose="03080402000500000000" pitchFamily="66" charset="0"/>
                <a:ea typeface="Calibri" panose="020F0502020204030204" pitchFamily="34" charset="0"/>
              </a:rPr>
              <a:t>v</a:t>
            </a:r>
            <a:r>
              <a:rPr lang="en-US" sz="4400" b="1" dirty="0">
                <a:solidFill>
                  <a:schemeClr val="bg1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</a:rPr>
              <a:t>7 </a:t>
            </a:r>
            <a:endParaRPr lang="en-US" sz="4400" b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71E0FA-9DAA-4A01-9837-8C1B06FCF3F1}"/>
              </a:ext>
            </a:extLst>
          </p:cNvPr>
          <p:cNvSpPr txBox="1"/>
          <p:nvPr/>
        </p:nvSpPr>
        <p:spPr>
          <a:xfrm>
            <a:off x="2813538" y="1210091"/>
            <a:ext cx="9378442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is worth God, he is equal with God.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FB165E-4651-47F1-9A18-CF109D66BC58}"/>
              </a:ext>
            </a:extLst>
          </p:cNvPr>
          <p:cNvSpPr txBox="1"/>
          <p:nvPr/>
        </p:nvSpPr>
        <p:spPr>
          <a:xfrm>
            <a:off x="196946" y="2297817"/>
            <a:ext cx="7118253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Harps – symbolic of praise</a:t>
            </a:r>
            <a:endParaRPr lang="en-US" sz="4400" b="1" dirty="0">
              <a:solidFill>
                <a:schemeClr val="bg2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nk Free" panose="03080402000500000000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0B3072-E4A0-4D03-8796-0A7BD0276506}"/>
              </a:ext>
            </a:extLst>
          </p:cNvPr>
          <p:cNvSpPr txBox="1"/>
          <p:nvPr/>
        </p:nvSpPr>
        <p:spPr>
          <a:xfrm>
            <a:off x="3059734" y="3353770"/>
            <a:ext cx="9230730" cy="769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</a:rPr>
              <a:t>Golden bowls full of incense – prayers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4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44189520-F700-42A7-A4E1-DD5E313FD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8" r="-1" b="30947"/>
          <a:stretch/>
        </p:blipFill>
        <p:spPr>
          <a:xfrm>
            <a:off x="793172" y="10"/>
            <a:ext cx="1218895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65A786E-9028-443F-8713-B9552D9A2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181D7-8769-4A85-9860-D48F37C325E0}"/>
              </a:ext>
            </a:extLst>
          </p:cNvPr>
          <p:cNvSpPr txBox="1"/>
          <p:nvPr/>
        </p:nvSpPr>
        <p:spPr>
          <a:xfrm>
            <a:off x="2146118" y="-294642"/>
            <a:ext cx="7779221" cy="222269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R="0"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spc="12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Value of the Blood v. 9</a:t>
            </a:r>
            <a:endParaRPr lang="en-US" sz="4800" cap="all" spc="12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9AE6A-729A-4805-84A8-073C1E8A49F8}"/>
              </a:ext>
            </a:extLst>
          </p:cNvPr>
          <p:cNvSpPr txBox="1"/>
          <p:nvPr/>
        </p:nvSpPr>
        <p:spPr>
          <a:xfrm>
            <a:off x="650630" y="1928053"/>
            <a:ext cx="8704385" cy="166013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“Because”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were slain – with your blood.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A6EB60-DC1B-46F5-B17A-1A8F3859F7CF}"/>
              </a:ext>
            </a:extLst>
          </p:cNvPr>
          <p:cNvSpPr txBox="1"/>
          <p:nvPr/>
        </p:nvSpPr>
        <p:spPr>
          <a:xfrm>
            <a:off x="2977264" y="3901586"/>
            <a:ext cx="9497958" cy="86979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 blood – the means of exchange.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37F5E6-42D8-44A8-8D1E-432BCE0FC3CF}"/>
              </a:ext>
            </a:extLst>
          </p:cNvPr>
          <p:cNvSpPr txBox="1"/>
          <p:nvPr/>
        </p:nvSpPr>
        <p:spPr>
          <a:xfrm>
            <a:off x="650630" y="5336512"/>
            <a:ext cx="9816769" cy="86979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 blood purchased for God - people.</a:t>
            </a:r>
          </a:p>
        </p:txBody>
      </p:sp>
    </p:spTree>
    <p:extLst>
      <p:ext uri="{BB962C8B-B14F-4D97-AF65-F5344CB8AC3E}">
        <p14:creationId xmlns:p14="http://schemas.microsoft.com/office/powerpoint/2010/main" val="20011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4B19403E-0C2C-421B-90DB-8C8FA8EA8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5" y="170961"/>
            <a:ext cx="4546600" cy="454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62248-B1A6-4317-9EAB-50028B603D15}"/>
              </a:ext>
            </a:extLst>
          </p:cNvPr>
          <p:cNvSpPr txBox="1"/>
          <p:nvPr/>
        </p:nvSpPr>
        <p:spPr>
          <a:xfrm>
            <a:off x="0" y="5488114"/>
            <a:ext cx="12192000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2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of the Purchased v. 10</a:t>
            </a:r>
            <a:endParaRPr lang="en-US" sz="44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, area, painting&#10;&#10;Description automatically generated">
            <a:extLst>
              <a:ext uri="{FF2B5EF4-FFF2-40B4-BE49-F238E27FC236}">
                <a16:creationId xmlns:a16="http://schemas.microsoft.com/office/drawing/2014/main" id="{80D1E3A6-84FD-44AC-AB60-D0E9BE95A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63" y="781641"/>
            <a:ext cx="5715000" cy="3000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65D81F-0136-4C1D-B6FD-21300E825A9C}"/>
              </a:ext>
            </a:extLst>
          </p:cNvPr>
          <p:cNvSpPr txBox="1"/>
          <p:nvPr/>
        </p:nvSpPr>
        <p:spPr>
          <a:xfrm>
            <a:off x="5475263" y="170961"/>
            <a:ext cx="5715000" cy="61068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2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Street Scene in Montmartre</a:t>
            </a:r>
            <a:endParaRPr lang="en-US" sz="32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22F89-F7EE-4DE7-BA97-F53A37908BEB}"/>
              </a:ext>
            </a:extLst>
          </p:cNvPr>
          <p:cNvSpPr txBox="1"/>
          <p:nvPr/>
        </p:nvSpPr>
        <p:spPr>
          <a:xfrm>
            <a:off x="5475264" y="3758580"/>
            <a:ext cx="5715000" cy="126823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2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Value is determined by what someone will pay for it</a:t>
            </a:r>
            <a:endParaRPr lang="en-US" sz="36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crowd of people&#10;&#10;Description automatically generated with medium confidence">
            <a:extLst>
              <a:ext uri="{FF2B5EF4-FFF2-40B4-BE49-F238E27FC236}">
                <a16:creationId xmlns:a16="http://schemas.microsoft.com/office/drawing/2014/main" id="{2AED2A7F-EEA5-4F32-8F6E-CF5A71300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5" y="170961"/>
            <a:ext cx="4546600" cy="454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7DC9F7-47D9-4971-BB0A-AB387949C7D8}"/>
              </a:ext>
            </a:extLst>
          </p:cNvPr>
          <p:cNvSpPr txBox="1"/>
          <p:nvPr/>
        </p:nvSpPr>
        <p:spPr>
          <a:xfrm>
            <a:off x="0" y="5488114"/>
            <a:ext cx="12192000" cy="8050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2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Value of the Purchased v. 10</a:t>
            </a:r>
            <a:endParaRPr lang="en-US" sz="44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A4412-A928-447B-A11E-1A53B1AA25EE}"/>
              </a:ext>
            </a:extLst>
          </p:cNvPr>
          <p:cNvSpPr txBox="1"/>
          <p:nvPr/>
        </p:nvSpPr>
        <p:spPr>
          <a:xfrm>
            <a:off x="6785321" y="30281"/>
            <a:ext cx="4159348" cy="61068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2"/>
                </a:solidFill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Tribe</a:t>
            </a:r>
            <a:endParaRPr lang="en-US" sz="32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06B35-1600-4ED4-ADDF-237782FCE84A}"/>
              </a:ext>
            </a:extLst>
          </p:cNvPr>
          <p:cNvSpPr txBox="1"/>
          <p:nvPr/>
        </p:nvSpPr>
        <p:spPr>
          <a:xfrm>
            <a:off x="6785320" y="4294220"/>
            <a:ext cx="4159349" cy="675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2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endParaRPr lang="en-US" sz="36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54AC1713-7A70-4514-BB90-6591C0AC3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21" y="549182"/>
            <a:ext cx="4159348" cy="37450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3F3DB0-D2C2-4D1C-8323-3FA5FC115D74}"/>
              </a:ext>
            </a:extLst>
          </p:cNvPr>
          <p:cNvSpPr txBox="1"/>
          <p:nvPr/>
        </p:nvSpPr>
        <p:spPr>
          <a:xfrm rot="16200000">
            <a:off x="4558479" y="2091014"/>
            <a:ext cx="3730970" cy="675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2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Nation</a:t>
            </a:r>
            <a:endParaRPr lang="en-US" sz="36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55AC3F-1814-45BB-9330-8EAF71432C37}"/>
              </a:ext>
            </a:extLst>
          </p:cNvPr>
          <p:cNvSpPr txBox="1"/>
          <p:nvPr/>
        </p:nvSpPr>
        <p:spPr>
          <a:xfrm rot="5400000">
            <a:off x="9409869" y="2083981"/>
            <a:ext cx="3745038" cy="67544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2"/>
                </a:solidFill>
                <a:effectLst/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endParaRPr lang="en-US" sz="3600" dirty="0">
              <a:solidFill>
                <a:schemeClr val="bg2"/>
              </a:solidFill>
              <a:effectLst/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399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Franklin Gothic Demi Cond</vt:lpstr>
      <vt:lpstr>Franklin Gothic Medium</vt:lpstr>
      <vt:lpstr>Ink Free</vt:lpstr>
      <vt:lpstr>Times New Roman</vt:lpstr>
      <vt:lpstr>Wingdings</vt:lpstr>
      <vt:lpstr>JuxtaposeVTI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Ministry1 - Office</cp:lastModifiedBy>
  <cp:revision>25</cp:revision>
  <dcterms:created xsi:type="dcterms:W3CDTF">2021-06-11T19:51:45Z</dcterms:created>
  <dcterms:modified xsi:type="dcterms:W3CDTF">2021-06-13T01:55:14Z</dcterms:modified>
</cp:coreProperties>
</file>