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255D0-4315-462D-A768-9F993930D524}"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353611825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255D0-4315-462D-A768-9F993930D524}"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85298679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255D0-4315-462D-A768-9F993930D524}"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29911715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255D0-4315-462D-A768-9F993930D524}"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341082514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255D0-4315-462D-A768-9F993930D524}"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121873172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255D0-4315-462D-A768-9F993930D524}"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368635278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255D0-4315-462D-A768-9F993930D524}"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390796567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255D0-4315-462D-A768-9F993930D524}"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144620159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255D0-4315-462D-A768-9F993930D524}"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257323611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1255D0-4315-462D-A768-9F993930D524}"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401914890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1255D0-4315-462D-A768-9F993930D524}"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B30B5-EEE7-4F8F-8978-3238E7DE1B50}" type="slidenum">
              <a:rPr lang="en-US" smtClean="0"/>
              <a:t>‹#›</a:t>
            </a:fld>
            <a:endParaRPr lang="en-US"/>
          </a:p>
        </p:txBody>
      </p:sp>
    </p:spTree>
    <p:extLst>
      <p:ext uri="{BB962C8B-B14F-4D97-AF65-F5344CB8AC3E}">
        <p14:creationId xmlns:p14="http://schemas.microsoft.com/office/powerpoint/2010/main" val="422519866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255D0-4315-462D-A768-9F993930D524}" type="datetimeFigureOut">
              <a:rPr lang="en-US" smtClean="0"/>
              <a:t>4/22/2021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B30B5-EEE7-4F8F-8978-3238E7DE1B50}" type="slidenum">
              <a:rPr lang="en-US" smtClean="0"/>
              <a:t>‹#›</a:t>
            </a:fld>
            <a:endParaRPr lang="en-US"/>
          </a:p>
        </p:txBody>
      </p:sp>
    </p:spTree>
    <p:extLst>
      <p:ext uri="{BB962C8B-B14F-4D97-AF65-F5344CB8AC3E}">
        <p14:creationId xmlns:p14="http://schemas.microsoft.com/office/powerpoint/2010/main" val="21798214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object, night sky&#10;&#10;Description automatically generated">
            <a:extLst>
              <a:ext uri="{FF2B5EF4-FFF2-40B4-BE49-F238E27FC236}">
                <a16:creationId xmlns:a16="http://schemas.microsoft.com/office/drawing/2014/main" id="{11D4CF37-B36D-42A2-A941-511CB0C11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2E846D4-0CAF-4F3F-8115-181A19AF505E}"/>
              </a:ext>
            </a:extLst>
          </p:cNvPr>
          <p:cNvSpPr txBox="1"/>
          <p:nvPr/>
        </p:nvSpPr>
        <p:spPr>
          <a:xfrm>
            <a:off x="4384430" y="4642338"/>
            <a:ext cx="7807570" cy="1661993"/>
          </a:xfrm>
          <a:prstGeom prst="rect">
            <a:avLst/>
          </a:prstGeom>
          <a:noFill/>
        </p:spPr>
        <p:txBody>
          <a:bodyPr wrap="square" rtlCol="0">
            <a:spAutoFit/>
          </a:bodyPr>
          <a:lstStyle/>
          <a:p>
            <a:r>
              <a:rPr lang="en-US" sz="5400" b="1" dirty="0">
                <a:effectLst>
                  <a:glow rad="228600">
                    <a:schemeClr val="accent3">
                      <a:satMod val="175000"/>
                      <a:alpha val="40000"/>
                    </a:schemeClr>
                  </a:glow>
                  <a:outerShdw blurRad="50800" dist="50800" dir="5400000" algn="ctr" rotWithShape="0">
                    <a:schemeClr val="bg1"/>
                  </a:outerShdw>
                </a:effectLst>
                <a:latin typeface="Ink Free" panose="03080402000500000000" pitchFamily="66" charset="0"/>
              </a:rPr>
              <a:t>The Song of the Universe</a:t>
            </a:r>
          </a:p>
          <a:p>
            <a:pPr algn="ctr"/>
            <a:r>
              <a:rPr lang="en-US" sz="4800" b="1" dirty="0">
                <a:effectLst>
                  <a:glow rad="228600">
                    <a:schemeClr val="accent3">
                      <a:satMod val="175000"/>
                      <a:alpha val="40000"/>
                    </a:schemeClr>
                  </a:glow>
                  <a:outerShdw blurRad="50800" dist="50800" dir="5400000" algn="ctr" rotWithShape="0">
                    <a:schemeClr val="bg1"/>
                  </a:outerShdw>
                </a:effectLst>
                <a:latin typeface="Ink Free" panose="03080402000500000000" pitchFamily="66" charset="0"/>
              </a:rPr>
              <a:t>Revelation 4:8b-11</a:t>
            </a:r>
          </a:p>
        </p:txBody>
      </p:sp>
    </p:spTree>
    <p:extLst>
      <p:ext uri="{BB962C8B-B14F-4D97-AF65-F5344CB8AC3E}">
        <p14:creationId xmlns:p14="http://schemas.microsoft.com/office/powerpoint/2010/main" val="423787902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nature, outdoor object, night sky&#10;&#10;Description automatically generated">
            <a:extLst>
              <a:ext uri="{FF2B5EF4-FFF2-40B4-BE49-F238E27FC236}">
                <a16:creationId xmlns:a16="http://schemas.microsoft.com/office/drawing/2014/main" id="{8DD01E28-DCE9-4D05-B62B-EFCB7C37D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403" y="643466"/>
            <a:ext cx="3621193" cy="5571067"/>
          </a:xfrm>
          <a:prstGeom prst="rect">
            <a:avLst/>
          </a:prstGeom>
          <a:ln>
            <a:noFill/>
          </a:ln>
          <a:effectLst>
            <a:softEdge rad="112500"/>
          </a:effectLst>
        </p:spPr>
      </p:pic>
      <p:sp>
        <p:nvSpPr>
          <p:cNvPr id="3" name="TextBox 2">
            <a:extLst>
              <a:ext uri="{FF2B5EF4-FFF2-40B4-BE49-F238E27FC236}">
                <a16:creationId xmlns:a16="http://schemas.microsoft.com/office/drawing/2014/main" id="{E99FE9D3-0879-4ED1-B20A-3770C00CB76A}"/>
              </a:ext>
            </a:extLst>
          </p:cNvPr>
          <p:cNvSpPr txBox="1"/>
          <p:nvPr/>
        </p:nvSpPr>
        <p:spPr>
          <a:xfrm>
            <a:off x="0" y="795960"/>
            <a:ext cx="4285404" cy="5632311"/>
          </a:xfrm>
          <a:prstGeom prst="rect">
            <a:avLst/>
          </a:prstGeom>
          <a:noFill/>
          <a:effectLst>
            <a:outerShdw blurRad="50800" dist="50800" dir="5400000" algn="ctr" rotWithShape="0">
              <a:schemeClr val="bg1"/>
            </a:outerShdw>
          </a:effectLst>
        </p:spPr>
        <p:txBody>
          <a:bodyPr wrap="square">
            <a:spAutoFit/>
          </a:bodyPr>
          <a:lstStyle/>
          <a:p>
            <a:pPr algn="ctr"/>
            <a:r>
              <a:rPr lang="en-US" sz="4000" b="1" dirty="0">
                <a:latin typeface="Ink Free" panose="03080402000500000000" pitchFamily="66" charset="0"/>
              </a:rPr>
              <a:t>For he commanded and they were created. He set them in place for ever and ever; he gave a decree that will never pass away.</a:t>
            </a:r>
          </a:p>
          <a:p>
            <a:pPr algn="ctr"/>
            <a:endParaRPr lang="en-US" sz="4000" b="1" dirty="0">
              <a:latin typeface="Ink Free" panose="03080402000500000000" pitchFamily="66" charset="0"/>
            </a:endParaRPr>
          </a:p>
        </p:txBody>
      </p:sp>
      <p:sp>
        <p:nvSpPr>
          <p:cNvPr id="4" name="TextBox 3">
            <a:extLst>
              <a:ext uri="{FF2B5EF4-FFF2-40B4-BE49-F238E27FC236}">
                <a16:creationId xmlns:a16="http://schemas.microsoft.com/office/drawing/2014/main" id="{6F635153-D073-444D-AA81-747716075D36}"/>
              </a:ext>
            </a:extLst>
          </p:cNvPr>
          <p:cNvSpPr txBox="1"/>
          <p:nvPr/>
        </p:nvSpPr>
        <p:spPr>
          <a:xfrm>
            <a:off x="4285402" y="14230"/>
            <a:ext cx="3621195" cy="830997"/>
          </a:xfrm>
          <a:prstGeom prst="rect">
            <a:avLst/>
          </a:prstGeom>
          <a:noFill/>
          <a:effectLst>
            <a:outerShdw blurRad="50800" dist="50800" dir="5400000" algn="ctr" rotWithShape="0">
              <a:schemeClr val="bg1"/>
            </a:outerShdw>
          </a:effectLst>
        </p:spPr>
        <p:txBody>
          <a:bodyPr wrap="square">
            <a:spAutoFit/>
          </a:bodyPr>
          <a:lstStyle/>
          <a:p>
            <a:pPr algn="ctr"/>
            <a:r>
              <a:rPr lang="en-US" sz="4800" b="1" i="1" dirty="0">
                <a:solidFill>
                  <a:srgbClr val="FFFF00"/>
                </a:solidFill>
                <a:effectLst/>
                <a:latin typeface="Ink Free" panose="03080402000500000000" pitchFamily="66" charset="0"/>
                <a:ea typeface="Calibri" panose="020F0502020204030204" pitchFamily="34" charset="0"/>
              </a:rPr>
              <a:t>Psalm 148</a:t>
            </a:r>
            <a:endParaRPr lang="en-US" sz="4800" b="1" dirty="0">
              <a:solidFill>
                <a:srgbClr val="FFFF00"/>
              </a:solidFill>
              <a:latin typeface="Ink Free" panose="03080402000500000000" pitchFamily="66" charset="0"/>
            </a:endParaRPr>
          </a:p>
        </p:txBody>
      </p:sp>
      <p:sp>
        <p:nvSpPr>
          <p:cNvPr id="5" name="TextBox 4">
            <a:extLst>
              <a:ext uri="{FF2B5EF4-FFF2-40B4-BE49-F238E27FC236}">
                <a16:creationId xmlns:a16="http://schemas.microsoft.com/office/drawing/2014/main" id="{60CB5074-B369-4905-BC69-522B4FA5435F}"/>
              </a:ext>
            </a:extLst>
          </p:cNvPr>
          <p:cNvSpPr txBox="1"/>
          <p:nvPr/>
        </p:nvSpPr>
        <p:spPr>
          <a:xfrm>
            <a:off x="7906596" y="643466"/>
            <a:ext cx="4285404" cy="5632311"/>
          </a:xfrm>
          <a:prstGeom prst="rect">
            <a:avLst/>
          </a:prstGeom>
          <a:noFill/>
          <a:effectLst>
            <a:outerShdw blurRad="50800" dist="50800" dir="5400000" algn="ctr" rotWithShape="0">
              <a:schemeClr val="bg1"/>
            </a:outerShdw>
          </a:effectLst>
        </p:spPr>
        <p:txBody>
          <a:bodyPr wrap="square">
            <a:spAutoFit/>
          </a:bodyPr>
          <a:lstStyle/>
          <a:p>
            <a:pPr algn="ctr"/>
            <a:r>
              <a:rPr lang="en-US" sz="4000" b="1" dirty="0">
                <a:effectLst/>
                <a:latin typeface="Ink Free" panose="03080402000500000000" pitchFamily="66" charset="0"/>
                <a:ea typeface="Calibri" panose="020F0502020204030204" pitchFamily="34" charset="0"/>
              </a:rPr>
              <a:t>Praise the Lord from the earth, you great </a:t>
            </a:r>
            <a:r>
              <a:rPr lang="en-US" sz="4000" b="1" dirty="0">
                <a:latin typeface="Ink Free" panose="03080402000500000000" pitchFamily="66" charset="0"/>
                <a:ea typeface="Calibri" panose="020F0502020204030204" pitchFamily="34" charset="0"/>
              </a:rPr>
              <a:t>s</a:t>
            </a:r>
            <a:r>
              <a:rPr lang="en-US" sz="4000" b="1" dirty="0">
                <a:effectLst/>
                <a:latin typeface="Ink Free" panose="03080402000500000000" pitchFamily="66" charset="0"/>
                <a:ea typeface="Calibri" panose="020F0502020204030204" pitchFamily="34" charset="0"/>
              </a:rPr>
              <a:t>ea creatures and all ocean depths, lightning and hail, snow and clouds, stormy winds that do his bidding</a:t>
            </a:r>
            <a:endParaRPr lang="en-US" sz="4000" b="1" dirty="0">
              <a:latin typeface="Ink Free" panose="03080402000500000000" pitchFamily="66" charset="0"/>
            </a:endParaRPr>
          </a:p>
        </p:txBody>
      </p:sp>
    </p:spTree>
    <p:extLst>
      <p:ext uri="{BB962C8B-B14F-4D97-AF65-F5344CB8AC3E}">
        <p14:creationId xmlns:p14="http://schemas.microsoft.com/office/powerpoint/2010/main" val="88925287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nature, outdoor object, night sky&#10;&#10;Description automatically generated">
            <a:extLst>
              <a:ext uri="{FF2B5EF4-FFF2-40B4-BE49-F238E27FC236}">
                <a16:creationId xmlns:a16="http://schemas.microsoft.com/office/drawing/2014/main" id="{93AB3407-4614-40E3-A16F-ABD8D7064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403" y="643466"/>
            <a:ext cx="3621193" cy="5571067"/>
          </a:xfrm>
          <a:prstGeom prst="rect">
            <a:avLst/>
          </a:prstGeom>
          <a:ln>
            <a:noFill/>
          </a:ln>
          <a:effectLst>
            <a:softEdge rad="112500"/>
          </a:effectLst>
        </p:spPr>
      </p:pic>
      <p:sp>
        <p:nvSpPr>
          <p:cNvPr id="3" name="TextBox 2">
            <a:extLst>
              <a:ext uri="{FF2B5EF4-FFF2-40B4-BE49-F238E27FC236}">
                <a16:creationId xmlns:a16="http://schemas.microsoft.com/office/drawing/2014/main" id="{EC56E3B0-ED06-402A-B27F-9BB1774594CE}"/>
              </a:ext>
            </a:extLst>
          </p:cNvPr>
          <p:cNvSpPr txBox="1"/>
          <p:nvPr/>
        </p:nvSpPr>
        <p:spPr>
          <a:xfrm>
            <a:off x="0" y="795960"/>
            <a:ext cx="4285404" cy="6247864"/>
          </a:xfrm>
          <a:prstGeom prst="rect">
            <a:avLst/>
          </a:prstGeom>
          <a:noFill/>
          <a:effectLst>
            <a:outerShdw blurRad="50800" dist="50800" dir="5400000" algn="ctr" rotWithShape="0">
              <a:schemeClr val="bg1"/>
            </a:outerShdw>
          </a:effectLst>
        </p:spPr>
        <p:txBody>
          <a:bodyPr wrap="square">
            <a:spAutoFit/>
          </a:bodyPr>
          <a:lstStyle/>
          <a:p>
            <a:pPr algn="ctr"/>
            <a:r>
              <a:rPr lang="en-US" sz="4000" b="1" dirty="0">
                <a:latin typeface="Ink Free" panose="03080402000500000000" pitchFamily="66" charset="0"/>
              </a:rPr>
              <a:t>You mountains and all hills, fruit trees and all cedars, wild animals and all cattle, small creatures and flying birds, kings of the earth and all nations,</a:t>
            </a:r>
          </a:p>
          <a:p>
            <a:pPr algn="ctr"/>
            <a:endParaRPr lang="en-US" sz="4000" b="1" dirty="0">
              <a:latin typeface="Ink Free" panose="03080402000500000000" pitchFamily="66" charset="0"/>
            </a:endParaRPr>
          </a:p>
        </p:txBody>
      </p:sp>
      <p:sp>
        <p:nvSpPr>
          <p:cNvPr id="4" name="TextBox 3">
            <a:extLst>
              <a:ext uri="{FF2B5EF4-FFF2-40B4-BE49-F238E27FC236}">
                <a16:creationId xmlns:a16="http://schemas.microsoft.com/office/drawing/2014/main" id="{B4ADA47F-B20F-4A0E-AD16-E3CACA3D3FE6}"/>
              </a:ext>
            </a:extLst>
          </p:cNvPr>
          <p:cNvSpPr txBox="1"/>
          <p:nvPr/>
        </p:nvSpPr>
        <p:spPr>
          <a:xfrm>
            <a:off x="4285402" y="14230"/>
            <a:ext cx="3621195" cy="830997"/>
          </a:xfrm>
          <a:prstGeom prst="rect">
            <a:avLst/>
          </a:prstGeom>
          <a:noFill/>
          <a:effectLst>
            <a:outerShdw blurRad="50800" dist="50800" dir="5400000" algn="ctr" rotWithShape="0">
              <a:schemeClr val="bg1"/>
            </a:outerShdw>
          </a:effectLst>
        </p:spPr>
        <p:txBody>
          <a:bodyPr wrap="square">
            <a:spAutoFit/>
          </a:bodyPr>
          <a:lstStyle/>
          <a:p>
            <a:pPr algn="ctr"/>
            <a:r>
              <a:rPr lang="en-US" sz="4800" b="1" i="1" dirty="0">
                <a:solidFill>
                  <a:srgbClr val="FFFF00"/>
                </a:solidFill>
                <a:effectLst/>
                <a:latin typeface="Ink Free" panose="03080402000500000000" pitchFamily="66" charset="0"/>
                <a:ea typeface="Calibri" panose="020F0502020204030204" pitchFamily="34" charset="0"/>
              </a:rPr>
              <a:t>Psalm 148</a:t>
            </a:r>
            <a:endParaRPr lang="en-US" sz="4800" b="1" dirty="0">
              <a:solidFill>
                <a:srgbClr val="FFFF00"/>
              </a:solidFill>
              <a:latin typeface="Ink Free" panose="03080402000500000000" pitchFamily="66" charset="0"/>
            </a:endParaRPr>
          </a:p>
        </p:txBody>
      </p:sp>
      <p:sp>
        <p:nvSpPr>
          <p:cNvPr id="5" name="TextBox 4">
            <a:extLst>
              <a:ext uri="{FF2B5EF4-FFF2-40B4-BE49-F238E27FC236}">
                <a16:creationId xmlns:a16="http://schemas.microsoft.com/office/drawing/2014/main" id="{7847F51F-B6FD-4927-AD2A-8D5B11255B09}"/>
              </a:ext>
            </a:extLst>
          </p:cNvPr>
          <p:cNvSpPr txBox="1"/>
          <p:nvPr/>
        </p:nvSpPr>
        <p:spPr>
          <a:xfrm>
            <a:off x="7906596" y="1427266"/>
            <a:ext cx="4285404" cy="3170099"/>
          </a:xfrm>
          <a:prstGeom prst="rect">
            <a:avLst/>
          </a:prstGeom>
          <a:noFill/>
          <a:effectLst>
            <a:outerShdw blurRad="50800" dist="50800" dir="5400000" algn="ctr" rotWithShape="0">
              <a:schemeClr val="bg1"/>
            </a:outerShdw>
          </a:effectLst>
        </p:spPr>
        <p:txBody>
          <a:bodyPr wrap="square">
            <a:spAutoFit/>
          </a:bodyPr>
          <a:lstStyle/>
          <a:p>
            <a:pPr algn="ctr"/>
            <a:r>
              <a:rPr lang="en-US" sz="4000" b="1" dirty="0">
                <a:latin typeface="Ink Free" panose="03080402000500000000" pitchFamily="66" charset="0"/>
              </a:rPr>
              <a:t>You princes and all rulers on earth, young men and maidens, old men and children.</a:t>
            </a:r>
          </a:p>
        </p:txBody>
      </p:sp>
    </p:spTree>
    <p:extLst>
      <p:ext uri="{BB962C8B-B14F-4D97-AF65-F5344CB8AC3E}">
        <p14:creationId xmlns:p14="http://schemas.microsoft.com/office/powerpoint/2010/main" val="102238411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F8748-F65B-46CC-871F-834EEBB70B49}"/>
              </a:ext>
            </a:extLst>
          </p:cNvPr>
          <p:cNvSpPr txBox="1"/>
          <p:nvPr/>
        </p:nvSpPr>
        <p:spPr>
          <a:xfrm>
            <a:off x="3207342" y="897851"/>
            <a:ext cx="5777318" cy="6555641"/>
          </a:xfrm>
          <a:prstGeom prst="rect">
            <a:avLst/>
          </a:prstGeom>
          <a:noFill/>
          <a:effectLst>
            <a:outerShdw blurRad="50800" dist="50800" dir="5400000" algn="ctr" rotWithShape="0">
              <a:schemeClr val="bg1"/>
            </a:outerShdw>
          </a:effectLst>
        </p:spPr>
        <p:txBody>
          <a:bodyPr wrap="square">
            <a:spAutoFit/>
          </a:bodyPr>
          <a:lstStyle/>
          <a:p>
            <a:pPr algn="ctr"/>
            <a:r>
              <a:rPr lang="en-US" sz="3800" b="1" dirty="0">
                <a:latin typeface="Ink Free" panose="03080402000500000000" pitchFamily="66" charset="0"/>
              </a:rPr>
              <a:t>Let them praise the name of the Lord, for his name alone is exalted; his splendor is above the earth and the heavens. </a:t>
            </a:r>
          </a:p>
          <a:p>
            <a:pPr algn="ctr"/>
            <a:r>
              <a:rPr lang="en-US" sz="3800" b="1" dirty="0">
                <a:latin typeface="Ink Free" panose="03080402000500000000" pitchFamily="66" charset="0"/>
              </a:rPr>
              <a:t>He has raised up for his people a horn, the praise of all his saints, of Israel, the people close to his heart. Praise the Lord</a:t>
            </a:r>
          </a:p>
          <a:p>
            <a:pPr algn="ctr"/>
            <a:endParaRPr lang="en-US" sz="4000" b="1" dirty="0">
              <a:latin typeface="Ink Free" panose="03080402000500000000" pitchFamily="66" charset="0"/>
            </a:endParaRPr>
          </a:p>
        </p:txBody>
      </p:sp>
      <p:sp>
        <p:nvSpPr>
          <p:cNvPr id="4" name="TextBox 3">
            <a:extLst>
              <a:ext uri="{FF2B5EF4-FFF2-40B4-BE49-F238E27FC236}">
                <a16:creationId xmlns:a16="http://schemas.microsoft.com/office/drawing/2014/main" id="{84CCBBDB-46DC-4D8E-A46C-F9C0FA1B1EFD}"/>
              </a:ext>
            </a:extLst>
          </p:cNvPr>
          <p:cNvSpPr txBox="1"/>
          <p:nvPr/>
        </p:nvSpPr>
        <p:spPr>
          <a:xfrm>
            <a:off x="4285402" y="154907"/>
            <a:ext cx="3621195" cy="830997"/>
          </a:xfrm>
          <a:prstGeom prst="rect">
            <a:avLst/>
          </a:prstGeom>
          <a:noFill/>
          <a:effectLst>
            <a:outerShdw blurRad="50800" dist="50800" dir="5400000" algn="ctr" rotWithShape="0">
              <a:schemeClr val="bg1"/>
            </a:outerShdw>
          </a:effectLst>
        </p:spPr>
        <p:txBody>
          <a:bodyPr wrap="square">
            <a:spAutoFit/>
          </a:bodyPr>
          <a:lstStyle/>
          <a:p>
            <a:pPr algn="ctr"/>
            <a:r>
              <a:rPr lang="en-US" sz="4800" b="1" i="1" dirty="0">
                <a:solidFill>
                  <a:srgbClr val="FFFF00"/>
                </a:solidFill>
                <a:effectLst/>
                <a:latin typeface="Ink Free" panose="03080402000500000000" pitchFamily="66" charset="0"/>
                <a:ea typeface="Calibri" panose="020F0502020204030204" pitchFamily="34" charset="0"/>
              </a:rPr>
              <a:t>Psalm 148</a:t>
            </a:r>
            <a:endParaRPr lang="en-US" sz="4800" b="1" dirty="0">
              <a:solidFill>
                <a:srgbClr val="FFFF00"/>
              </a:solidFill>
              <a:latin typeface="Ink Free" panose="03080402000500000000" pitchFamily="66" charset="0"/>
            </a:endParaRPr>
          </a:p>
        </p:txBody>
      </p:sp>
      <p:pic>
        <p:nvPicPr>
          <p:cNvPr id="6" name="Picture 5" descr="A picture containing nature, outdoor object, night sky&#10;&#10;Description automatically generated">
            <a:extLst>
              <a:ext uri="{FF2B5EF4-FFF2-40B4-BE49-F238E27FC236}">
                <a16:creationId xmlns:a16="http://schemas.microsoft.com/office/drawing/2014/main" id="{D22245FB-CC5F-4E50-AACC-3C8AABDC5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347" y="770075"/>
            <a:ext cx="3207342" cy="4934373"/>
          </a:xfrm>
          <a:prstGeom prst="rect">
            <a:avLst/>
          </a:prstGeom>
          <a:ln>
            <a:noFill/>
          </a:ln>
          <a:effectLst>
            <a:softEdge rad="112500"/>
          </a:effectLst>
        </p:spPr>
      </p:pic>
      <p:pic>
        <p:nvPicPr>
          <p:cNvPr id="7" name="Picture 6" descr="A picture containing nature, outdoor object, night sky&#10;&#10;Description automatically generated">
            <a:extLst>
              <a:ext uri="{FF2B5EF4-FFF2-40B4-BE49-F238E27FC236}">
                <a16:creationId xmlns:a16="http://schemas.microsoft.com/office/drawing/2014/main" id="{C21E573B-7E0A-4CF9-9E97-DBAB4E193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75"/>
            <a:ext cx="3207342" cy="4934373"/>
          </a:xfrm>
          <a:prstGeom prst="rect">
            <a:avLst/>
          </a:prstGeom>
          <a:ln>
            <a:noFill/>
          </a:ln>
          <a:effectLst>
            <a:softEdge rad="112500"/>
          </a:effectLst>
        </p:spPr>
      </p:pic>
    </p:spTree>
    <p:extLst>
      <p:ext uri="{BB962C8B-B14F-4D97-AF65-F5344CB8AC3E}">
        <p14:creationId xmlns:p14="http://schemas.microsoft.com/office/powerpoint/2010/main" val="418583738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89060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32365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blue&#10;&#10;Description automatically generated">
            <a:extLst>
              <a:ext uri="{FF2B5EF4-FFF2-40B4-BE49-F238E27FC236}">
                <a16:creationId xmlns:a16="http://schemas.microsoft.com/office/drawing/2014/main" id="{08DEC2F5-D3A0-4498-B2B9-E69BFA6E3082}"/>
              </a:ext>
            </a:extLst>
          </p:cNvPr>
          <p:cNvPicPr>
            <a:picLocks noChangeAspect="1"/>
          </p:cNvPicPr>
          <p:nvPr/>
        </p:nvPicPr>
        <p:blipFill rotWithShape="1">
          <a:blip r:embed="rId2">
            <a:extLst>
              <a:ext uri="{28A0092B-C50C-407E-A947-70E740481C1C}">
                <a14:useLocalDpi xmlns:a14="http://schemas.microsoft.com/office/drawing/2010/main" val="0"/>
              </a:ext>
            </a:extLst>
          </a:blip>
          <a:srcRect l="8380" r="1397" b="-1"/>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464C7BD0-09C4-452C-9F91-911DF9BDE5A6}"/>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dirty="0">
                <a:effectLst/>
                <a:latin typeface="+mj-lt"/>
                <a:ea typeface="+mj-ea"/>
                <a:cs typeface="+mj-cs"/>
              </a:rPr>
              <a:t>The way we think is our worldview</a:t>
            </a:r>
            <a:endParaRPr lang="en-US" sz="4000" b="1" dirty="0">
              <a:latin typeface="+mj-lt"/>
              <a:ea typeface="+mj-ea"/>
              <a:cs typeface="+mj-cs"/>
            </a:endParaRP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987F9BD-CDCE-42AE-AFA1-C1010889EC5F}"/>
              </a:ext>
            </a:extLst>
          </p:cNvPr>
          <p:cNvSpPr txBox="1"/>
          <p:nvPr/>
        </p:nvSpPr>
        <p:spPr>
          <a:xfrm>
            <a:off x="-20" y="5300274"/>
            <a:ext cx="12192000" cy="1323439"/>
          </a:xfrm>
          <a:prstGeom prst="rect">
            <a:avLst/>
          </a:prstGeom>
          <a:noFill/>
          <a:ln w="28575">
            <a:solidFill>
              <a:srgbClr val="002060"/>
            </a:solidFill>
          </a:ln>
          <a:effectLst>
            <a:outerShdw blurRad="50800" dist="50800" dir="5400000" algn="ctr" rotWithShape="0">
              <a:schemeClr val="bg1"/>
            </a:outerShdw>
          </a:effectLst>
        </p:spPr>
        <p:txBody>
          <a:bodyPr wrap="square">
            <a:spAutoFit/>
          </a:bodyPr>
          <a:lstStyle/>
          <a:p>
            <a:pPr algn="ctr"/>
            <a:r>
              <a:rPr lang="en-US" sz="4000" b="1" dirty="0">
                <a:effectLst>
                  <a:glow rad="228600">
                    <a:schemeClr val="accent2">
                      <a:satMod val="175000"/>
                      <a:alpha val="40000"/>
                    </a:schemeClr>
                  </a:glow>
                </a:effectLst>
                <a:latin typeface="Tempus Sans ITC" panose="04020404030D07020202" pitchFamily="82" charset="0"/>
                <a:ea typeface="Calibri" panose="020F0502020204030204" pitchFamily="34" charset="0"/>
              </a:rPr>
              <a:t>“Most adults don’t even know what a worldview  is, much less what the worldview alternatives are”</a:t>
            </a:r>
            <a:endParaRPr lang="en-US" sz="4000" b="1" dirty="0">
              <a:effectLst>
                <a:glow rad="228600">
                  <a:schemeClr val="accent2">
                    <a:satMod val="175000"/>
                    <a:alpha val="40000"/>
                  </a:schemeClr>
                </a:glow>
              </a:effectLst>
              <a:latin typeface="Tempus Sans ITC" panose="04020404030D07020202" pitchFamily="82" charset="0"/>
            </a:endParaRPr>
          </a:p>
        </p:txBody>
      </p:sp>
      <p:sp>
        <p:nvSpPr>
          <p:cNvPr id="11" name="TextBox 10">
            <a:extLst>
              <a:ext uri="{FF2B5EF4-FFF2-40B4-BE49-F238E27FC236}">
                <a16:creationId xmlns:a16="http://schemas.microsoft.com/office/drawing/2014/main" id="{D271B70D-23C3-4DC1-B25C-1350163F4580}"/>
              </a:ext>
            </a:extLst>
          </p:cNvPr>
          <p:cNvSpPr txBox="1"/>
          <p:nvPr/>
        </p:nvSpPr>
        <p:spPr>
          <a:xfrm>
            <a:off x="0" y="154774"/>
            <a:ext cx="12191980" cy="1938992"/>
          </a:xfrm>
          <a:prstGeom prst="rect">
            <a:avLst/>
          </a:prstGeom>
          <a:noFill/>
          <a:effectLst>
            <a:outerShdw blurRad="50800" dist="50800" dir="5400000" algn="ctr" rotWithShape="0">
              <a:schemeClr val="bg1"/>
            </a:outerShdw>
          </a:effectLst>
        </p:spPr>
        <p:txBody>
          <a:bodyPr wrap="square">
            <a:spAutoFit/>
          </a:bodyPr>
          <a:lstStyle/>
          <a:p>
            <a:pPr algn="ct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rPr>
              <a:t>“Our studies show that Americans are neither deep </a:t>
            </a:r>
          </a:p>
          <a:p>
            <a:pPr algn="ct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rPr>
              <a:t>or sophisticated thinkers. We’ve become selfish and emotion-driven, leaving logic behind.” </a:t>
            </a:r>
            <a:endParaRPr lang="en-US" sz="4000" b="1" dirty="0">
              <a:effectLst>
                <a:glow rad="139700">
                  <a:schemeClr val="accent1">
                    <a:satMod val="175000"/>
                    <a:alpha val="40000"/>
                  </a:schemeClr>
                </a:glow>
              </a:effectLst>
              <a:latin typeface="Tempus Sans ITC" panose="04020404030D07020202" pitchFamily="82" charset="0"/>
            </a:endParaRPr>
          </a:p>
        </p:txBody>
      </p:sp>
    </p:spTree>
    <p:extLst>
      <p:ext uri="{BB962C8B-B14F-4D97-AF65-F5344CB8AC3E}">
        <p14:creationId xmlns:p14="http://schemas.microsoft.com/office/powerpoint/2010/main" val="286022935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0F735322-B9DD-433C-B2DE-EED552A39B47}"/>
              </a:ext>
            </a:extLst>
          </p:cNvPr>
          <p:cNvPicPr>
            <a:picLocks noChangeAspect="1"/>
          </p:cNvPicPr>
          <p:nvPr/>
        </p:nvPicPr>
        <p:blipFill rotWithShape="1">
          <a:blip r:embed="rId2">
            <a:extLst>
              <a:ext uri="{28A0092B-C50C-407E-A947-70E740481C1C}">
                <a14:useLocalDpi xmlns:a14="http://schemas.microsoft.com/office/drawing/2010/main" val="0"/>
              </a:ext>
            </a:extLst>
          </a:blip>
          <a:srcRect t="6489" r="1" b="1510"/>
          <a:stretch/>
        </p:blipFill>
        <p:spPr>
          <a:xfrm>
            <a:off x="196850" y="173518"/>
            <a:ext cx="5899150" cy="6512763"/>
          </a:xfrm>
          <a:prstGeom prst="rect">
            <a:avLst/>
          </a:prstGeom>
          <a:ln>
            <a:noFill/>
          </a:ln>
          <a:effectLst>
            <a:softEdge rad="112500"/>
          </a:effectLst>
        </p:spPr>
      </p:pic>
      <p:sp>
        <p:nvSpPr>
          <p:cNvPr id="4" name="TextBox 3">
            <a:extLst>
              <a:ext uri="{FF2B5EF4-FFF2-40B4-BE49-F238E27FC236}">
                <a16:creationId xmlns:a16="http://schemas.microsoft.com/office/drawing/2014/main" id="{E22EFA5E-B58D-48AF-B69A-DEB909204C75}"/>
              </a:ext>
            </a:extLst>
          </p:cNvPr>
          <p:cNvSpPr txBox="1"/>
          <p:nvPr/>
        </p:nvSpPr>
        <p:spPr>
          <a:xfrm>
            <a:off x="6097524" y="173518"/>
            <a:ext cx="6094476" cy="6247864"/>
          </a:xfrm>
          <a:prstGeom prst="rect">
            <a:avLst/>
          </a:prstGeom>
          <a:noFill/>
          <a:effectLst>
            <a:outerShdw blurRad="50800" dist="50800" dir="5400000" algn="ctr" rotWithShape="0">
              <a:schemeClr val="bg1"/>
            </a:outerShdw>
          </a:effectLst>
        </p:spPr>
        <p:txBody>
          <a:bodyPr wrap="square" rtlCol="0">
            <a:spAutoFit/>
          </a:bodyPr>
          <a:lstStyle/>
          <a:p>
            <a:pPr algn="ctr"/>
            <a:r>
              <a:rPr lang="en-US" sz="4000" b="1" dirty="0">
                <a:latin typeface="Ink Free" panose="03080402000500000000" pitchFamily="66" charset="0"/>
              </a:rPr>
              <a:t>Day and night they never stop saying: </a:t>
            </a:r>
          </a:p>
          <a:p>
            <a:pPr algn="ctr"/>
            <a:r>
              <a:rPr lang="en-US" sz="4000" b="1" dirty="0">
                <a:latin typeface="Ink Free" panose="03080402000500000000" pitchFamily="66" charset="0"/>
              </a:rPr>
              <a:t>“Holy, holy, holy, is the Lord God Almighty, who was, and is, and is to come.” Whenever the living creatures give glory, honor and thanks to him who sits on the throne and who lives for ever and ever, </a:t>
            </a:r>
          </a:p>
        </p:txBody>
      </p:sp>
    </p:spTree>
    <p:extLst>
      <p:ext uri="{BB962C8B-B14F-4D97-AF65-F5344CB8AC3E}">
        <p14:creationId xmlns:p14="http://schemas.microsoft.com/office/powerpoint/2010/main" val="420830834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6208A55F-3EA9-4F57-86C6-836520D905F2}"/>
              </a:ext>
            </a:extLst>
          </p:cNvPr>
          <p:cNvPicPr>
            <a:picLocks noChangeAspect="1"/>
          </p:cNvPicPr>
          <p:nvPr/>
        </p:nvPicPr>
        <p:blipFill rotWithShape="1">
          <a:blip r:embed="rId2">
            <a:extLst>
              <a:ext uri="{28A0092B-C50C-407E-A947-70E740481C1C}">
                <a14:useLocalDpi xmlns:a14="http://schemas.microsoft.com/office/drawing/2010/main" val="0"/>
              </a:ext>
            </a:extLst>
          </a:blip>
          <a:srcRect t="6489" r="1" b="1510"/>
          <a:stretch/>
        </p:blipFill>
        <p:spPr>
          <a:xfrm>
            <a:off x="6096000" y="0"/>
            <a:ext cx="5899149" cy="6686281"/>
          </a:xfrm>
          <a:prstGeom prst="rect">
            <a:avLst/>
          </a:prstGeom>
          <a:ln>
            <a:noFill/>
          </a:ln>
          <a:effectLst>
            <a:softEdge rad="112500"/>
          </a:effectLst>
        </p:spPr>
      </p:pic>
      <p:sp>
        <p:nvSpPr>
          <p:cNvPr id="4" name="TextBox 3">
            <a:extLst>
              <a:ext uri="{FF2B5EF4-FFF2-40B4-BE49-F238E27FC236}">
                <a16:creationId xmlns:a16="http://schemas.microsoft.com/office/drawing/2014/main" id="{F0891934-183D-4AC5-A491-E1D37AC96BE0}"/>
              </a:ext>
            </a:extLst>
          </p:cNvPr>
          <p:cNvSpPr txBox="1"/>
          <p:nvPr/>
        </p:nvSpPr>
        <p:spPr>
          <a:xfrm>
            <a:off x="0" y="31475"/>
            <a:ext cx="6096000" cy="6740307"/>
          </a:xfrm>
          <a:prstGeom prst="rect">
            <a:avLst/>
          </a:prstGeom>
          <a:noFill/>
        </p:spPr>
        <p:txBody>
          <a:bodyPr wrap="square">
            <a:spAutoFit/>
          </a:bodyPr>
          <a:lstStyle/>
          <a:p>
            <a:pPr algn="ctr"/>
            <a:r>
              <a:rPr lang="en-US" sz="3600" b="1" dirty="0">
                <a:latin typeface="Ink Free" panose="03080402000500000000" pitchFamily="66" charset="0"/>
              </a:rPr>
              <a:t>the twenty-four elders fall down before him who sits on the throne, and worship him who lives for ever and ever. They lay their crowns before the throne and say: </a:t>
            </a:r>
          </a:p>
          <a:p>
            <a:pPr algn="ctr"/>
            <a:r>
              <a:rPr lang="en-US" sz="3600" b="1" dirty="0">
                <a:latin typeface="Ink Free" panose="03080402000500000000" pitchFamily="66" charset="0"/>
              </a:rPr>
              <a:t>“You are worthy, our Lord and God, to receive glory and honor and power, for you created all things, and by your will they were created and have their being.</a:t>
            </a:r>
            <a:endParaRPr lang="en-US" sz="3600" dirty="0"/>
          </a:p>
        </p:txBody>
      </p:sp>
    </p:spTree>
    <p:extLst>
      <p:ext uri="{BB962C8B-B14F-4D97-AF65-F5344CB8AC3E}">
        <p14:creationId xmlns:p14="http://schemas.microsoft.com/office/powerpoint/2010/main" val="394466120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AE36FBAE-3272-4D0D-B368-DD13FD523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074" y="180975"/>
            <a:ext cx="7896664" cy="6496050"/>
          </a:xfrm>
          <a:prstGeom prst="rect">
            <a:avLst/>
          </a:prstGeom>
          <a:ln>
            <a:noFill/>
          </a:ln>
          <a:effectLst>
            <a:softEdge rad="112500"/>
          </a:effectLst>
        </p:spPr>
      </p:pic>
      <p:sp>
        <p:nvSpPr>
          <p:cNvPr id="5" name="TextBox 4">
            <a:extLst>
              <a:ext uri="{FF2B5EF4-FFF2-40B4-BE49-F238E27FC236}">
                <a16:creationId xmlns:a16="http://schemas.microsoft.com/office/drawing/2014/main" id="{8637B53C-0E40-4A97-9563-86B0355391AD}"/>
              </a:ext>
            </a:extLst>
          </p:cNvPr>
          <p:cNvSpPr txBox="1"/>
          <p:nvPr/>
        </p:nvSpPr>
        <p:spPr>
          <a:xfrm>
            <a:off x="0" y="180975"/>
            <a:ext cx="2232074" cy="2978508"/>
          </a:xfrm>
          <a:prstGeom prst="rect">
            <a:avLst/>
          </a:prstGeom>
          <a:noFill/>
        </p:spPr>
        <p:txBody>
          <a:bodyPr wrap="square">
            <a:spAutoFit/>
          </a:bodyPr>
          <a:lstStyle/>
          <a:p>
            <a:pPr marR="0" lvl="0" algn="ctr">
              <a:lnSpc>
                <a:spcPct val="107000"/>
              </a:lnSpc>
              <a:spcBef>
                <a:spcPts val="0"/>
              </a:spcBef>
              <a:spcAft>
                <a:spcPts val="0"/>
              </a:spcAft>
            </a:pPr>
            <a:r>
              <a:rPr lang="en-US" sz="4400" b="1">
                <a:effectLst/>
                <a:latin typeface="Tempus Sans ITC" panose="04020404030D07020202" pitchFamily="82" charset="0"/>
                <a:ea typeface="Calibri" panose="020F0502020204030204" pitchFamily="34" charset="0"/>
                <a:cs typeface="Times New Roman" panose="02020603050405020304" pitchFamily="18" charset="0"/>
              </a:rPr>
              <a:t>The Song </a:t>
            </a:r>
          </a:p>
          <a:p>
            <a:pPr marR="0" lvl="0" algn="ctr">
              <a:lnSpc>
                <a:spcPct val="107000"/>
              </a:lnSpc>
              <a:spcBef>
                <a:spcPts val="0"/>
              </a:spcBef>
              <a:spcAft>
                <a:spcPts val="0"/>
              </a:spcAft>
            </a:pPr>
            <a:r>
              <a:rPr lang="en-US" sz="4400" b="1">
                <a:effectLst/>
                <a:latin typeface="Tempus Sans ITC" panose="04020404030D07020202" pitchFamily="82" charset="0"/>
                <a:ea typeface="Calibri" panose="020F0502020204030204" pitchFamily="34" charset="0"/>
                <a:cs typeface="Times New Roman" panose="02020603050405020304" pitchFamily="18" charset="0"/>
              </a:rPr>
              <a:t>of the Universe</a:t>
            </a:r>
            <a:endParaRPr lang="en-US" sz="4400"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9CF1408-5B69-45C8-9B48-1D0DF1CCA2C8}"/>
              </a:ext>
            </a:extLst>
          </p:cNvPr>
          <p:cNvSpPr txBox="1"/>
          <p:nvPr/>
        </p:nvSpPr>
        <p:spPr>
          <a:xfrm>
            <a:off x="10128738" y="800544"/>
            <a:ext cx="2063262" cy="5876481"/>
          </a:xfrm>
          <a:prstGeom prst="rect">
            <a:avLst/>
          </a:prstGeom>
          <a:noFill/>
        </p:spPr>
        <p:txBody>
          <a:bodyPr wrap="square">
            <a:spAutoFit/>
          </a:bodyPr>
          <a:lstStyle/>
          <a:p>
            <a:pPr marR="0" lvl="0" algn="ctr">
              <a:lnSpc>
                <a:spcPct val="107000"/>
              </a:lnSpc>
              <a:spcBef>
                <a:spcPts val="0"/>
              </a:spcBef>
              <a:spcAft>
                <a:spcPts val="0"/>
              </a:spcAft>
            </a:pPr>
            <a:r>
              <a:rPr lang="en-US" sz="4400" b="1" dirty="0">
                <a:effectLst/>
                <a:latin typeface="Tempus Sans ITC" panose="04020404030D07020202" pitchFamily="82" charset="0"/>
                <a:ea typeface="Calibri" panose="020F0502020204030204" pitchFamily="34" charset="0"/>
                <a:cs typeface="Times New Roman" panose="02020603050405020304" pitchFamily="18" charset="0"/>
              </a:rPr>
              <a:t>“They never stop saying”– without rest or respite. </a:t>
            </a:r>
          </a:p>
        </p:txBody>
      </p:sp>
    </p:spTree>
    <p:extLst>
      <p:ext uri="{BB962C8B-B14F-4D97-AF65-F5344CB8AC3E}">
        <p14:creationId xmlns:p14="http://schemas.microsoft.com/office/powerpoint/2010/main" val="294282131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ight sky&#10;&#10;Description automatically generated">
            <a:extLst>
              <a:ext uri="{FF2B5EF4-FFF2-40B4-BE49-F238E27FC236}">
                <a16:creationId xmlns:a16="http://schemas.microsoft.com/office/drawing/2014/main" id="{F50214E1-5FB7-492B-AE0F-C5D677E8939C}"/>
              </a:ext>
            </a:extLst>
          </p:cNvPr>
          <p:cNvPicPr>
            <a:picLocks noChangeAspect="1"/>
          </p:cNvPicPr>
          <p:nvPr/>
        </p:nvPicPr>
        <p:blipFill rotWithShape="1">
          <a:blip r:embed="rId2">
            <a:extLst>
              <a:ext uri="{28A0092B-C50C-407E-A947-70E740481C1C}">
                <a14:useLocalDpi xmlns:a14="http://schemas.microsoft.com/office/drawing/2010/main" val="0"/>
              </a:ext>
            </a:extLst>
          </a:blip>
          <a:srcRect t="17233" r="1"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7" name="TextBox 6">
            <a:extLst>
              <a:ext uri="{FF2B5EF4-FFF2-40B4-BE49-F238E27FC236}">
                <a16:creationId xmlns:a16="http://schemas.microsoft.com/office/drawing/2014/main" id="{790D23AB-2069-4FBD-82BF-D86DBD9B8C78}"/>
              </a:ext>
            </a:extLst>
          </p:cNvPr>
          <p:cNvSpPr txBox="1"/>
          <p:nvPr/>
        </p:nvSpPr>
        <p:spPr>
          <a:xfrm>
            <a:off x="180278" y="241125"/>
            <a:ext cx="5739618" cy="869790"/>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8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Holy, Holy, Holy</a:t>
            </a:r>
          </a:p>
        </p:txBody>
      </p:sp>
      <p:sp>
        <p:nvSpPr>
          <p:cNvPr id="9" name="TextBox 8">
            <a:extLst>
              <a:ext uri="{FF2B5EF4-FFF2-40B4-BE49-F238E27FC236}">
                <a16:creationId xmlns:a16="http://schemas.microsoft.com/office/drawing/2014/main" id="{3136909D-B2EE-4CFC-94A2-EAB67245B5B3}"/>
              </a:ext>
            </a:extLst>
          </p:cNvPr>
          <p:cNvSpPr txBox="1"/>
          <p:nvPr/>
        </p:nvSpPr>
        <p:spPr>
          <a:xfrm>
            <a:off x="0" y="2215879"/>
            <a:ext cx="12188952" cy="4232184"/>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600" b="1" dirty="0">
                <a:effectLst>
                  <a:glow rad="139700">
                    <a:schemeClr val="accent3">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Oh, the depth of the riches of the wisdom and knowledge </a:t>
            </a:r>
          </a:p>
          <a:p>
            <a:pPr marR="0" lvl="0" algn="ctr">
              <a:lnSpc>
                <a:spcPct val="107000"/>
              </a:lnSpc>
              <a:spcBef>
                <a:spcPts val="0"/>
              </a:spcBef>
              <a:spcAft>
                <a:spcPts val="0"/>
              </a:spcAft>
            </a:pPr>
            <a:r>
              <a:rPr lang="en-US" sz="3600" b="1" dirty="0">
                <a:effectLst>
                  <a:glow rad="139700">
                    <a:schemeClr val="accent3">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of God! How unsearchable his judgments, and his paths beyond tracing out! Who has known the mind of the Lord? Or who has been his counselor? Who has ever given to God, that God should repay him? For from him and through him and to him are all things. To him be the glory forever! Amen.</a:t>
            </a:r>
          </a:p>
          <a:p>
            <a:pPr marR="0" lvl="0" algn="ctr">
              <a:lnSpc>
                <a:spcPct val="107000"/>
              </a:lnSpc>
              <a:spcBef>
                <a:spcPts val="0"/>
              </a:spcBef>
              <a:spcAft>
                <a:spcPts val="0"/>
              </a:spcAft>
            </a:pPr>
            <a:r>
              <a:rPr lang="en-US" sz="3600" b="1" dirty="0">
                <a:effectLst>
                  <a:glow rad="139700">
                    <a:schemeClr val="accent3">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Romans 11:33-36</a:t>
            </a:r>
          </a:p>
        </p:txBody>
      </p:sp>
    </p:spTree>
    <p:extLst>
      <p:ext uri="{BB962C8B-B14F-4D97-AF65-F5344CB8AC3E}">
        <p14:creationId xmlns:p14="http://schemas.microsoft.com/office/powerpoint/2010/main" val="340609029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een lights in the sky&#10;&#10;Description automatically generated with low confidence">
            <a:extLst>
              <a:ext uri="{FF2B5EF4-FFF2-40B4-BE49-F238E27FC236}">
                <a16:creationId xmlns:a16="http://schemas.microsoft.com/office/drawing/2014/main" id="{0689AE78-C49A-4AE0-AEE4-4BCDBEE92EC4}"/>
              </a:ext>
            </a:extLst>
          </p:cNvPr>
          <p:cNvPicPr>
            <a:picLocks noChangeAspect="1"/>
          </p:cNvPicPr>
          <p:nvPr/>
        </p:nvPicPr>
        <p:blipFill rotWithShape="1">
          <a:blip r:embed="rId2">
            <a:extLst>
              <a:ext uri="{28A0092B-C50C-407E-A947-70E740481C1C}">
                <a14:useLocalDpi xmlns:a14="http://schemas.microsoft.com/office/drawing/2010/main" val="0"/>
              </a:ext>
            </a:extLst>
          </a:blip>
          <a:srcRect t="5086" r="1" b="6520"/>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5" name="TextBox 4">
            <a:extLst>
              <a:ext uri="{FF2B5EF4-FFF2-40B4-BE49-F238E27FC236}">
                <a16:creationId xmlns:a16="http://schemas.microsoft.com/office/drawing/2014/main" id="{65FA7B49-C198-4A1A-888E-97C73832857C}"/>
              </a:ext>
            </a:extLst>
          </p:cNvPr>
          <p:cNvSpPr txBox="1"/>
          <p:nvPr/>
        </p:nvSpPr>
        <p:spPr>
          <a:xfrm>
            <a:off x="180279" y="161490"/>
            <a:ext cx="3648772" cy="2450479"/>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8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Lord</a:t>
            </a:r>
          </a:p>
          <a:p>
            <a:pPr marR="0" lvl="0" algn="ctr">
              <a:lnSpc>
                <a:spcPct val="107000"/>
              </a:lnSpc>
              <a:spcBef>
                <a:spcPts val="0"/>
              </a:spcBef>
              <a:spcAft>
                <a:spcPts val="0"/>
              </a:spcAft>
            </a:pPr>
            <a:r>
              <a:rPr lang="en-US" sz="48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God </a:t>
            </a:r>
          </a:p>
          <a:p>
            <a:pPr marR="0" lvl="0" algn="ctr">
              <a:lnSpc>
                <a:spcPct val="107000"/>
              </a:lnSpc>
              <a:spcBef>
                <a:spcPts val="0"/>
              </a:spcBef>
              <a:spcAft>
                <a:spcPts val="0"/>
              </a:spcAft>
            </a:pPr>
            <a:r>
              <a:rPr lang="en-US" sz="48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Almighty</a:t>
            </a:r>
          </a:p>
        </p:txBody>
      </p:sp>
      <p:sp>
        <p:nvSpPr>
          <p:cNvPr id="6" name="TextBox 5">
            <a:extLst>
              <a:ext uri="{FF2B5EF4-FFF2-40B4-BE49-F238E27FC236}">
                <a16:creationId xmlns:a16="http://schemas.microsoft.com/office/drawing/2014/main" id="{CB63B008-1364-46AB-9029-5A20C190FF4A}"/>
              </a:ext>
            </a:extLst>
          </p:cNvPr>
          <p:cNvSpPr txBox="1"/>
          <p:nvPr/>
        </p:nvSpPr>
        <p:spPr>
          <a:xfrm rot="10800000">
            <a:off x="8358589" y="4245103"/>
            <a:ext cx="3648772" cy="2450479"/>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8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Lord</a:t>
            </a:r>
          </a:p>
          <a:p>
            <a:pPr marR="0" lvl="0" algn="ctr">
              <a:lnSpc>
                <a:spcPct val="107000"/>
              </a:lnSpc>
              <a:spcBef>
                <a:spcPts val="0"/>
              </a:spcBef>
              <a:spcAft>
                <a:spcPts val="0"/>
              </a:spcAft>
            </a:pPr>
            <a:r>
              <a:rPr lang="en-US" sz="48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God </a:t>
            </a:r>
          </a:p>
          <a:p>
            <a:pPr marR="0" lvl="0" algn="ctr">
              <a:lnSpc>
                <a:spcPct val="107000"/>
              </a:lnSpc>
              <a:spcBef>
                <a:spcPts val="0"/>
              </a:spcBef>
              <a:spcAft>
                <a:spcPts val="0"/>
              </a:spcAft>
            </a:pPr>
            <a:r>
              <a:rPr lang="en-US" sz="48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Almighty</a:t>
            </a:r>
          </a:p>
        </p:txBody>
      </p:sp>
      <p:sp>
        <p:nvSpPr>
          <p:cNvPr id="7" name="TextBox 6">
            <a:extLst>
              <a:ext uri="{FF2B5EF4-FFF2-40B4-BE49-F238E27FC236}">
                <a16:creationId xmlns:a16="http://schemas.microsoft.com/office/drawing/2014/main" id="{06869799-61DD-4E96-966F-FF92C049D881}"/>
              </a:ext>
            </a:extLst>
          </p:cNvPr>
          <p:cNvSpPr txBox="1"/>
          <p:nvPr/>
        </p:nvSpPr>
        <p:spPr>
          <a:xfrm>
            <a:off x="7996719" y="142801"/>
            <a:ext cx="4010642" cy="2450479"/>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Who was</a:t>
            </a:r>
          </a:p>
          <a:p>
            <a:pPr marR="0" lvl="0" algn="ctr">
              <a:lnSpc>
                <a:spcPct val="107000"/>
              </a:lnSpc>
              <a:spcBef>
                <a:spcPts val="0"/>
              </a:spcBef>
              <a:spcAft>
                <a:spcPts val="0"/>
              </a:spcAft>
            </a:pP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and is</a:t>
            </a:r>
          </a:p>
          <a:p>
            <a:pPr marR="0" lvl="0" algn="ctr">
              <a:lnSpc>
                <a:spcPct val="107000"/>
              </a:lnSpc>
              <a:spcBef>
                <a:spcPts val="0"/>
              </a:spcBef>
              <a:spcAft>
                <a:spcPts val="0"/>
              </a:spcAft>
            </a:pP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and is to come</a:t>
            </a:r>
          </a:p>
        </p:txBody>
      </p:sp>
      <p:sp>
        <p:nvSpPr>
          <p:cNvPr id="9" name="TextBox 8">
            <a:extLst>
              <a:ext uri="{FF2B5EF4-FFF2-40B4-BE49-F238E27FC236}">
                <a16:creationId xmlns:a16="http://schemas.microsoft.com/office/drawing/2014/main" id="{DD87C807-2AA9-4189-B92C-017AE9DB43DD}"/>
              </a:ext>
            </a:extLst>
          </p:cNvPr>
          <p:cNvSpPr txBox="1"/>
          <p:nvPr/>
        </p:nvSpPr>
        <p:spPr>
          <a:xfrm rot="10800000">
            <a:off x="168653" y="4326312"/>
            <a:ext cx="4010642" cy="2450479"/>
          </a:xfrm>
          <a:prstGeom prst="rect">
            <a:avLst/>
          </a:prstGeom>
          <a:noFill/>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Who was</a:t>
            </a:r>
          </a:p>
          <a:p>
            <a:pPr marR="0" lvl="0" algn="ctr">
              <a:lnSpc>
                <a:spcPct val="107000"/>
              </a:lnSpc>
              <a:spcBef>
                <a:spcPts val="0"/>
              </a:spcBef>
              <a:spcAft>
                <a:spcPts val="0"/>
              </a:spcAft>
            </a:pP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and is</a:t>
            </a:r>
          </a:p>
          <a:p>
            <a:pPr marR="0" lvl="0" algn="ctr">
              <a:lnSpc>
                <a:spcPct val="107000"/>
              </a:lnSpc>
              <a:spcBef>
                <a:spcPts val="0"/>
              </a:spcBef>
              <a:spcAft>
                <a:spcPts val="0"/>
              </a:spcAft>
            </a:pP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and is to come</a:t>
            </a:r>
          </a:p>
        </p:txBody>
      </p:sp>
    </p:spTree>
    <p:extLst>
      <p:ext uri="{BB962C8B-B14F-4D97-AF65-F5344CB8AC3E}">
        <p14:creationId xmlns:p14="http://schemas.microsoft.com/office/powerpoint/2010/main" val="63401685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F07C382-0349-4361-8442-F7D8FA82816F}"/>
              </a:ext>
            </a:extLst>
          </p:cNvPr>
          <p:cNvPicPr>
            <a:picLocks noChangeAspect="1"/>
          </p:cNvPicPr>
          <p:nvPr/>
        </p:nvPicPr>
        <p:blipFill rotWithShape="1">
          <a:blip r:embed="rId2">
            <a:extLst>
              <a:ext uri="{28A0092B-C50C-407E-A947-70E740481C1C}">
                <a14:useLocalDpi xmlns:a14="http://schemas.microsoft.com/office/drawing/2010/main" val="0"/>
              </a:ext>
            </a:extLst>
          </a:blip>
          <a:srcRect r="1" b="1866"/>
          <a:stretch/>
        </p:blipFill>
        <p:spPr>
          <a:xfrm>
            <a:off x="196850" y="67913"/>
            <a:ext cx="11798300" cy="6512763"/>
          </a:xfrm>
          <a:prstGeom prst="rect">
            <a:avLst/>
          </a:prstGeom>
          <a:ln>
            <a:noFill/>
          </a:ln>
          <a:effectLst>
            <a:softEdge rad="112500"/>
          </a:effectLst>
        </p:spPr>
      </p:pic>
      <p:sp>
        <p:nvSpPr>
          <p:cNvPr id="9" name="TextBox 8">
            <a:extLst>
              <a:ext uri="{FF2B5EF4-FFF2-40B4-BE49-F238E27FC236}">
                <a16:creationId xmlns:a16="http://schemas.microsoft.com/office/drawing/2014/main" id="{AEC643E4-3273-4C5C-A650-7C8C5F8EA6CB}"/>
              </a:ext>
            </a:extLst>
          </p:cNvPr>
          <p:cNvSpPr txBox="1"/>
          <p:nvPr/>
        </p:nvSpPr>
        <p:spPr>
          <a:xfrm>
            <a:off x="196850" y="5979135"/>
            <a:ext cx="10789694" cy="740203"/>
          </a:xfrm>
          <a:prstGeom prst="rect">
            <a:avLst/>
          </a:prstGeom>
          <a:noFill/>
        </p:spPr>
        <p:txBody>
          <a:bodyPr wrap="square">
            <a:spAutoFit/>
          </a:bodyPr>
          <a:lstStyle/>
          <a:p>
            <a:pPr marR="0" lvl="0" algn="just">
              <a:lnSpc>
                <a:spcPct val="107000"/>
              </a:lnSpc>
              <a:spcBef>
                <a:spcPts val="0"/>
              </a:spcBef>
              <a:spcAft>
                <a:spcPts val="0"/>
              </a:spcAft>
            </a:pPr>
            <a:r>
              <a:rPr lang="en-US" sz="4000" b="1">
                <a:effectLst>
                  <a:glow rad="228600">
                    <a:schemeClr val="accent3">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The Redeemed One’s Response to the Song</a:t>
            </a:r>
            <a:endParaRPr lang="en-US" sz="4000" dirty="0">
              <a:effectLst>
                <a:glow rad="228600">
                  <a:schemeClr val="accent3">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30C5AC0-4420-4181-849B-13CC4B710372}"/>
              </a:ext>
            </a:extLst>
          </p:cNvPr>
          <p:cNvSpPr txBox="1"/>
          <p:nvPr/>
        </p:nvSpPr>
        <p:spPr>
          <a:xfrm>
            <a:off x="439616" y="352262"/>
            <a:ext cx="2894428" cy="830997"/>
          </a:xfrm>
          <a:prstGeom prst="rect">
            <a:avLst/>
          </a:prstGeom>
          <a:noFill/>
          <a:effectLst>
            <a:outerShdw blurRad="50800" dist="50800" dir="5400000" algn="ctr" rotWithShape="0">
              <a:schemeClr val="bg1"/>
            </a:outerShdw>
          </a:effectLst>
        </p:spPr>
        <p:txBody>
          <a:bodyPr wrap="square">
            <a:spAutoFit/>
          </a:bodyPr>
          <a:lstStyle/>
          <a:p>
            <a:r>
              <a:rPr lang="en-US" sz="4800" b="1" i="1" dirty="0">
                <a:effectLst/>
                <a:latin typeface="Tempus Sans ITC" panose="04020404030D07020202" pitchFamily="82" charset="0"/>
                <a:ea typeface="Calibri" panose="020F0502020204030204" pitchFamily="34" charset="0"/>
              </a:rPr>
              <a:t>Fall down</a:t>
            </a:r>
            <a:r>
              <a:rPr lang="en-US" sz="4800" b="1" dirty="0">
                <a:effectLst/>
                <a:latin typeface="Tempus Sans ITC" panose="04020404030D07020202" pitchFamily="82" charset="0"/>
                <a:ea typeface="Calibri" panose="020F0502020204030204" pitchFamily="34" charset="0"/>
              </a:rPr>
              <a:t> </a:t>
            </a:r>
            <a:endParaRPr lang="en-US" sz="4800" b="1" dirty="0">
              <a:latin typeface="Tempus Sans ITC" panose="04020404030D07020202" pitchFamily="82" charset="0"/>
            </a:endParaRPr>
          </a:p>
        </p:txBody>
      </p:sp>
      <p:sp>
        <p:nvSpPr>
          <p:cNvPr id="11" name="TextBox 10">
            <a:extLst>
              <a:ext uri="{FF2B5EF4-FFF2-40B4-BE49-F238E27FC236}">
                <a16:creationId xmlns:a16="http://schemas.microsoft.com/office/drawing/2014/main" id="{F428AC97-7205-406F-9ECA-8752065055D5}"/>
              </a:ext>
            </a:extLst>
          </p:cNvPr>
          <p:cNvSpPr txBox="1"/>
          <p:nvPr/>
        </p:nvSpPr>
        <p:spPr>
          <a:xfrm>
            <a:off x="338797" y="1291658"/>
            <a:ext cx="2894428" cy="830997"/>
          </a:xfrm>
          <a:prstGeom prst="rect">
            <a:avLst/>
          </a:prstGeom>
          <a:noFill/>
          <a:effectLst>
            <a:outerShdw blurRad="50800" dist="50800" dir="5400000" algn="ctr" rotWithShape="0">
              <a:schemeClr val="bg1"/>
            </a:outerShdw>
          </a:effectLst>
        </p:spPr>
        <p:txBody>
          <a:bodyPr wrap="square">
            <a:spAutoFit/>
          </a:bodyPr>
          <a:lstStyle/>
          <a:p>
            <a:r>
              <a:rPr lang="en-US" sz="4800" b="1" i="1" dirty="0">
                <a:effectLst/>
                <a:latin typeface="Tempus Sans ITC" panose="04020404030D07020202" pitchFamily="82" charset="0"/>
                <a:ea typeface="Calibri" panose="020F0502020204030204" pitchFamily="34" charset="0"/>
              </a:rPr>
              <a:t>Worship</a:t>
            </a:r>
            <a:endParaRPr lang="en-US" sz="4800" b="1" dirty="0">
              <a:latin typeface="Tempus Sans ITC" panose="04020404030D07020202" pitchFamily="82" charset="0"/>
            </a:endParaRPr>
          </a:p>
        </p:txBody>
      </p:sp>
      <p:sp>
        <p:nvSpPr>
          <p:cNvPr id="12" name="TextBox 11">
            <a:extLst>
              <a:ext uri="{FF2B5EF4-FFF2-40B4-BE49-F238E27FC236}">
                <a16:creationId xmlns:a16="http://schemas.microsoft.com/office/drawing/2014/main" id="{E0CDCF23-82A4-40C8-B5AB-37B8B8A0E9F6}"/>
              </a:ext>
            </a:extLst>
          </p:cNvPr>
          <p:cNvSpPr txBox="1"/>
          <p:nvPr/>
        </p:nvSpPr>
        <p:spPr>
          <a:xfrm>
            <a:off x="338797" y="2231054"/>
            <a:ext cx="2894428" cy="1569660"/>
          </a:xfrm>
          <a:prstGeom prst="rect">
            <a:avLst/>
          </a:prstGeom>
          <a:noFill/>
          <a:effectLst>
            <a:outerShdw blurRad="50800" dist="50800" dir="5400000" algn="ctr" rotWithShape="0">
              <a:schemeClr val="bg1"/>
            </a:outerShdw>
          </a:effectLst>
        </p:spPr>
        <p:txBody>
          <a:bodyPr wrap="square">
            <a:spAutoFit/>
          </a:bodyPr>
          <a:lstStyle/>
          <a:p>
            <a:r>
              <a:rPr lang="en-US" sz="4800" b="1" i="1" dirty="0">
                <a:effectLst/>
                <a:latin typeface="Tempus Sans ITC" panose="04020404030D07020202" pitchFamily="82" charset="0"/>
                <a:ea typeface="Calibri" panose="020F0502020204030204" pitchFamily="34" charset="0"/>
              </a:rPr>
              <a:t>Cast their crowns</a:t>
            </a:r>
            <a:endParaRPr lang="en-US" sz="4800" b="1" dirty="0">
              <a:latin typeface="Tempus Sans ITC" panose="04020404030D07020202" pitchFamily="82" charset="0"/>
            </a:endParaRPr>
          </a:p>
        </p:txBody>
      </p:sp>
      <p:sp>
        <p:nvSpPr>
          <p:cNvPr id="14" name="TextBox 13">
            <a:extLst>
              <a:ext uri="{FF2B5EF4-FFF2-40B4-BE49-F238E27FC236}">
                <a16:creationId xmlns:a16="http://schemas.microsoft.com/office/drawing/2014/main" id="{73EB2C78-46D3-4DE2-BB5E-9D152E27B558}"/>
              </a:ext>
            </a:extLst>
          </p:cNvPr>
          <p:cNvSpPr txBox="1"/>
          <p:nvPr/>
        </p:nvSpPr>
        <p:spPr>
          <a:xfrm>
            <a:off x="7399607" y="277324"/>
            <a:ext cx="4462977" cy="830997"/>
          </a:xfrm>
          <a:prstGeom prst="rect">
            <a:avLst/>
          </a:prstGeom>
          <a:noFill/>
          <a:effectLst>
            <a:outerShdw blurRad="50800" dist="50800" dir="5400000" algn="ctr" rotWithShape="0">
              <a:schemeClr val="bg1"/>
            </a:outerShdw>
          </a:effectLst>
        </p:spPr>
        <p:txBody>
          <a:bodyPr wrap="square">
            <a:spAutoFit/>
          </a:bodyPr>
          <a:lstStyle/>
          <a:p>
            <a:r>
              <a:rPr lang="en-US" sz="4800" b="1" i="1" dirty="0">
                <a:effectLst/>
                <a:latin typeface="Ink Free" panose="03080402000500000000" pitchFamily="66" charset="0"/>
                <a:ea typeface="Calibri" panose="020F0502020204030204" pitchFamily="34" charset="0"/>
              </a:rPr>
              <a:t>Worthy are you</a:t>
            </a:r>
            <a:endParaRPr lang="en-US" sz="4800" b="1" dirty="0">
              <a:latin typeface="Ink Free" panose="03080402000500000000" pitchFamily="66" charset="0"/>
            </a:endParaRPr>
          </a:p>
        </p:txBody>
      </p:sp>
      <p:sp>
        <p:nvSpPr>
          <p:cNvPr id="16" name="TextBox 15">
            <a:extLst>
              <a:ext uri="{FF2B5EF4-FFF2-40B4-BE49-F238E27FC236}">
                <a16:creationId xmlns:a16="http://schemas.microsoft.com/office/drawing/2014/main" id="{1B88F59B-FAA2-48A6-B416-FA57EFC14C11}"/>
              </a:ext>
            </a:extLst>
          </p:cNvPr>
          <p:cNvSpPr txBox="1"/>
          <p:nvPr/>
        </p:nvSpPr>
        <p:spPr>
          <a:xfrm>
            <a:off x="7399607" y="1151682"/>
            <a:ext cx="4453596" cy="830997"/>
          </a:xfrm>
          <a:prstGeom prst="rect">
            <a:avLst/>
          </a:prstGeom>
          <a:noFill/>
          <a:effectLst>
            <a:outerShdw blurRad="50800" dist="50800" dir="5400000" algn="ctr" rotWithShape="0">
              <a:schemeClr val="bg1"/>
            </a:outerShdw>
          </a:effectLst>
        </p:spPr>
        <p:txBody>
          <a:bodyPr wrap="square">
            <a:spAutoFit/>
          </a:bodyPr>
          <a:lstStyle/>
          <a:p>
            <a:r>
              <a:rPr lang="en-US" sz="4800" b="1" i="1" dirty="0">
                <a:effectLst/>
                <a:latin typeface="Ink Free" panose="03080402000500000000" pitchFamily="66" charset="0"/>
                <a:ea typeface="Calibri" panose="020F0502020204030204" pitchFamily="34" charset="0"/>
              </a:rPr>
              <a:t>Glory</a:t>
            </a:r>
            <a:endParaRPr lang="en-US" sz="4800" b="1" dirty="0">
              <a:latin typeface="Ink Free" panose="03080402000500000000" pitchFamily="66" charset="0"/>
            </a:endParaRPr>
          </a:p>
        </p:txBody>
      </p:sp>
      <p:sp>
        <p:nvSpPr>
          <p:cNvPr id="17" name="TextBox 16">
            <a:extLst>
              <a:ext uri="{FF2B5EF4-FFF2-40B4-BE49-F238E27FC236}">
                <a16:creationId xmlns:a16="http://schemas.microsoft.com/office/drawing/2014/main" id="{8FE7A57B-0C84-4061-B105-C98C470AB1F3}"/>
              </a:ext>
            </a:extLst>
          </p:cNvPr>
          <p:cNvSpPr txBox="1"/>
          <p:nvPr/>
        </p:nvSpPr>
        <p:spPr>
          <a:xfrm>
            <a:off x="7399607" y="2076306"/>
            <a:ext cx="4462977" cy="830997"/>
          </a:xfrm>
          <a:prstGeom prst="rect">
            <a:avLst/>
          </a:prstGeom>
          <a:noFill/>
          <a:effectLst>
            <a:outerShdw blurRad="50800" dist="50800" dir="5400000" algn="ctr" rotWithShape="0">
              <a:schemeClr val="bg1"/>
            </a:outerShdw>
          </a:effectLst>
        </p:spPr>
        <p:txBody>
          <a:bodyPr wrap="square">
            <a:spAutoFit/>
          </a:bodyPr>
          <a:lstStyle/>
          <a:p>
            <a:r>
              <a:rPr lang="en-US" sz="4800" b="1" i="1" dirty="0">
                <a:effectLst/>
                <a:latin typeface="Ink Free" panose="03080402000500000000" pitchFamily="66" charset="0"/>
                <a:ea typeface="Calibri" panose="020F0502020204030204" pitchFamily="34" charset="0"/>
              </a:rPr>
              <a:t>Honor</a:t>
            </a:r>
            <a:endParaRPr lang="en-US" sz="4800" b="1" dirty="0">
              <a:latin typeface="Ink Free" panose="03080402000500000000" pitchFamily="66" charset="0"/>
            </a:endParaRPr>
          </a:p>
        </p:txBody>
      </p:sp>
      <p:sp>
        <p:nvSpPr>
          <p:cNvPr id="18" name="TextBox 17">
            <a:extLst>
              <a:ext uri="{FF2B5EF4-FFF2-40B4-BE49-F238E27FC236}">
                <a16:creationId xmlns:a16="http://schemas.microsoft.com/office/drawing/2014/main" id="{B0AD5804-CE76-46A3-96F1-F5AE58C6DB8D}"/>
              </a:ext>
            </a:extLst>
          </p:cNvPr>
          <p:cNvSpPr txBox="1"/>
          <p:nvPr/>
        </p:nvSpPr>
        <p:spPr>
          <a:xfrm>
            <a:off x="7399607" y="2969717"/>
            <a:ext cx="4330411" cy="830997"/>
          </a:xfrm>
          <a:prstGeom prst="rect">
            <a:avLst/>
          </a:prstGeom>
          <a:noFill/>
          <a:effectLst>
            <a:outerShdw blurRad="50800" dist="50800" dir="5400000" algn="ctr" rotWithShape="0">
              <a:schemeClr val="bg1"/>
            </a:outerShdw>
          </a:effectLst>
        </p:spPr>
        <p:txBody>
          <a:bodyPr wrap="square">
            <a:spAutoFit/>
          </a:bodyPr>
          <a:lstStyle/>
          <a:p>
            <a:r>
              <a:rPr lang="en-US" sz="4800" b="1" i="1" dirty="0">
                <a:effectLst/>
                <a:latin typeface="Ink Free" panose="03080402000500000000" pitchFamily="66" charset="0"/>
                <a:ea typeface="Calibri" panose="020F0502020204030204" pitchFamily="34" charset="0"/>
              </a:rPr>
              <a:t>Power</a:t>
            </a:r>
            <a:endParaRPr lang="en-US" sz="4800" b="1" dirty="0">
              <a:latin typeface="Ink Free" panose="03080402000500000000" pitchFamily="66" charset="0"/>
            </a:endParaRPr>
          </a:p>
        </p:txBody>
      </p:sp>
    </p:spTree>
    <p:extLst>
      <p:ext uri="{BB962C8B-B14F-4D97-AF65-F5344CB8AC3E}">
        <p14:creationId xmlns:p14="http://schemas.microsoft.com/office/powerpoint/2010/main" val="126586747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nature, outdoor object, night sky&#10;&#10;Description automatically generated">
            <a:extLst>
              <a:ext uri="{FF2B5EF4-FFF2-40B4-BE49-F238E27FC236}">
                <a16:creationId xmlns:a16="http://schemas.microsoft.com/office/drawing/2014/main" id="{03D4ACF9-AC72-421F-A718-FCD824F24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403" y="643466"/>
            <a:ext cx="3621193" cy="5571067"/>
          </a:xfrm>
          <a:prstGeom prst="rect">
            <a:avLst/>
          </a:prstGeom>
          <a:ln>
            <a:noFill/>
          </a:ln>
          <a:effectLst>
            <a:softEdge rad="112500"/>
          </a:effectLst>
        </p:spPr>
      </p:pic>
      <p:sp>
        <p:nvSpPr>
          <p:cNvPr id="4" name="TextBox 3">
            <a:extLst>
              <a:ext uri="{FF2B5EF4-FFF2-40B4-BE49-F238E27FC236}">
                <a16:creationId xmlns:a16="http://schemas.microsoft.com/office/drawing/2014/main" id="{71D5E894-0809-484E-A063-4DBE09D0A66E}"/>
              </a:ext>
            </a:extLst>
          </p:cNvPr>
          <p:cNvSpPr txBox="1"/>
          <p:nvPr/>
        </p:nvSpPr>
        <p:spPr>
          <a:xfrm>
            <a:off x="0" y="795960"/>
            <a:ext cx="4285404" cy="5632311"/>
          </a:xfrm>
          <a:prstGeom prst="rect">
            <a:avLst/>
          </a:prstGeom>
          <a:noFill/>
          <a:effectLst>
            <a:outerShdw blurRad="50800" dist="50800" dir="5400000" algn="ctr" rotWithShape="0">
              <a:schemeClr val="bg1"/>
            </a:outerShdw>
          </a:effectLst>
        </p:spPr>
        <p:txBody>
          <a:bodyPr wrap="square">
            <a:spAutoFit/>
          </a:bodyPr>
          <a:lstStyle/>
          <a:p>
            <a:pPr algn="ctr"/>
            <a:r>
              <a:rPr lang="en-US" sz="4000" b="1" dirty="0">
                <a:latin typeface="Ink Free" panose="03080402000500000000" pitchFamily="66" charset="0"/>
              </a:rPr>
              <a:t>Praise the Lord.</a:t>
            </a:r>
          </a:p>
          <a:p>
            <a:pPr algn="ctr"/>
            <a:r>
              <a:rPr lang="en-US" sz="4000" b="1" dirty="0">
                <a:latin typeface="Ink Free" panose="03080402000500000000" pitchFamily="66" charset="0"/>
              </a:rPr>
              <a:t>Praise the Lord from the heavens, praise him in the heights above.</a:t>
            </a:r>
          </a:p>
          <a:p>
            <a:pPr algn="ctr"/>
            <a:r>
              <a:rPr lang="en-US" sz="4000" b="1" dirty="0">
                <a:latin typeface="Ink Free" panose="03080402000500000000" pitchFamily="66" charset="0"/>
              </a:rPr>
              <a:t>Praise him all his angels, praise him all his heavenly hosts.</a:t>
            </a:r>
          </a:p>
        </p:txBody>
      </p:sp>
      <p:sp>
        <p:nvSpPr>
          <p:cNvPr id="5" name="TextBox 4">
            <a:extLst>
              <a:ext uri="{FF2B5EF4-FFF2-40B4-BE49-F238E27FC236}">
                <a16:creationId xmlns:a16="http://schemas.microsoft.com/office/drawing/2014/main" id="{CE928A3A-0DCF-41E1-8F80-A3F6F9BEF466}"/>
              </a:ext>
            </a:extLst>
          </p:cNvPr>
          <p:cNvSpPr txBox="1"/>
          <p:nvPr/>
        </p:nvSpPr>
        <p:spPr>
          <a:xfrm>
            <a:off x="4285402" y="14230"/>
            <a:ext cx="3621195" cy="830997"/>
          </a:xfrm>
          <a:prstGeom prst="rect">
            <a:avLst/>
          </a:prstGeom>
          <a:noFill/>
          <a:effectLst>
            <a:outerShdw blurRad="50800" dist="50800" dir="5400000" algn="ctr" rotWithShape="0">
              <a:schemeClr val="bg1"/>
            </a:outerShdw>
          </a:effectLst>
        </p:spPr>
        <p:txBody>
          <a:bodyPr wrap="square">
            <a:spAutoFit/>
          </a:bodyPr>
          <a:lstStyle/>
          <a:p>
            <a:pPr algn="ctr"/>
            <a:r>
              <a:rPr lang="en-US" sz="4800" b="1" i="1" dirty="0">
                <a:solidFill>
                  <a:srgbClr val="FFFF00"/>
                </a:solidFill>
                <a:effectLst/>
                <a:latin typeface="Ink Free" panose="03080402000500000000" pitchFamily="66" charset="0"/>
                <a:ea typeface="Calibri" panose="020F0502020204030204" pitchFamily="34" charset="0"/>
              </a:rPr>
              <a:t>Psalm 148</a:t>
            </a:r>
            <a:endParaRPr lang="en-US" sz="4800" b="1" dirty="0">
              <a:solidFill>
                <a:srgbClr val="FFFF00"/>
              </a:solidFill>
              <a:latin typeface="Ink Free" panose="03080402000500000000" pitchFamily="66" charset="0"/>
            </a:endParaRPr>
          </a:p>
        </p:txBody>
      </p:sp>
      <p:sp>
        <p:nvSpPr>
          <p:cNvPr id="6" name="TextBox 5">
            <a:extLst>
              <a:ext uri="{FF2B5EF4-FFF2-40B4-BE49-F238E27FC236}">
                <a16:creationId xmlns:a16="http://schemas.microsoft.com/office/drawing/2014/main" id="{8BD7B3A8-96D2-449E-9C61-96ACAC408323}"/>
              </a:ext>
            </a:extLst>
          </p:cNvPr>
          <p:cNvSpPr txBox="1"/>
          <p:nvPr/>
        </p:nvSpPr>
        <p:spPr>
          <a:xfrm>
            <a:off x="7906596" y="643466"/>
            <a:ext cx="4285404" cy="6247864"/>
          </a:xfrm>
          <a:prstGeom prst="rect">
            <a:avLst/>
          </a:prstGeom>
          <a:noFill/>
          <a:effectLst>
            <a:outerShdw blurRad="50800" dist="50800" dir="5400000" algn="ctr" rotWithShape="0">
              <a:schemeClr val="bg1"/>
            </a:outerShdw>
          </a:effectLst>
        </p:spPr>
        <p:txBody>
          <a:bodyPr wrap="square">
            <a:spAutoFit/>
          </a:bodyPr>
          <a:lstStyle/>
          <a:p>
            <a:pPr algn="ctr"/>
            <a:r>
              <a:rPr lang="en-US" sz="4000" b="1" dirty="0">
                <a:effectLst/>
                <a:latin typeface="Ink Free" panose="03080402000500000000" pitchFamily="66" charset="0"/>
                <a:ea typeface="Calibri" panose="020F0502020204030204" pitchFamily="34" charset="0"/>
              </a:rPr>
              <a:t>Praise him, sun and moon, praise him, all you shining stars.  </a:t>
            </a:r>
            <a:r>
              <a:rPr lang="en-US" sz="4000" b="1" dirty="0">
                <a:latin typeface="Ink Free" panose="03080402000500000000" pitchFamily="66" charset="0"/>
              </a:rPr>
              <a:t>Praise him, you highest heavens and you waters above the skies. Let them praise the name of the Lord, </a:t>
            </a:r>
          </a:p>
        </p:txBody>
      </p:sp>
    </p:spTree>
    <p:extLst>
      <p:ext uri="{BB962C8B-B14F-4D97-AF65-F5344CB8AC3E}">
        <p14:creationId xmlns:p14="http://schemas.microsoft.com/office/powerpoint/2010/main" val="111621531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3211</TotalTime>
  <Words>564</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Ink Free</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Ministry1 - Office</cp:lastModifiedBy>
  <cp:revision>14</cp:revision>
  <dcterms:created xsi:type="dcterms:W3CDTF">2021-04-22T19:30:33Z</dcterms:created>
  <dcterms:modified xsi:type="dcterms:W3CDTF">2021-04-25T01:01:53Z</dcterms:modified>
</cp:coreProperties>
</file>