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734" r:id="rId2"/>
    <p:sldId id="746" r:id="rId3"/>
    <p:sldId id="737" r:id="rId4"/>
    <p:sldId id="740" r:id="rId5"/>
    <p:sldId id="741" r:id="rId6"/>
    <p:sldId id="765" r:id="rId7"/>
    <p:sldId id="747" r:id="rId8"/>
    <p:sldId id="742" r:id="rId9"/>
    <p:sldId id="743" r:id="rId10"/>
    <p:sldId id="739" r:id="rId11"/>
    <p:sldId id="756" r:id="rId12"/>
    <p:sldId id="784" r:id="rId13"/>
    <p:sldId id="785" r:id="rId14"/>
    <p:sldId id="755" r:id="rId15"/>
  </p:sldIdLst>
  <p:sldSz cx="12192000" cy="6858000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4" autoAdjust="0"/>
    <p:restoredTop sz="86397" autoAdjust="0"/>
  </p:normalViewPr>
  <p:slideViewPr>
    <p:cSldViewPr>
      <p:cViewPr varScale="1">
        <p:scale>
          <a:sx n="98" d="100"/>
          <a:sy n="98" d="100"/>
        </p:scale>
        <p:origin x="76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784" y="-11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998613-9B01-419C-BE24-3D905B0DC06E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 descr="HandoutSlideNumber"/>
          <p:cNvSpPr>
            <a:spLocks noGrp="1"/>
          </p:cNvSpPr>
          <p:nvPr>
            <p:ph type="sldNum" sz="quarter" idx="3"/>
          </p:nvPr>
        </p:nvSpPr>
        <p:spPr>
          <a:xfrm>
            <a:off x="3936768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A28BA7-E1A5-4BAE-BAE0-5B6B10156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 descr="Box1">
            <a:extLst>
              <a:ext uri="{FF2B5EF4-FFF2-40B4-BE49-F238E27FC236}">
                <a16:creationId xmlns:a16="http://schemas.microsoft.com/office/drawing/2014/main" id="{5E327B92-24E1-42D3-859B-02715E6A3CD5}"/>
              </a:ext>
            </a:extLst>
          </p:cNvPr>
          <p:cNvSpPr txBox="1"/>
          <p:nvPr/>
        </p:nvSpPr>
        <p:spPr bwMode="black">
          <a:xfrm>
            <a:off x="571612" y="2983252"/>
            <a:ext cx="268566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 descr="Box2">
            <a:extLst>
              <a:ext uri="{FF2B5EF4-FFF2-40B4-BE49-F238E27FC236}">
                <a16:creationId xmlns:a16="http://schemas.microsoft.com/office/drawing/2014/main" id="{DD9B990D-82C3-4219-B950-10103FD1EB3C}"/>
              </a:ext>
            </a:extLst>
          </p:cNvPr>
          <p:cNvSpPr txBox="1"/>
          <p:nvPr/>
        </p:nvSpPr>
        <p:spPr bwMode="black">
          <a:xfrm>
            <a:off x="3701867" y="2983252"/>
            <a:ext cx="268566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 descr="Box3">
            <a:extLst>
              <a:ext uri="{FF2B5EF4-FFF2-40B4-BE49-F238E27FC236}">
                <a16:creationId xmlns:a16="http://schemas.microsoft.com/office/drawing/2014/main" id="{0694C896-14FF-430C-9983-92390EA3AE19}"/>
              </a:ext>
            </a:extLst>
          </p:cNvPr>
          <p:cNvSpPr txBox="1"/>
          <p:nvPr/>
        </p:nvSpPr>
        <p:spPr bwMode="black">
          <a:xfrm>
            <a:off x="571612" y="5661714"/>
            <a:ext cx="268566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 descr="Box4">
            <a:extLst>
              <a:ext uri="{FF2B5EF4-FFF2-40B4-BE49-F238E27FC236}">
                <a16:creationId xmlns:a16="http://schemas.microsoft.com/office/drawing/2014/main" id="{77B6DAEE-0202-44F8-BE2B-B7742518479F}"/>
              </a:ext>
            </a:extLst>
          </p:cNvPr>
          <p:cNvSpPr txBox="1"/>
          <p:nvPr/>
        </p:nvSpPr>
        <p:spPr bwMode="black">
          <a:xfrm>
            <a:off x="3701867" y="5661714"/>
            <a:ext cx="268566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 descr="Box5">
            <a:extLst>
              <a:ext uri="{FF2B5EF4-FFF2-40B4-BE49-F238E27FC236}">
                <a16:creationId xmlns:a16="http://schemas.microsoft.com/office/drawing/2014/main" id="{58E47CF3-811D-423B-9E1F-6D2CF6ADFF39}"/>
              </a:ext>
            </a:extLst>
          </p:cNvPr>
          <p:cNvSpPr txBox="1"/>
          <p:nvPr/>
        </p:nvSpPr>
        <p:spPr bwMode="black">
          <a:xfrm>
            <a:off x="571612" y="8340175"/>
            <a:ext cx="268566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TextBox 17" descr="Box6">
            <a:extLst>
              <a:ext uri="{FF2B5EF4-FFF2-40B4-BE49-F238E27FC236}">
                <a16:creationId xmlns:a16="http://schemas.microsoft.com/office/drawing/2014/main" id="{129844E4-9DA7-4983-BAF5-184ABCB09C56}"/>
              </a:ext>
            </a:extLst>
          </p:cNvPr>
          <p:cNvSpPr txBox="1"/>
          <p:nvPr/>
        </p:nvSpPr>
        <p:spPr bwMode="black">
          <a:xfrm>
            <a:off x="3701867" y="8340175"/>
            <a:ext cx="268566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9" name="TextBox 18" descr="Box7">
            <a:extLst>
              <a:ext uri="{FF2B5EF4-FFF2-40B4-BE49-F238E27FC236}">
                <a16:creationId xmlns:a16="http://schemas.microsoft.com/office/drawing/2014/main" id="{51F987E7-F8EC-4266-8128-DE6BFC846D66}"/>
              </a:ext>
            </a:extLst>
          </p:cNvPr>
          <p:cNvSpPr txBox="1"/>
          <p:nvPr/>
        </p:nvSpPr>
        <p:spPr bwMode="black">
          <a:xfrm>
            <a:off x="5340667" y="8774271"/>
            <a:ext cx="1016000" cy="184666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latin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38375772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B1893DD-687F-43AB-837B-1353B2EDE694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767"/>
            <a:ext cx="5560060" cy="415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900608-0C85-4B3C-97B5-E4A4F0999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007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42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05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85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3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40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3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4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38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73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94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2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24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3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5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E124C-AA2C-44B2-B76F-DC15D3A2FEBD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0DDB8-12B8-41A3-94F6-CD96BFA0E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E124C-AA2C-44B2-B76F-DC15D3A2FEBD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0DDB8-12B8-41A3-94F6-CD96BFA0E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14892CAF-CD28-4D7A-A70E-022213482FCF}" type="datetimeFigureOut">
              <a:rPr lang="en-US"/>
              <a:pPr>
                <a:defRPr/>
              </a:pPr>
              <a:t>4/15/2021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1C444F9B-4294-4815-A240-853E8EE78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3.jp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24000" y="1066801"/>
            <a:ext cx="9144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Central’s</a:t>
            </a:r>
          </a:p>
          <a:p>
            <a:pPr algn="ctr" eaLnBrk="0" hangingPunct="0">
              <a:defRPr/>
            </a:pPr>
            <a:r>
              <a:rPr lang="en-US" sz="9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High School </a:t>
            </a:r>
            <a:r>
              <a:rPr lang="en-US" sz="96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Graduates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5181600" y="1284506"/>
            <a:ext cx="70104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Alexandra Callins</a:t>
            </a: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University of North Alabama</a:t>
            </a:r>
          </a:p>
        </p:txBody>
      </p:sp>
      <p:pic>
        <p:nvPicPr>
          <p:cNvPr id="4" name="Picture 3" descr="A person in a black dress&#10;&#10;Description automatically generated with low confidence">
            <a:extLst>
              <a:ext uri="{FF2B5EF4-FFF2-40B4-BE49-F238E27FC236}">
                <a16:creationId xmlns:a16="http://schemas.microsoft.com/office/drawing/2014/main" id="{2B9D7ABB-C316-42AB-BD7F-19AFFAECE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24"/>
          <a:stretch/>
        </p:blipFill>
        <p:spPr>
          <a:xfrm>
            <a:off x="211560" y="448132"/>
            <a:ext cx="3903240" cy="595084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1" y="720834"/>
            <a:ext cx="647699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Rachel Franklin</a:t>
            </a: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University of Alabama in Huntsville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BA6292-10D8-4B08-993E-D2681612A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530" y="1198880"/>
            <a:ext cx="5955470" cy="39827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4455058" y="1783378"/>
            <a:ext cx="7736942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Selah Thompson</a:t>
            </a: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Athens State University</a:t>
            </a:r>
          </a:p>
        </p:txBody>
      </p:sp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A28CA76B-3864-4E7D-A8B2-8B99EA10F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44" b="20000"/>
          <a:stretch/>
        </p:blipFill>
        <p:spPr>
          <a:xfrm>
            <a:off x="0" y="739408"/>
            <a:ext cx="4455058" cy="535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3610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802243"/>
            <a:ext cx="693420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Nathanael Wade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University of Alabama in Huntsville </a:t>
            </a:r>
          </a:p>
        </p:txBody>
      </p:sp>
      <p:pic>
        <p:nvPicPr>
          <p:cNvPr id="4" name="Picture 3" descr="A picture containing outdoor, tree, person, plant&#10;&#10;Description automatically generated">
            <a:extLst>
              <a:ext uri="{FF2B5EF4-FFF2-40B4-BE49-F238E27FC236}">
                <a16:creationId xmlns:a16="http://schemas.microsoft.com/office/drawing/2014/main" id="{32190AAE-8DDF-43E3-AFED-A54A483BD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935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091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5845C7-D895-487F-AD78-E56503B70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23" y="3197286"/>
            <a:ext cx="1951054" cy="2613720"/>
          </a:xfrm>
          <a:prstGeom prst="rect">
            <a:avLst/>
          </a:prstGeom>
        </p:spPr>
      </p:pic>
      <p:pic>
        <p:nvPicPr>
          <p:cNvPr id="23" name="Picture 22" descr="A person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A9B4DE40-09AE-4F7B-8927-B018FFACD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t="23333" r="26666" b="38889"/>
          <a:stretch/>
        </p:blipFill>
        <p:spPr>
          <a:xfrm>
            <a:off x="9899513" y="3177937"/>
            <a:ext cx="2286002" cy="2286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D352AE-4149-478E-B976-6EBD63233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083666"/>
            <a:ext cx="1828800" cy="2760546"/>
          </a:xfrm>
          <a:prstGeom prst="rect">
            <a:avLst/>
          </a:prstGeom>
        </p:spPr>
      </p:pic>
      <p:pic>
        <p:nvPicPr>
          <p:cNvPr id="28" name="Picture 27" descr="A picture containing tree, outdoor, person, forest&#10;&#10;Description automatically generated">
            <a:extLst>
              <a:ext uri="{FF2B5EF4-FFF2-40B4-BE49-F238E27FC236}">
                <a16:creationId xmlns:a16="http://schemas.microsoft.com/office/drawing/2014/main" id="{A6870F39-2A14-417E-A1A2-BD4B85C9A7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44" t="12222" r="7306" b="30000"/>
          <a:stretch/>
        </p:blipFill>
        <p:spPr>
          <a:xfrm>
            <a:off x="3847220" y="4430946"/>
            <a:ext cx="2317903" cy="2438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8225E7-041B-4EF6-9F6F-D1903A9E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5301" y="-5518"/>
            <a:ext cx="1944068" cy="2474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0AAA00-1585-4B59-9B30-08F2CEFE71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585" b="53765"/>
          <a:stretch/>
        </p:blipFill>
        <p:spPr>
          <a:xfrm>
            <a:off x="-6485" y="520176"/>
            <a:ext cx="2700712" cy="2153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63F39-4549-4A58-B440-093AED390B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27" t="-7652" r="19477" b="7652"/>
          <a:stretch/>
        </p:blipFill>
        <p:spPr>
          <a:xfrm>
            <a:off x="4858271" y="-203219"/>
            <a:ext cx="2536234" cy="2669720"/>
          </a:xfrm>
          <a:prstGeom prst="rect">
            <a:avLst/>
          </a:prstGeom>
        </p:spPr>
      </p:pic>
      <p:pic>
        <p:nvPicPr>
          <p:cNvPr id="31" name="Picture 3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BE788E3C-6EB3-46ED-B2A3-D818F57014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4444" b="20000"/>
          <a:stretch/>
        </p:blipFill>
        <p:spPr>
          <a:xfrm>
            <a:off x="8001000" y="4381180"/>
            <a:ext cx="2048496" cy="2463032"/>
          </a:xfrm>
          <a:prstGeom prst="rect">
            <a:avLst/>
          </a:prstGeom>
        </p:spPr>
      </p:pic>
      <p:pic>
        <p:nvPicPr>
          <p:cNvPr id="32" name="Picture 31" descr="A picture containing outdoor, tree, person, plant&#10;&#10;Description automatically generated">
            <a:extLst>
              <a:ext uri="{FF2B5EF4-FFF2-40B4-BE49-F238E27FC236}">
                <a16:creationId xmlns:a16="http://schemas.microsoft.com/office/drawing/2014/main" id="{9D408EAC-4135-4B94-A5A6-9572C23609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111" t="28306" r="42247" b="13300"/>
          <a:stretch/>
        </p:blipFill>
        <p:spPr>
          <a:xfrm rot="5400000">
            <a:off x="7441895" y="75127"/>
            <a:ext cx="2463032" cy="2312778"/>
          </a:xfrm>
          <a:prstGeom prst="rect">
            <a:avLst/>
          </a:prstGeom>
        </p:spPr>
      </p:pic>
      <p:pic>
        <p:nvPicPr>
          <p:cNvPr id="10" name="Picture 9" descr="A perso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A6ABC5EC-93EB-440F-9E3E-570E4F6F490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1342" t="23333" r="27891" b="46667"/>
          <a:stretch/>
        </p:blipFill>
        <p:spPr>
          <a:xfrm>
            <a:off x="1935715" y="4430946"/>
            <a:ext cx="1906295" cy="24899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088660-B76A-4352-AA9C-69FF41E8DC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2317" y="576529"/>
            <a:ext cx="2252558" cy="2222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29A3B8-4967-4F13-AC71-A5B09CB762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240" y="1676400"/>
            <a:ext cx="10058401" cy="350587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5133325" y="1269832"/>
            <a:ext cx="7058673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Andrew </a:t>
            </a:r>
            <a:r>
              <a:rPr lang="en-US" sz="70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Baucum</a:t>
            </a:r>
            <a:endParaRPr lang="en-US" sz="7000" b="1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sym typeface="Symbol" pitchFamily="18" charset="2"/>
            </a:endParaRP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Hazel Green</a:t>
            </a: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High School</a:t>
            </a:r>
          </a:p>
        </p:txBody>
      </p:sp>
      <p:pic>
        <p:nvPicPr>
          <p:cNvPr id="6" name="Picture 5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9F29EB7C-BED9-48E4-B119-A54C41FA7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7" t="1514" r="4902" b="9091"/>
          <a:stretch/>
        </p:blipFill>
        <p:spPr>
          <a:xfrm rot="16200000">
            <a:off x="-891720" y="832954"/>
            <a:ext cx="6898242" cy="51518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1745309"/>
            <a:ext cx="6781800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Sija</a:t>
            </a: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 Headrick</a:t>
            </a: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Bob Jones</a:t>
            </a: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High School</a:t>
            </a:r>
          </a:p>
        </p:txBody>
      </p:sp>
      <p:pic>
        <p:nvPicPr>
          <p:cNvPr id="4" name="Picture 3" descr="A picture containing person, indoor, posing&#10;&#10;Description automatically generated">
            <a:extLst>
              <a:ext uri="{FF2B5EF4-FFF2-40B4-BE49-F238E27FC236}">
                <a16:creationId xmlns:a16="http://schemas.microsoft.com/office/drawing/2014/main" id="{3599CADA-B211-4CB0-8802-D6A448E5C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95" t="31597" r="20371" b="34444"/>
          <a:stretch/>
        </p:blipFill>
        <p:spPr>
          <a:xfrm>
            <a:off x="6781800" y="609600"/>
            <a:ext cx="5410200" cy="5334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5333999" y="1752600"/>
            <a:ext cx="6858001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John Kuhn</a:t>
            </a: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Life Christian Academy</a:t>
            </a:r>
          </a:p>
        </p:txBody>
      </p:sp>
      <p:pic>
        <p:nvPicPr>
          <p:cNvPr id="4" name="Picture 3" descr="A person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ECB49332-CBF9-41B7-BDE5-7584DCC76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23333" r="26666" b="38889"/>
          <a:stretch/>
        </p:blipFill>
        <p:spPr>
          <a:xfrm>
            <a:off x="-1" y="685800"/>
            <a:ext cx="5334000" cy="5334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1219200"/>
            <a:ext cx="71364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Christopher Long</a:t>
            </a: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Columbia</a:t>
            </a: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High School</a:t>
            </a:r>
          </a:p>
        </p:txBody>
      </p:sp>
      <p:pic>
        <p:nvPicPr>
          <p:cNvPr id="3" name="Picture 2" descr="A perso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84F87638-E92A-450A-A4B8-CD249359F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05" t="24444" r="26334" b="46667"/>
          <a:stretch/>
        </p:blipFill>
        <p:spPr>
          <a:xfrm>
            <a:off x="7136426" y="457200"/>
            <a:ext cx="5055574" cy="5715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4572000" y="1828210"/>
            <a:ext cx="7619999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Joseph Nance</a:t>
            </a:r>
          </a:p>
          <a:p>
            <a:pPr algn="ctr" eaLnBrk="0" hangingPunct="0"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Life Christian Academy</a:t>
            </a:r>
          </a:p>
        </p:txBody>
      </p:sp>
      <p:pic>
        <p:nvPicPr>
          <p:cNvPr id="4" name="Picture 3" descr="A person sitting in front of a white door&#10;&#10;Description automatically generated with medium confidence">
            <a:extLst>
              <a:ext uri="{FF2B5EF4-FFF2-40B4-BE49-F238E27FC236}">
                <a16:creationId xmlns:a16="http://schemas.microsoft.com/office/drawing/2014/main" id="{FC7EF664-FC31-49FF-9BAC-D35FC0DBF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21111" r="15001"/>
          <a:stretch/>
        </p:blipFill>
        <p:spPr>
          <a:xfrm>
            <a:off x="8106" y="32884"/>
            <a:ext cx="4495800" cy="67915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1524000" y="1066801"/>
            <a:ext cx="9144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Central’s</a:t>
            </a:r>
          </a:p>
          <a:p>
            <a:pPr algn="ctr" eaLnBrk="0" hangingPunct="0">
              <a:defRPr/>
            </a:pPr>
            <a:r>
              <a:rPr lang="en-US" sz="96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College</a:t>
            </a:r>
            <a:r>
              <a:rPr lang="en-US" sz="96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 Graduates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5506796" y="914400"/>
            <a:ext cx="668520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Jasmine Binford</a:t>
            </a:r>
          </a:p>
          <a:p>
            <a:pPr algn="ctr" eaLnBrk="0" hangingPunct="0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Claremont Graduate University</a:t>
            </a:r>
          </a:p>
        </p:txBody>
      </p:sp>
      <p:pic>
        <p:nvPicPr>
          <p:cNvPr id="4" name="Picture 3" descr="A picture containing tree, outdoor, person, forest&#10;&#10;Description automatically generated">
            <a:extLst>
              <a:ext uri="{FF2B5EF4-FFF2-40B4-BE49-F238E27FC236}">
                <a16:creationId xmlns:a16="http://schemas.microsoft.com/office/drawing/2014/main" id="{EC2514BB-9E36-437C-84F5-8CC44B158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16" t="12222" r="7306" b="30000"/>
          <a:stretch/>
        </p:blipFill>
        <p:spPr>
          <a:xfrm>
            <a:off x="8106" y="381000"/>
            <a:ext cx="6096000" cy="6096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1" y="808168"/>
            <a:ext cx="6797086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70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MaryBeth Burns</a:t>
            </a:r>
          </a:p>
          <a:p>
            <a:pPr algn="ctr" eaLnBrk="0" hangingPunct="0">
              <a:defRPr/>
            </a:pPr>
            <a:r>
              <a:rPr lang="en-US" sz="64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 pitchFamily="18" charset="2"/>
              </a:rPr>
              <a:t>University of Alabama at Birmingham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1415F6C-E44A-40D9-A44A-4955E5DB8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86" y="0"/>
            <a:ext cx="5388429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4219</TotalTime>
  <Words>71</Words>
  <Application>Microsoft Office PowerPoint</Application>
  <PresentationFormat>Widescreen</PresentationFormat>
  <Paragraphs>29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Welcome Slide</dc:title>
  <dc:creator>Central</dc:creator>
  <cp:lastModifiedBy>Jon Canterbury</cp:lastModifiedBy>
  <cp:revision>304</cp:revision>
  <cp:lastPrinted>2019-04-14T13:35:15Z</cp:lastPrinted>
  <dcterms:created xsi:type="dcterms:W3CDTF">2007-12-09T14:46:10Z</dcterms:created>
  <dcterms:modified xsi:type="dcterms:W3CDTF">2021-04-15T17:21:55Z</dcterms:modified>
</cp:coreProperties>
</file>