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48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4FA28C-A7C0-49F4-B3A4-316346CEA2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CB067B-8CC2-49C6-99B3-E6B0E4CA91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EDEFF-E337-462C-BF73-A49FE52EF7DF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13CD3C-BA00-4C9C-A9EA-FC6B74054F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 descr="HandoutSlideNumber">
            <a:extLst>
              <a:ext uri="{FF2B5EF4-FFF2-40B4-BE49-F238E27FC236}">
                <a16:creationId xmlns:a16="http://schemas.microsoft.com/office/drawing/2014/main" id="{F500F6EF-2549-4980-9F30-AF81EA9EA6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194DE-EE4A-4B9B-A790-1A3AF3D4AB0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 descr="Box1">
            <a:extLst>
              <a:ext uri="{FF2B5EF4-FFF2-40B4-BE49-F238E27FC236}">
                <a16:creationId xmlns:a16="http://schemas.microsoft.com/office/drawing/2014/main" id="{635AE7C5-1FE5-4434-BC28-4061E87230EB}"/>
              </a:ext>
            </a:extLst>
          </p:cNvPr>
          <p:cNvSpPr txBox="1"/>
          <p:nvPr/>
        </p:nvSpPr>
        <p:spPr bwMode="black">
          <a:xfrm>
            <a:off x="564039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 descr="Box2">
            <a:extLst>
              <a:ext uri="{FF2B5EF4-FFF2-40B4-BE49-F238E27FC236}">
                <a16:creationId xmlns:a16="http://schemas.microsoft.com/office/drawing/2014/main" id="{628B86A3-9D7A-4DBB-875F-18655EFCD2B9}"/>
              </a:ext>
            </a:extLst>
          </p:cNvPr>
          <p:cNvSpPr txBox="1"/>
          <p:nvPr/>
        </p:nvSpPr>
        <p:spPr bwMode="black">
          <a:xfrm>
            <a:off x="3652825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 descr="Box3">
            <a:extLst>
              <a:ext uri="{FF2B5EF4-FFF2-40B4-BE49-F238E27FC236}">
                <a16:creationId xmlns:a16="http://schemas.microsoft.com/office/drawing/2014/main" id="{4BF395BE-1AC1-448E-B924-F6F625CBB4DC}"/>
              </a:ext>
            </a:extLst>
          </p:cNvPr>
          <p:cNvSpPr txBox="1"/>
          <p:nvPr/>
        </p:nvSpPr>
        <p:spPr bwMode="black">
          <a:xfrm>
            <a:off x="564039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9" name="TextBox 8" descr="Box4">
            <a:extLst>
              <a:ext uri="{FF2B5EF4-FFF2-40B4-BE49-F238E27FC236}">
                <a16:creationId xmlns:a16="http://schemas.microsoft.com/office/drawing/2014/main" id="{0C871B59-EF4E-4BC1-B1E4-15306FE86335}"/>
              </a:ext>
            </a:extLst>
          </p:cNvPr>
          <p:cNvSpPr txBox="1"/>
          <p:nvPr/>
        </p:nvSpPr>
        <p:spPr bwMode="black">
          <a:xfrm>
            <a:off x="3652825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0" name="TextBox 9" descr="Box5">
            <a:extLst>
              <a:ext uri="{FF2B5EF4-FFF2-40B4-BE49-F238E27FC236}">
                <a16:creationId xmlns:a16="http://schemas.microsoft.com/office/drawing/2014/main" id="{65FDEB8E-FB55-408D-90FB-AF7380830172}"/>
              </a:ext>
            </a:extLst>
          </p:cNvPr>
          <p:cNvSpPr txBox="1"/>
          <p:nvPr/>
        </p:nvSpPr>
        <p:spPr bwMode="black">
          <a:xfrm>
            <a:off x="564039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1" name="TextBox 10" descr="Box6">
            <a:extLst>
              <a:ext uri="{FF2B5EF4-FFF2-40B4-BE49-F238E27FC236}">
                <a16:creationId xmlns:a16="http://schemas.microsoft.com/office/drawing/2014/main" id="{0DA620DD-0047-408E-9BA2-5EEEC41C43B3}"/>
              </a:ext>
            </a:extLst>
          </p:cNvPr>
          <p:cNvSpPr txBox="1"/>
          <p:nvPr/>
        </p:nvSpPr>
        <p:spPr bwMode="black">
          <a:xfrm>
            <a:off x="3652825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2" name="TextBox 11" descr="Box7">
            <a:extLst>
              <a:ext uri="{FF2B5EF4-FFF2-40B4-BE49-F238E27FC236}">
                <a16:creationId xmlns:a16="http://schemas.microsoft.com/office/drawing/2014/main" id="{9770E09C-B750-4CF6-A3E8-9FAB50BA3E83}"/>
              </a:ext>
            </a:extLst>
          </p:cNvPr>
          <p:cNvSpPr txBox="1"/>
          <p:nvPr/>
        </p:nvSpPr>
        <p:spPr bwMode="black">
          <a:xfrm>
            <a:off x="5257800" y="8686800"/>
            <a:ext cx="1016000" cy="18466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latin typeface="Times New Roman" panose="02020603050405020304" pitchFamily="18" charset="0"/>
              </a:rPr>
              <a:t>1/1</a:t>
            </a:r>
          </a:p>
        </p:txBody>
      </p:sp>
    </p:spTree>
    <p:extLst>
      <p:ext uri="{BB962C8B-B14F-4D97-AF65-F5344CB8AC3E}">
        <p14:creationId xmlns:p14="http://schemas.microsoft.com/office/powerpoint/2010/main" val="26405756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8E624-82C9-42B9-8ACA-C2F87D6935A8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1E5F7-0A7C-4374-A587-C590A82B1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79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1E5F7-0A7C-4374-A587-C590A82B1E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21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1E5F7-0A7C-4374-A587-C590A82B1E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43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1E5F7-0A7C-4374-A587-C590A82B1E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64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1E5F7-0A7C-4374-A587-C590A82B1E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5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1E5F7-0A7C-4374-A587-C590A82B1E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34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1E5F7-0A7C-4374-A587-C590A82B1E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60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1E5F7-0A7C-4374-A587-C590A82B1E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4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1E5F7-0A7C-4374-A587-C590A82B1E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2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1E5F7-0A7C-4374-A587-C590A82B1E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19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1E5F7-0A7C-4374-A587-C590A82B1E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39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1E5F7-0A7C-4374-A587-C590A82B1E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88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1E5F7-0A7C-4374-A587-C590A82B1E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1E5F7-0A7C-4374-A587-C590A82B1E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87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C63AE-2FF3-4896-BA6F-11BB3418A244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8F7-A5D5-4C2C-B0B7-74E87983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6766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C63AE-2FF3-4896-BA6F-11BB3418A244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8F7-A5D5-4C2C-B0B7-74E87983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6192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C63AE-2FF3-4896-BA6F-11BB3418A244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8F7-A5D5-4C2C-B0B7-74E87983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1677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C63AE-2FF3-4896-BA6F-11BB3418A244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8F7-A5D5-4C2C-B0B7-74E87983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4245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C63AE-2FF3-4896-BA6F-11BB3418A244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8F7-A5D5-4C2C-B0B7-74E87983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1450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C63AE-2FF3-4896-BA6F-11BB3418A244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8F7-A5D5-4C2C-B0B7-74E87983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5428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C63AE-2FF3-4896-BA6F-11BB3418A244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8F7-A5D5-4C2C-B0B7-74E87983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6000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C63AE-2FF3-4896-BA6F-11BB3418A244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8F7-A5D5-4C2C-B0B7-74E87983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39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C63AE-2FF3-4896-BA6F-11BB3418A244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8F7-A5D5-4C2C-B0B7-74E87983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3107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C63AE-2FF3-4896-BA6F-11BB3418A244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8F7-A5D5-4C2C-B0B7-74E87983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8831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C63AE-2FF3-4896-BA6F-11BB3418A244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8F7-A5D5-4C2C-B0B7-74E87983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1591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C63AE-2FF3-4896-BA6F-11BB3418A244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CA8F7-A5D5-4C2C-B0B7-74E87983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521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3.webp"/><Relationship Id="rId5" Type="http://schemas.openxmlformats.org/officeDocument/2006/relationships/image" Target="../media/image8.jpg"/><Relationship Id="rId10" Type="http://schemas.openxmlformats.org/officeDocument/2006/relationships/image" Target="../media/image6.jpg"/><Relationship Id="rId4" Type="http://schemas.openxmlformats.org/officeDocument/2006/relationships/image" Target="../media/image7.jpg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3.webp"/><Relationship Id="rId5" Type="http://schemas.openxmlformats.org/officeDocument/2006/relationships/image" Target="../media/image8.jpg"/><Relationship Id="rId10" Type="http://schemas.openxmlformats.org/officeDocument/2006/relationships/image" Target="../media/image6.jpg"/><Relationship Id="rId4" Type="http://schemas.openxmlformats.org/officeDocument/2006/relationships/image" Target="../media/image7.jpg"/><Relationship Id="rId9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11" Type="http://schemas.openxmlformats.org/officeDocument/2006/relationships/image" Target="../media/image13.webp"/><Relationship Id="rId5" Type="http://schemas.openxmlformats.org/officeDocument/2006/relationships/image" Target="../media/image7.jpg"/><Relationship Id="rId10" Type="http://schemas.openxmlformats.org/officeDocument/2006/relationships/image" Target="../media/image12.jpeg"/><Relationship Id="rId4" Type="http://schemas.openxmlformats.org/officeDocument/2006/relationships/image" Target="../media/image6.jp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3.webp"/><Relationship Id="rId5" Type="http://schemas.openxmlformats.org/officeDocument/2006/relationships/image" Target="../media/image8.jpg"/><Relationship Id="rId10" Type="http://schemas.openxmlformats.org/officeDocument/2006/relationships/image" Target="../media/image6.jpg"/><Relationship Id="rId4" Type="http://schemas.openxmlformats.org/officeDocument/2006/relationships/image" Target="../media/image7.jp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3.webp"/><Relationship Id="rId5" Type="http://schemas.openxmlformats.org/officeDocument/2006/relationships/image" Target="../media/image8.jpg"/><Relationship Id="rId10" Type="http://schemas.openxmlformats.org/officeDocument/2006/relationships/image" Target="../media/image6.jpg"/><Relationship Id="rId4" Type="http://schemas.openxmlformats.org/officeDocument/2006/relationships/image" Target="../media/image7.jp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3.webp"/><Relationship Id="rId5" Type="http://schemas.openxmlformats.org/officeDocument/2006/relationships/image" Target="../media/image8.jpg"/><Relationship Id="rId10" Type="http://schemas.openxmlformats.org/officeDocument/2006/relationships/image" Target="../media/image6.jpg"/><Relationship Id="rId4" Type="http://schemas.openxmlformats.org/officeDocument/2006/relationships/image" Target="../media/image7.jp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3.webp"/><Relationship Id="rId5" Type="http://schemas.openxmlformats.org/officeDocument/2006/relationships/image" Target="../media/image8.jpg"/><Relationship Id="rId10" Type="http://schemas.openxmlformats.org/officeDocument/2006/relationships/image" Target="../media/image6.jpg"/><Relationship Id="rId4" Type="http://schemas.openxmlformats.org/officeDocument/2006/relationships/image" Target="../media/image7.jp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4A90A8-9CE3-4E02-AAD2-255D4DA01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957" y="94957"/>
            <a:ext cx="6668086" cy="66680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32C879-065A-4E81-82C5-7C9BAF0CF228}"/>
              </a:ext>
            </a:extLst>
          </p:cNvPr>
          <p:cNvSpPr txBox="1"/>
          <p:nvPr/>
        </p:nvSpPr>
        <p:spPr>
          <a:xfrm>
            <a:off x="253219" y="596707"/>
            <a:ext cx="3263705" cy="3634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Who is this God on the throne?</a:t>
            </a:r>
            <a:endParaRPr lang="en-US" sz="54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45F485-E8A8-4F65-80E1-539859F83ABC}"/>
              </a:ext>
            </a:extLst>
          </p:cNvPr>
          <p:cNvSpPr txBox="1"/>
          <p:nvPr/>
        </p:nvSpPr>
        <p:spPr>
          <a:xfrm>
            <a:off x="8928295" y="4906894"/>
            <a:ext cx="3263705" cy="1660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Revelation 4:1-6</a:t>
            </a:r>
            <a:endParaRPr lang="en-US" sz="48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12929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BA4F1DF-4854-44DC-B8D5-6A5A879C0665}"/>
              </a:ext>
            </a:extLst>
          </p:cNvPr>
          <p:cNvSpPr txBox="1"/>
          <p:nvPr/>
        </p:nvSpPr>
        <p:spPr>
          <a:xfrm>
            <a:off x="13728" y="51911"/>
            <a:ext cx="12164543" cy="2716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Out of the depths of the throne: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flashes of lightening! Voices! Thunder!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 front of the throne seven blazing torches –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these are the seven Spirits of God.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A0B214-248B-4C7A-8561-AFCD0BD5CE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37" y="2489050"/>
            <a:ext cx="6627706" cy="4381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687733-35BB-4FEA-B33D-3F5BE27184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71543">
            <a:off x="5509998" y="3094671"/>
            <a:ext cx="1433619" cy="955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C749294-B100-4432-8DE0-0E81E6B1B2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880" y="3219085"/>
            <a:ext cx="2866758" cy="18396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832D02-A906-4260-A894-3DB65108E4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677586"/>
            <a:ext cx="12192000" cy="1167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2F49112-2FDD-4D96-9979-00009423652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244680">
            <a:off x="10306963" y="5610941"/>
            <a:ext cx="1771907" cy="942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B9A1C71-5817-46CF-9800-3A0E19F3D0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992714">
            <a:off x="5657251" y="4865106"/>
            <a:ext cx="1483258" cy="12541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5F3F1E0-5AEA-4E85-A927-58D0DCBCA16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426559">
            <a:off x="10475402" y="3285528"/>
            <a:ext cx="1329639" cy="9442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5BDA7CF-E73F-4786-893A-DDF98D7EE2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7157">
            <a:off x="8250781" y="2665366"/>
            <a:ext cx="1282621" cy="8555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8F9B1B3-D962-40C6-92B7-641108BF9F5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r="20957"/>
          <a:stretch/>
        </p:blipFill>
        <p:spPr>
          <a:xfrm flipH="1">
            <a:off x="6714370" y="2639953"/>
            <a:ext cx="922625" cy="731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11BA33C-E3CB-47B1-91A6-43E14218A71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r="20957"/>
          <a:stretch/>
        </p:blipFill>
        <p:spPr>
          <a:xfrm>
            <a:off x="11121274" y="4162230"/>
            <a:ext cx="978614" cy="776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2D6EC69-9B57-475C-857F-41787D076F6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r="20957"/>
          <a:stretch/>
        </p:blipFill>
        <p:spPr>
          <a:xfrm flipH="1">
            <a:off x="5755942" y="4313186"/>
            <a:ext cx="864526" cy="6857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591F239-2DC0-4E7A-B2EE-11A775C81A5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r="20957"/>
          <a:stretch/>
        </p:blipFill>
        <p:spPr>
          <a:xfrm>
            <a:off x="7208499" y="5139739"/>
            <a:ext cx="980643" cy="7778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D1C617F-1644-4BDC-956A-D73EE9B3506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r="20957"/>
          <a:stretch/>
        </p:blipFill>
        <p:spPr>
          <a:xfrm flipV="1">
            <a:off x="9443052" y="3047183"/>
            <a:ext cx="941314" cy="7466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4DAD72C-DDBF-4DF3-B63A-5300577EB7F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r="20957"/>
          <a:stretch/>
        </p:blipFill>
        <p:spPr>
          <a:xfrm flipV="1">
            <a:off x="9337582" y="6105142"/>
            <a:ext cx="941314" cy="7466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E49F758-CF88-4DFD-8934-97CD2411550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r="20957"/>
          <a:stretch/>
        </p:blipFill>
        <p:spPr>
          <a:xfrm>
            <a:off x="10643271" y="2609912"/>
            <a:ext cx="878695" cy="6969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900133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4F136CA-9716-49D7-83DB-3642929B5931}"/>
              </a:ext>
            </a:extLst>
          </p:cNvPr>
          <p:cNvSpPr txBox="1"/>
          <p:nvPr/>
        </p:nvSpPr>
        <p:spPr>
          <a:xfrm>
            <a:off x="1" y="386187"/>
            <a:ext cx="12164542" cy="1529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Before the face of the throne something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sea-like, see-through as glass resembling crystal.</a:t>
            </a:r>
            <a:endParaRPr lang="en-US" sz="4400" dirty="0">
              <a:effectLst/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DBBEB2-C41D-46EE-A22B-320704248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37" y="2489050"/>
            <a:ext cx="6627706" cy="4381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02FA53-E60B-4B88-85B4-B97077B4F8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71543">
            <a:off x="5509998" y="3094671"/>
            <a:ext cx="1433619" cy="955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DB01098-FB5A-4FFB-ADB3-C16E121B69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880" y="3219085"/>
            <a:ext cx="2866758" cy="18396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395C3A5-8509-4B45-88F1-C67CD99872E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677586"/>
            <a:ext cx="12192000" cy="1167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10FF9F5-48B6-4B6E-910E-739A9F810F1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244680">
            <a:off x="10306963" y="5610941"/>
            <a:ext cx="1771907" cy="942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91FD134-AD4B-461D-B84F-318C72A41C6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992714">
            <a:off x="5657251" y="4865106"/>
            <a:ext cx="1483258" cy="12541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8AE948-8FCE-4D9A-88C4-E3ED21EEF46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426559">
            <a:off x="10475402" y="3285528"/>
            <a:ext cx="1329639" cy="9442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5526E47-1E23-4C4E-8A38-B79E30FC81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7157">
            <a:off x="8250781" y="2665366"/>
            <a:ext cx="1282621" cy="8555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C0E324A-66A8-439A-BB5E-069FE6D141D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r="20957"/>
          <a:stretch/>
        </p:blipFill>
        <p:spPr>
          <a:xfrm flipH="1">
            <a:off x="6714370" y="2639953"/>
            <a:ext cx="922625" cy="731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DBADAC5-456E-450C-8B76-ACF6CEE8ECB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r="20957"/>
          <a:stretch/>
        </p:blipFill>
        <p:spPr>
          <a:xfrm>
            <a:off x="11121274" y="4162230"/>
            <a:ext cx="978614" cy="776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C94B113-E7A9-4FD2-A9E2-7BC4A4CBFE4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r="20957"/>
          <a:stretch/>
        </p:blipFill>
        <p:spPr>
          <a:xfrm flipH="1">
            <a:off x="5755942" y="4313186"/>
            <a:ext cx="864526" cy="6857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C1BC634-F114-47C7-8DB0-67E2E76734A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r="20957"/>
          <a:stretch/>
        </p:blipFill>
        <p:spPr>
          <a:xfrm>
            <a:off x="7208499" y="5139739"/>
            <a:ext cx="980643" cy="7778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DC4338B-0F61-47CD-8834-63D3657D73A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r="20957"/>
          <a:stretch/>
        </p:blipFill>
        <p:spPr>
          <a:xfrm flipV="1">
            <a:off x="9443052" y="3047183"/>
            <a:ext cx="941314" cy="7466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F5FE0E4-96DD-4CE3-82C8-465CCCCFA16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r="20957"/>
          <a:stretch/>
        </p:blipFill>
        <p:spPr>
          <a:xfrm flipV="1">
            <a:off x="9337582" y="6105142"/>
            <a:ext cx="941314" cy="7466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898F7C2-ECCD-4BA6-9028-C8A03ED9F3F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r="20957"/>
          <a:stretch/>
        </p:blipFill>
        <p:spPr>
          <a:xfrm>
            <a:off x="10643271" y="2609912"/>
            <a:ext cx="878695" cy="6969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940312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65689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34315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817CC42-964F-4BE3-AD1B-3FCABE909FF7}"/>
              </a:ext>
            </a:extLst>
          </p:cNvPr>
          <p:cNvCxnSpPr/>
          <p:nvPr/>
        </p:nvCxnSpPr>
        <p:spPr>
          <a:xfrm>
            <a:off x="543339" y="2537327"/>
            <a:ext cx="1110532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7706903-C43E-42F0-872D-EAEA6E4FE102}"/>
              </a:ext>
            </a:extLst>
          </p:cNvPr>
          <p:cNvCxnSpPr/>
          <p:nvPr/>
        </p:nvCxnSpPr>
        <p:spPr>
          <a:xfrm>
            <a:off x="543339" y="2365049"/>
            <a:ext cx="0" cy="3710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34A93E-FF2F-448D-A5A3-F649502D0D3C}"/>
              </a:ext>
            </a:extLst>
          </p:cNvPr>
          <p:cNvCxnSpPr/>
          <p:nvPr/>
        </p:nvCxnSpPr>
        <p:spPr>
          <a:xfrm>
            <a:off x="6062869" y="2351796"/>
            <a:ext cx="0" cy="3710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6495592-E0F2-46E2-8673-B9DDA0FC3F67}"/>
              </a:ext>
            </a:extLst>
          </p:cNvPr>
          <p:cNvCxnSpPr/>
          <p:nvPr/>
        </p:nvCxnSpPr>
        <p:spPr>
          <a:xfrm>
            <a:off x="11675165" y="2378301"/>
            <a:ext cx="0" cy="3710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0D21BB6-8B4D-4D74-B088-FCCD4BCB339F}"/>
              </a:ext>
            </a:extLst>
          </p:cNvPr>
          <p:cNvSpPr txBox="1"/>
          <p:nvPr/>
        </p:nvSpPr>
        <p:spPr>
          <a:xfrm>
            <a:off x="92765" y="1620191"/>
            <a:ext cx="901145" cy="830997"/>
          </a:xfrm>
          <a:prstGeom prst="rect">
            <a:avLst/>
          </a:prstGeom>
          <a:noFill/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A62D43-A552-49F6-B39F-7F242CA0D17E}"/>
              </a:ext>
            </a:extLst>
          </p:cNvPr>
          <p:cNvSpPr txBox="1"/>
          <p:nvPr/>
        </p:nvSpPr>
        <p:spPr>
          <a:xfrm>
            <a:off x="11118576" y="1547304"/>
            <a:ext cx="901145" cy="830997"/>
          </a:xfrm>
          <a:prstGeom prst="rect">
            <a:avLst/>
          </a:prstGeom>
          <a:noFill/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</a:rPr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056481-4BFE-4C33-BB36-8E3CF7F530A0}"/>
              </a:ext>
            </a:extLst>
          </p:cNvPr>
          <p:cNvSpPr txBox="1"/>
          <p:nvPr/>
        </p:nvSpPr>
        <p:spPr>
          <a:xfrm>
            <a:off x="5612296" y="1620191"/>
            <a:ext cx="901145" cy="830997"/>
          </a:xfrm>
          <a:prstGeom prst="rect">
            <a:avLst/>
          </a:prstGeom>
          <a:noFill/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8508F9-C5FE-4598-8845-65190E868FD7}"/>
              </a:ext>
            </a:extLst>
          </p:cNvPr>
          <p:cNvSpPr txBox="1"/>
          <p:nvPr/>
        </p:nvSpPr>
        <p:spPr>
          <a:xfrm>
            <a:off x="0" y="148460"/>
            <a:ext cx="12192000" cy="1398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7 churches experiencing different mindsets, different struggles, joys and different persecutions.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C172B9-E321-46B5-80D4-93B796C5D351}"/>
              </a:ext>
            </a:extLst>
          </p:cNvPr>
          <p:cNvSpPr txBox="1"/>
          <p:nvPr/>
        </p:nvSpPr>
        <p:spPr>
          <a:xfrm>
            <a:off x="12" y="3196046"/>
            <a:ext cx="12191988" cy="1398844"/>
          </a:xfrm>
          <a:prstGeom prst="rect">
            <a:avLst/>
          </a:prstGeom>
          <a:noFill/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FFC0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Revelation 6 – 22: </a:t>
            </a:r>
            <a:r>
              <a:rPr lang="en-US" sz="4000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Every world power, of every sort, stands in opposition to God.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636EC1-3B80-42F2-9A13-D4AD24344559}"/>
              </a:ext>
            </a:extLst>
          </p:cNvPr>
          <p:cNvSpPr txBox="1"/>
          <p:nvPr/>
        </p:nvSpPr>
        <p:spPr>
          <a:xfrm>
            <a:off x="0" y="5237809"/>
            <a:ext cx="12191988" cy="1323439"/>
          </a:xfrm>
          <a:prstGeom prst="rect">
            <a:avLst/>
          </a:prstGeom>
          <a:noFill/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Our hope is only </a:t>
            </a:r>
            <a:r>
              <a:rPr lang="en-US" sz="4000" b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</a:rPr>
              <a:t>in </a:t>
            </a:r>
            <a:r>
              <a:rPr lang="en-US" sz="4000" b="1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the One who sits reigning </a:t>
            </a:r>
          </a:p>
          <a:p>
            <a:pPr algn="ctr"/>
            <a:r>
              <a:rPr lang="en-US" sz="4000" b="1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on the throne of the universe. </a:t>
            </a:r>
            <a:endParaRPr lang="en-US" sz="4000" b="1" dirty="0">
              <a:solidFill>
                <a:srgbClr val="FFFF00"/>
              </a:solidFill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5464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9E5306-2787-458F-8BE2-D3F7DFC799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804093">
            <a:off x="622584" y="629413"/>
            <a:ext cx="5979139" cy="56398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28C77B-875A-4248-AFB1-48BEFC4F0149}"/>
              </a:ext>
            </a:extLst>
          </p:cNvPr>
          <p:cNvSpPr txBox="1"/>
          <p:nvPr/>
        </p:nvSpPr>
        <p:spPr>
          <a:xfrm rot="20754926">
            <a:off x="3472075" y="5042424"/>
            <a:ext cx="5247849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in persecution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251EF6-42C1-4A17-9652-5B94DCEF8871}"/>
              </a:ext>
            </a:extLst>
          </p:cNvPr>
          <p:cNvSpPr txBox="1"/>
          <p:nvPr/>
        </p:nvSpPr>
        <p:spPr>
          <a:xfrm>
            <a:off x="6596305" y="2175505"/>
            <a:ext cx="5247849" cy="1161344"/>
          </a:xfrm>
          <a:prstGeom prst="rect">
            <a:avLst/>
          </a:prstGeom>
          <a:noFill/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>
                <a:solidFill>
                  <a:srgbClr val="FFC0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1 Peter 4</a:t>
            </a:r>
          </a:p>
        </p:txBody>
      </p:sp>
    </p:spTree>
    <p:extLst>
      <p:ext uri="{BB962C8B-B14F-4D97-AF65-F5344CB8AC3E}">
        <p14:creationId xmlns:p14="http://schemas.microsoft.com/office/powerpoint/2010/main" val="1393591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3C123E-783B-420E-A81A-D5945DD336CC}"/>
              </a:ext>
            </a:extLst>
          </p:cNvPr>
          <p:cNvSpPr txBox="1"/>
          <p:nvPr/>
        </p:nvSpPr>
        <p:spPr>
          <a:xfrm>
            <a:off x="0" y="132560"/>
            <a:ext cx="12192000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Revelation 4:1-6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958C78-403F-43ED-B9A4-A63ECE1DA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7749">
            <a:off x="7360223" y="1681525"/>
            <a:ext cx="3154343" cy="3494952"/>
          </a:xfrm>
          <a:prstGeom prst="rect">
            <a:avLst/>
          </a:prstGeom>
          <a:ln>
            <a:noFill/>
            <a:prstDash val="solid"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0DCB9D-0FA6-4D1D-AA7C-3D160A73D9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72154">
            <a:off x="960857" y="1581678"/>
            <a:ext cx="3313933" cy="3244621"/>
          </a:xfrm>
          <a:prstGeom prst="rect">
            <a:avLst/>
          </a:prstGeom>
          <a:ln>
            <a:noFill/>
            <a:prstDash val="solid"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A2108C-31BC-4316-80D2-5F7C3A2D66BA}"/>
              </a:ext>
            </a:extLst>
          </p:cNvPr>
          <p:cNvSpPr txBox="1"/>
          <p:nvPr/>
        </p:nvSpPr>
        <p:spPr>
          <a:xfrm>
            <a:off x="3978485" y="3015332"/>
            <a:ext cx="3584383" cy="1857753"/>
          </a:xfrm>
          <a:prstGeom prst="rect">
            <a:avLst/>
          </a:prstGeom>
          <a:noFill/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srgbClr val="FFC0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FFC0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Listen for “echoes”</a:t>
            </a:r>
          </a:p>
        </p:txBody>
      </p:sp>
    </p:spTree>
    <p:extLst>
      <p:ext uri="{BB962C8B-B14F-4D97-AF65-F5344CB8AC3E}">
        <p14:creationId xmlns:p14="http://schemas.microsoft.com/office/powerpoint/2010/main" val="4204988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84A9410-788B-4797-AF1C-67FE6AD37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21" y="0"/>
            <a:ext cx="10332030" cy="6830620"/>
          </a:xfrm>
          <a:prstGeom prst="rect">
            <a:avLst/>
          </a:prstGeom>
          <a:ln>
            <a:noFill/>
            <a:prstDash val="solid"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284370-8FB3-48E6-8A30-3467C03C5E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83255">
            <a:off x="8975266" y="603008"/>
            <a:ext cx="3270327" cy="2181502"/>
          </a:xfrm>
          <a:prstGeom prst="ellipse">
            <a:avLst/>
          </a:prstGeom>
          <a:ln>
            <a:noFill/>
            <a:prstDash val="solid"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82CB6A-7892-4BB0-AC3E-6E181ED484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71543">
            <a:off x="-167698" y="712539"/>
            <a:ext cx="3131735" cy="2087823"/>
          </a:xfrm>
          <a:prstGeom prst="ellipse">
            <a:avLst/>
          </a:prstGeom>
          <a:ln>
            <a:noFill/>
            <a:prstDash val="solid"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71B2AA-C2E2-4278-B521-7BDB4D98D2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848" y="1334253"/>
            <a:ext cx="5527832" cy="35472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F5126C3-0DD2-4354-A445-45485E32C96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5662231"/>
            <a:ext cx="12192000" cy="1167912"/>
          </a:xfrm>
          <a:prstGeom prst="rect">
            <a:avLst/>
          </a:prstGeom>
          <a:ln>
            <a:noFill/>
            <a:prstDash val="solid"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A31526-C2D1-49C2-9D75-F13E15CC623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244680">
            <a:off x="8166284" y="3727234"/>
            <a:ext cx="3698656" cy="1968242"/>
          </a:xfrm>
          <a:prstGeom prst="rect">
            <a:avLst/>
          </a:prstGeom>
          <a:ln>
            <a:noFill/>
            <a:prstDash val="solid"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870EB9-3A9E-4C6F-BCF3-6E338EABD28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992714">
            <a:off x="310083" y="3224948"/>
            <a:ext cx="3462981" cy="2928143"/>
          </a:xfrm>
          <a:prstGeom prst="ellipse">
            <a:avLst/>
          </a:prstGeom>
          <a:ln>
            <a:noFill/>
            <a:prstDash val="solid"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6DFA77-C748-4D52-93CA-8B3E4D9481F7}"/>
              </a:ext>
            </a:extLst>
          </p:cNvPr>
          <p:cNvSpPr txBox="1"/>
          <p:nvPr/>
        </p:nvSpPr>
        <p:spPr>
          <a:xfrm>
            <a:off x="0" y="6151315"/>
            <a:ext cx="7463748" cy="740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Who is this God on the throne?</a:t>
            </a:r>
            <a:endParaRPr lang="en-US" sz="40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395AC53-C4A1-4ED1-ACF6-E014AF45BA8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426559">
            <a:off x="7265321" y="1987459"/>
            <a:ext cx="1329639" cy="9442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A3605FE-5AE2-40FE-A7A9-2758306F98B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r="20957"/>
          <a:stretch/>
        </p:blipFill>
        <p:spPr>
          <a:xfrm flipH="1">
            <a:off x="3086602" y="2952945"/>
            <a:ext cx="922625" cy="731784"/>
          </a:xfrm>
          <a:prstGeom prst="ellipse">
            <a:avLst/>
          </a:prstGeom>
          <a:ln>
            <a:noFill/>
            <a:prstDash val="solid"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E8CBB04-F388-4B04-BF6E-4AF4293826E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r="20957"/>
          <a:stretch/>
        </p:blipFill>
        <p:spPr>
          <a:xfrm>
            <a:off x="3086602" y="2011113"/>
            <a:ext cx="978614" cy="776192"/>
          </a:xfrm>
          <a:prstGeom prst="ellipse">
            <a:avLst/>
          </a:prstGeom>
          <a:ln>
            <a:noFill/>
            <a:prstDash val="solid"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E446222-B58F-48C1-80D3-172E340D6C9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r="20957"/>
          <a:stretch/>
        </p:blipFill>
        <p:spPr>
          <a:xfrm flipH="1">
            <a:off x="5685241" y="4606909"/>
            <a:ext cx="864526" cy="685703"/>
          </a:xfrm>
          <a:prstGeom prst="ellipse">
            <a:avLst/>
          </a:prstGeom>
          <a:ln>
            <a:noFill/>
            <a:prstDash val="solid"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2E0B943-96CE-4705-ADA8-C0980B83656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r="20957"/>
          <a:stretch/>
        </p:blipFill>
        <p:spPr>
          <a:xfrm>
            <a:off x="4792993" y="924844"/>
            <a:ext cx="980643" cy="777801"/>
          </a:xfrm>
          <a:prstGeom prst="ellipse">
            <a:avLst/>
          </a:prstGeom>
          <a:ln>
            <a:noFill/>
            <a:prstDash val="solid"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3AA02AC-0F6A-4B5C-BAFE-B13DB7C1D0E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r="20957"/>
          <a:stretch/>
        </p:blipFill>
        <p:spPr>
          <a:xfrm flipV="1">
            <a:off x="3851679" y="1232931"/>
            <a:ext cx="941314" cy="746607"/>
          </a:xfrm>
          <a:prstGeom prst="ellipse">
            <a:avLst/>
          </a:prstGeom>
          <a:ln>
            <a:noFill/>
            <a:prstDash val="solid"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99718B0-9E33-4866-9274-D4B4E9D3655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r="20957"/>
          <a:stretch/>
        </p:blipFill>
        <p:spPr>
          <a:xfrm flipV="1">
            <a:off x="3574357" y="3899960"/>
            <a:ext cx="941314" cy="746607"/>
          </a:xfrm>
          <a:prstGeom prst="ellipse">
            <a:avLst/>
          </a:prstGeom>
          <a:ln>
            <a:noFill/>
            <a:prstDash val="solid"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853F392-F6E8-4D2B-9E83-9E29EC15429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r="20957"/>
          <a:stretch/>
        </p:blipFill>
        <p:spPr>
          <a:xfrm>
            <a:off x="4542714" y="4443913"/>
            <a:ext cx="878695" cy="696941"/>
          </a:xfrm>
          <a:prstGeom prst="ellipse">
            <a:avLst/>
          </a:prstGeom>
          <a:ln>
            <a:noFill/>
            <a:prstDash val="solid"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991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77A200-2276-43DE-836B-7EBF617C83F7}"/>
              </a:ext>
            </a:extLst>
          </p:cNvPr>
          <p:cNvSpPr txBox="1"/>
          <p:nvPr/>
        </p:nvSpPr>
        <p:spPr>
          <a:xfrm>
            <a:off x="6857" y="51826"/>
            <a:ext cx="12128343" cy="2254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After this I looked and…Look!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door open and still open in heaven.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trumpet-like voice I first heard was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0A7FA2-DDDA-4A3E-89C1-35AEB213FF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37" y="2489050"/>
            <a:ext cx="6627706" cy="4381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E96FF4-0EEB-4113-804C-DB2A225BF4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71543">
            <a:off x="5509998" y="3094671"/>
            <a:ext cx="1433619" cy="955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E04B7A-FB51-4B79-8996-2E40E325C2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880" y="3219085"/>
            <a:ext cx="2866758" cy="18396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3E98C0-0099-4133-916F-7053CD76009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677586"/>
            <a:ext cx="12192000" cy="1167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98E15B-FB57-47EF-BD09-54FF7E17814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244680">
            <a:off x="10306963" y="5610941"/>
            <a:ext cx="1771907" cy="942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0768FD-765F-4E4F-BC94-C8C3E8553BC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992714">
            <a:off x="5657251" y="4865106"/>
            <a:ext cx="1483258" cy="12541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713EAA-5CA2-4E88-99B1-CC6F830B4C3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426559">
            <a:off x="10475402" y="3285528"/>
            <a:ext cx="1329639" cy="9442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EC73CAA-5AC9-4FF3-8904-B9E70E423A44}"/>
              </a:ext>
            </a:extLst>
          </p:cNvPr>
          <p:cNvSpPr txBox="1"/>
          <p:nvPr/>
        </p:nvSpPr>
        <p:spPr>
          <a:xfrm>
            <a:off x="126549" y="2174509"/>
            <a:ext cx="548192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talking saying, </a:t>
            </a:r>
          </a:p>
          <a:p>
            <a:pPr algn="ctr"/>
            <a:r>
              <a:rPr lang="en-US" sz="4400" b="1" dirty="0"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“Come up here. I will spread out in front of you what absolutely unfolds after this.</a:t>
            </a:r>
            <a:endParaRPr lang="en-US" sz="4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2B9D551-2F2D-4BE5-9E1B-52B9A37814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7157">
            <a:off x="8250781" y="2665366"/>
            <a:ext cx="1282621" cy="8555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506129-F534-48C9-BE48-B7BD361ED20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r="20957"/>
          <a:stretch/>
        </p:blipFill>
        <p:spPr>
          <a:xfrm flipH="1">
            <a:off x="6714370" y="2639953"/>
            <a:ext cx="922625" cy="731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6E6955E-2261-436E-9906-E9FA7A645B6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r="20957"/>
          <a:stretch/>
        </p:blipFill>
        <p:spPr>
          <a:xfrm>
            <a:off x="11121274" y="4162230"/>
            <a:ext cx="978614" cy="776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E82F6EB-16E9-42DD-846E-7E6434905F5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r="20957"/>
          <a:stretch/>
        </p:blipFill>
        <p:spPr>
          <a:xfrm flipH="1">
            <a:off x="5755942" y="4313186"/>
            <a:ext cx="864526" cy="6857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CB3432-2D29-4AF5-B289-BCB12C827B4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r="20957"/>
          <a:stretch/>
        </p:blipFill>
        <p:spPr>
          <a:xfrm>
            <a:off x="7208499" y="5139739"/>
            <a:ext cx="980643" cy="7778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36E55DD-AB70-4D1D-938F-27DB8834FF1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r="20957"/>
          <a:stretch/>
        </p:blipFill>
        <p:spPr>
          <a:xfrm flipV="1">
            <a:off x="9443052" y="3047183"/>
            <a:ext cx="941314" cy="7466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5B654B4-5491-4480-A3E0-38B982617F3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r="20957"/>
          <a:stretch/>
        </p:blipFill>
        <p:spPr>
          <a:xfrm flipV="1">
            <a:off x="9337582" y="6105142"/>
            <a:ext cx="941314" cy="7466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CD35087-CC9E-44CE-9E09-62D24363735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r="20957"/>
          <a:stretch/>
        </p:blipFill>
        <p:spPr>
          <a:xfrm>
            <a:off x="10643271" y="2609912"/>
            <a:ext cx="878695" cy="6969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085334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35F3BBD-18B0-4E9A-B6D0-4396D680EE48}"/>
              </a:ext>
            </a:extLst>
          </p:cNvPr>
          <p:cNvSpPr txBox="1"/>
          <p:nvPr/>
        </p:nvSpPr>
        <p:spPr>
          <a:xfrm>
            <a:off x="27457" y="247268"/>
            <a:ext cx="12137085" cy="2450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At that instant I was in spirit and look!...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throne set in heaven and on the throne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One enthroned.  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3AB02E8-BED7-4010-A32D-CB814C688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37" y="2489050"/>
            <a:ext cx="6627706" cy="4381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3049019-4B7C-4D6D-B1BF-9D59695C54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71543">
            <a:off x="5509998" y="3094671"/>
            <a:ext cx="1433619" cy="955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9AD1870-A5D0-4AF6-9868-492A148336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880" y="3219085"/>
            <a:ext cx="2866758" cy="18396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2D9BC14-0233-4B11-9B88-8FA5A589012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677586"/>
            <a:ext cx="12192000" cy="1167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2957984-AD02-4977-8BE2-5CF0F43B762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244680">
            <a:off x="10306963" y="5610941"/>
            <a:ext cx="1771907" cy="942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05A1F39-0983-410A-BFD6-A0D61A48BD3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992714">
            <a:off x="5657251" y="4865106"/>
            <a:ext cx="1483258" cy="12541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F86A977-485B-4AB8-939E-E037EADAC17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426559">
            <a:off x="10475402" y="3285528"/>
            <a:ext cx="1329639" cy="9442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442AD5D-7741-467F-80A7-2E40B7A1E1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7157">
            <a:off x="8250781" y="2665366"/>
            <a:ext cx="1282621" cy="8555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0DF7029-013C-40A4-8544-1E2C1B4E7FA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r="20957"/>
          <a:stretch/>
        </p:blipFill>
        <p:spPr>
          <a:xfrm flipH="1">
            <a:off x="6714370" y="2639953"/>
            <a:ext cx="922625" cy="731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435CBEF-2D27-4D06-9AA1-27B00BCC4D9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r="20957"/>
          <a:stretch/>
        </p:blipFill>
        <p:spPr>
          <a:xfrm>
            <a:off x="11121274" y="4162230"/>
            <a:ext cx="978614" cy="776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2688E46-BCAD-461A-86B5-93DFE01E444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r="20957"/>
          <a:stretch/>
        </p:blipFill>
        <p:spPr>
          <a:xfrm flipH="1">
            <a:off x="5755942" y="4313186"/>
            <a:ext cx="864526" cy="6857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C466625-23FF-4BD4-9067-2B28DE1ACE2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r="20957"/>
          <a:stretch/>
        </p:blipFill>
        <p:spPr>
          <a:xfrm>
            <a:off x="7208499" y="5139739"/>
            <a:ext cx="980643" cy="7778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F916F80-E767-49B3-937E-164650AC21F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r="20957"/>
          <a:stretch/>
        </p:blipFill>
        <p:spPr>
          <a:xfrm flipV="1">
            <a:off x="9443052" y="3047183"/>
            <a:ext cx="941314" cy="7466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2E93173-84C5-4AA6-9DAD-CEE69027472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r="20957"/>
          <a:stretch/>
        </p:blipFill>
        <p:spPr>
          <a:xfrm flipV="1">
            <a:off x="9337582" y="6105142"/>
            <a:ext cx="941314" cy="7466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114953D-4662-44B9-A9A9-503EAA07B94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r="20957"/>
          <a:stretch/>
        </p:blipFill>
        <p:spPr>
          <a:xfrm>
            <a:off x="10643271" y="2609912"/>
            <a:ext cx="878695" cy="6969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055731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79F50A8-BDDE-4028-B294-C7B9E57FFE0B}"/>
              </a:ext>
            </a:extLst>
          </p:cNvPr>
          <p:cNvSpPr txBox="1"/>
          <p:nvPr/>
        </p:nvSpPr>
        <p:spPr>
          <a:xfrm>
            <a:off x="-27457" y="210509"/>
            <a:ext cx="12192000" cy="2254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one who sat there was rock-solid, like stone. Blazing crystal and fiery red and an emerald rainbow were all around the throne.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FEBB07-F76B-4189-884D-C7F752FDD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37" y="2489050"/>
            <a:ext cx="6627706" cy="4381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A21DFD-6E78-4DAC-AE87-506D285306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71543">
            <a:off x="5509998" y="3094671"/>
            <a:ext cx="1433619" cy="955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1720E8-5B16-4664-A91F-C8006E62BA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880" y="3219085"/>
            <a:ext cx="2866758" cy="18396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5FC61C0-CA37-4356-9BAF-A2E7CFF92CA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677586"/>
            <a:ext cx="12192000" cy="1167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7F21AD0-83A6-46B3-B416-917016066F9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244680">
            <a:off x="10306963" y="5610941"/>
            <a:ext cx="1771907" cy="942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78293A0-55A9-43C7-AB7D-7690E0B6274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992714">
            <a:off x="5657251" y="4865106"/>
            <a:ext cx="1483258" cy="12541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8509319-C17B-4924-9AFC-E8ABB355BBD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426559">
            <a:off x="10475402" y="3285528"/>
            <a:ext cx="1329639" cy="9442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1158CC2-D965-42E8-9534-8274754A8C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7157">
            <a:off x="8250781" y="2665366"/>
            <a:ext cx="1282621" cy="8555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CC895E3-29B8-445A-9A0C-4290F0B547E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r="20957"/>
          <a:stretch/>
        </p:blipFill>
        <p:spPr>
          <a:xfrm flipH="1">
            <a:off x="6714370" y="2639953"/>
            <a:ext cx="922625" cy="731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30A8ACB-398E-426A-872F-4802649ACFC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r="20957"/>
          <a:stretch/>
        </p:blipFill>
        <p:spPr>
          <a:xfrm>
            <a:off x="11121274" y="4162230"/>
            <a:ext cx="978614" cy="776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31C23CB-5FC5-4606-8450-28B4E136D64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r="20957"/>
          <a:stretch/>
        </p:blipFill>
        <p:spPr>
          <a:xfrm flipH="1">
            <a:off x="5755942" y="4313186"/>
            <a:ext cx="864526" cy="6857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BED6F2B-5747-4343-BA63-032CA572585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r="20957"/>
          <a:stretch/>
        </p:blipFill>
        <p:spPr>
          <a:xfrm>
            <a:off x="7208499" y="5139739"/>
            <a:ext cx="980643" cy="7778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4DC42DA-7E78-43DF-8D85-2177F21CA97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r="20957"/>
          <a:stretch/>
        </p:blipFill>
        <p:spPr>
          <a:xfrm flipV="1">
            <a:off x="9443052" y="3047183"/>
            <a:ext cx="941314" cy="7466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37670B5-F5E5-4897-9FB4-BB03506AE77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r="20957"/>
          <a:stretch/>
        </p:blipFill>
        <p:spPr>
          <a:xfrm flipV="1">
            <a:off x="9337582" y="6105142"/>
            <a:ext cx="941314" cy="7466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FDA64F1-98D3-44E8-9CC7-F9F69442E4E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r="20957"/>
          <a:stretch/>
        </p:blipFill>
        <p:spPr>
          <a:xfrm>
            <a:off x="10643271" y="2609912"/>
            <a:ext cx="878695" cy="6969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254681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23BC28E-8C82-4B7E-9E31-BDE10C22BAE9}"/>
              </a:ext>
            </a:extLst>
          </p:cNvPr>
          <p:cNvSpPr txBox="1"/>
          <p:nvPr/>
        </p:nvSpPr>
        <p:spPr>
          <a:xfrm>
            <a:off x="0" y="26721"/>
            <a:ext cx="12192000" cy="2716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Around that throne were thrones; twenty-four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of them. And seated on those thrones twenty-four aged ones with flowing robes of white and on their heads golden victory crowns. </a:t>
            </a:r>
            <a:endParaRPr lang="en-US" sz="4000" dirty="0">
              <a:effectLst/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BB910A-52DB-43C2-87E6-8EE9BB2704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37" y="2489050"/>
            <a:ext cx="6627706" cy="4381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AFA712-7C02-4468-9F30-6408AE5ECF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71543">
            <a:off x="5509998" y="3094671"/>
            <a:ext cx="1433619" cy="955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B13B58-DE96-4231-A1F1-A2F6701C05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880" y="3219085"/>
            <a:ext cx="2866758" cy="18396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5FF75F1-2729-403B-8480-DDA8A0A410C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677586"/>
            <a:ext cx="12192000" cy="1167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EAAC43-7133-4B46-8A4D-EF634EBEC35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244680">
            <a:off x="10306963" y="5610941"/>
            <a:ext cx="1771907" cy="942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FA1246-5067-496E-B3FF-66D1AE3330A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992714">
            <a:off x="5657251" y="4865106"/>
            <a:ext cx="1483258" cy="12541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034A209-5FE6-4764-BE52-213BF49371F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426559">
            <a:off x="10475402" y="3285528"/>
            <a:ext cx="1329639" cy="9442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CF52F15-531D-497D-A9FA-3A91F77EA5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7157">
            <a:off x="8250781" y="2665366"/>
            <a:ext cx="1282621" cy="8555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C44CAD1-CC62-47AE-82E7-FEE761DA91F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r="20957"/>
          <a:stretch/>
        </p:blipFill>
        <p:spPr>
          <a:xfrm flipH="1">
            <a:off x="6714370" y="2639953"/>
            <a:ext cx="922625" cy="731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FA70D0C-A4FA-4BC5-ABC8-C984E137FB1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r="20957"/>
          <a:stretch/>
        </p:blipFill>
        <p:spPr>
          <a:xfrm>
            <a:off x="11121274" y="4162230"/>
            <a:ext cx="978614" cy="776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B4E1645-632C-43A8-85AD-EE003A20E8F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r="20957"/>
          <a:stretch/>
        </p:blipFill>
        <p:spPr>
          <a:xfrm flipH="1">
            <a:off x="5755942" y="4313186"/>
            <a:ext cx="864526" cy="6857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4745321-185F-42BB-A169-DE47A2C8980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r="20957"/>
          <a:stretch/>
        </p:blipFill>
        <p:spPr>
          <a:xfrm>
            <a:off x="7208499" y="5139739"/>
            <a:ext cx="980643" cy="7778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1DD2323-D62A-4438-AE6D-DE72F052C8F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r="20957"/>
          <a:stretch/>
        </p:blipFill>
        <p:spPr>
          <a:xfrm flipV="1">
            <a:off x="9443052" y="3047183"/>
            <a:ext cx="941314" cy="7466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EEB78F7-C01E-4D15-AEDB-40B2EA85B43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r="20957"/>
          <a:stretch/>
        </p:blipFill>
        <p:spPr>
          <a:xfrm flipV="1">
            <a:off x="9337582" y="6105142"/>
            <a:ext cx="941314" cy="7466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730605D-F713-415D-AA80-1839D9642A5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r="20957"/>
          <a:stretch/>
        </p:blipFill>
        <p:spPr>
          <a:xfrm>
            <a:off x="10643271" y="2609912"/>
            <a:ext cx="878695" cy="6969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61733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1380</TotalTime>
  <Words>274</Words>
  <Application>Microsoft Office PowerPoint</Application>
  <PresentationFormat>Widescreen</PresentationFormat>
  <Paragraphs>44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Ink Free</vt:lpstr>
      <vt:lpstr>Tempus Sans ITC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Ministry1 - Office</dc:creator>
  <cp:lastModifiedBy>AV Team</cp:lastModifiedBy>
  <cp:revision>22</cp:revision>
  <cp:lastPrinted>2021-04-04T13:40:09Z</cp:lastPrinted>
  <dcterms:created xsi:type="dcterms:W3CDTF">2021-04-02T18:40:54Z</dcterms:created>
  <dcterms:modified xsi:type="dcterms:W3CDTF">2021-04-04T13:40:12Z</dcterms:modified>
</cp:coreProperties>
</file>