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8"/>
  </p:notesMasterIdLst>
  <p:handoutMasterIdLst>
    <p:handoutMasterId r:id="rId39"/>
  </p:handoutMasterIdLst>
  <p:sldIdLst>
    <p:sldId id="432" r:id="rId2"/>
    <p:sldId id="433" r:id="rId3"/>
    <p:sldId id="256" r:id="rId4"/>
    <p:sldId id="277" r:id="rId5"/>
    <p:sldId id="278" r:id="rId6"/>
    <p:sldId id="276" r:id="rId7"/>
    <p:sldId id="280" r:id="rId8"/>
    <p:sldId id="281" r:id="rId9"/>
    <p:sldId id="282" r:id="rId10"/>
    <p:sldId id="283" r:id="rId11"/>
    <p:sldId id="284" r:id="rId12"/>
    <p:sldId id="285" r:id="rId13"/>
    <p:sldId id="286" r:id="rId14"/>
    <p:sldId id="287" r:id="rId15"/>
    <p:sldId id="288" r:id="rId16"/>
    <p:sldId id="289" r:id="rId17"/>
    <p:sldId id="290" r:id="rId18"/>
    <p:sldId id="309" r:id="rId19"/>
    <p:sldId id="310" r:id="rId20"/>
    <p:sldId id="291" r:id="rId21"/>
    <p:sldId id="292" r:id="rId22"/>
    <p:sldId id="294" r:id="rId23"/>
    <p:sldId id="295" r:id="rId24"/>
    <p:sldId id="296" r:id="rId25"/>
    <p:sldId id="297" r:id="rId26"/>
    <p:sldId id="298" r:id="rId27"/>
    <p:sldId id="308" r:id="rId28"/>
    <p:sldId id="300" r:id="rId29"/>
    <p:sldId id="311" r:id="rId30"/>
    <p:sldId id="301" r:id="rId31"/>
    <p:sldId id="302" r:id="rId32"/>
    <p:sldId id="303" r:id="rId33"/>
    <p:sldId id="312" r:id="rId34"/>
    <p:sldId id="304" r:id="rId35"/>
    <p:sldId id="305" r:id="rId36"/>
    <p:sldId id="306" r:id="rId37"/>
  </p:sldIdLst>
  <p:sldSz cx="12192000" cy="6858000"/>
  <p:notesSz cx="6858000" cy="9144000"/>
  <p:embeddedFontLst>
    <p:embeddedFont>
      <p:font typeface="Arial Black" panose="020B0A04020102020204" pitchFamily="34" charset="0"/>
      <p:bold r:id="rId40"/>
    </p:embeddedFont>
    <p:embeddedFont>
      <p:font typeface="Arial Narrow" panose="020B060602020203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Elephant" panose="02020904090505020303" pitchFamily="18" charset="0"/>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68" d="100"/>
          <a:sy n="68" d="100"/>
        </p:scale>
        <p:origin x="13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F14FF-3307-474B-8251-FE7FFC7ADD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04606B-02DD-4A27-A834-EB9DF43A30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608C8-3D47-46EF-AF22-FBB9B06C3AE7}" type="datetimeFigureOut">
              <a:rPr lang="en-US" smtClean="0"/>
              <a:t>1/23/2021</a:t>
            </a:fld>
            <a:endParaRPr lang="en-US"/>
          </a:p>
        </p:txBody>
      </p:sp>
      <p:sp>
        <p:nvSpPr>
          <p:cNvPr id="4" name="Footer Placeholder 3">
            <a:extLst>
              <a:ext uri="{FF2B5EF4-FFF2-40B4-BE49-F238E27FC236}">
                <a16:creationId xmlns:a16="http://schemas.microsoft.com/office/drawing/2014/main" id="{98C9B2EB-1CAC-4646-85EB-0D2D5E3753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CB6F2657-87CE-48FA-8A86-B4FD668DD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DAF604-2DE0-46BE-AFF9-72FE240CA2F7}" type="slidenum">
              <a:rPr lang="en-US" smtClean="0"/>
              <a:t>‹#›</a:t>
            </a:fld>
            <a:endParaRPr lang="en-US"/>
          </a:p>
        </p:txBody>
      </p:sp>
      <p:sp>
        <p:nvSpPr>
          <p:cNvPr id="6" name="TextBox 5" descr="Box1">
            <a:extLst>
              <a:ext uri="{FF2B5EF4-FFF2-40B4-BE49-F238E27FC236}">
                <a16:creationId xmlns:a16="http://schemas.microsoft.com/office/drawing/2014/main" id="{57ACF1CF-AAAA-480E-B7AA-7EEAEAA50C37}"/>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D20EE574-ACAC-4C09-9A9A-E43B914B45FA}"/>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93D564FD-1C44-468E-9201-EE518542FAA3}"/>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A8FA5BA7-4EC3-469A-A66A-C08F50E572AA}"/>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5D353B85-AB29-41DA-9362-C01956A830D6}"/>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A4AC3559-1BC0-4664-B17E-6B0A22BCAC0E}"/>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0C9CF8C4-F404-4567-8EC8-BFC30D59BB70}"/>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27849296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1B39D-7AB0-4A4F-BDF8-7806D91C32D2}"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BD2A7-0406-4C50-A2BA-26BB8AC0B0B0}" type="slidenum">
              <a:rPr lang="en-US" smtClean="0"/>
              <a:t>‹#›</a:t>
            </a:fld>
            <a:endParaRPr lang="en-US"/>
          </a:p>
        </p:txBody>
      </p:sp>
    </p:spTree>
    <p:extLst>
      <p:ext uri="{BB962C8B-B14F-4D97-AF65-F5344CB8AC3E}">
        <p14:creationId xmlns:p14="http://schemas.microsoft.com/office/powerpoint/2010/main" val="205045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25B092-4D8F-48EA-91EA-496C4B7210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39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10</a:t>
            </a:fld>
            <a:endParaRPr lang="en-US"/>
          </a:p>
        </p:txBody>
      </p:sp>
    </p:spTree>
    <p:extLst>
      <p:ext uri="{BB962C8B-B14F-4D97-AF65-F5344CB8AC3E}">
        <p14:creationId xmlns:p14="http://schemas.microsoft.com/office/powerpoint/2010/main" val="21099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11</a:t>
            </a:fld>
            <a:endParaRPr lang="en-US"/>
          </a:p>
        </p:txBody>
      </p:sp>
    </p:spTree>
    <p:extLst>
      <p:ext uri="{BB962C8B-B14F-4D97-AF65-F5344CB8AC3E}">
        <p14:creationId xmlns:p14="http://schemas.microsoft.com/office/powerpoint/2010/main" val="426178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12</a:t>
            </a:fld>
            <a:endParaRPr lang="en-US"/>
          </a:p>
        </p:txBody>
      </p:sp>
    </p:spTree>
    <p:extLst>
      <p:ext uri="{BB962C8B-B14F-4D97-AF65-F5344CB8AC3E}">
        <p14:creationId xmlns:p14="http://schemas.microsoft.com/office/powerpoint/2010/main" val="229050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13</a:t>
            </a:fld>
            <a:endParaRPr lang="en-US"/>
          </a:p>
        </p:txBody>
      </p:sp>
    </p:spTree>
    <p:extLst>
      <p:ext uri="{BB962C8B-B14F-4D97-AF65-F5344CB8AC3E}">
        <p14:creationId xmlns:p14="http://schemas.microsoft.com/office/powerpoint/2010/main" val="224893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14</a:t>
            </a:fld>
            <a:endParaRPr lang="en-US"/>
          </a:p>
        </p:txBody>
      </p:sp>
    </p:spTree>
    <p:extLst>
      <p:ext uri="{BB962C8B-B14F-4D97-AF65-F5344CB8AC3E}">
        <p14:creationId xmlns:p14="http://schemas.microsoft.com/office/powerpoint/2010/main" val="124651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15</a:t>
            </a:fld>
            <a:endParaRPr lang="en-US"/>
          </a:p>
        </p:txBody>
      </p:sp>
    </p:spTree>
    <p:extLst>
      <p:ext uri="{BB962C8B-B14F-4D97-AF65-F5344CB8AC3E}">
        <p14:creationId xmlns:p14="http://schemas.microsoft.com/office/powerpoint/2010/main" val="118165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16</a:t>
            </a:fld>
            <a:endParaRPr lang="en-US"/>
          </a:p>
        </p:txBody>
      </p:sp>
    </p:spTree>
    <p:extLst>
      <p:ext uri="{BB962C8B-B14F-4D97-AF65-F5344CB8AC3E}">
        <p14:creationId xmlns:p14="http://schemas.microsoft.com/office/powerpoint/2010/main" val="49904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17</a:t>
            </a:fld>
            <a:endParaRPr lang="en-US"/>
          </a:p>
        </p:txBody>
      </p:sp>
    </p:spTree>
    <p:extLst>
      <p:ext uri="{BB962C8B-B14F-4D97-AF65-F5344CB8AC3E}">
        <p14:creationId xmlns:p14="http://schemas.microsoft.com/office/powerpoint/2010/main" val="129844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18</a:t>
            </a:fld>
            <a:endParaRPr lang="en-US"/>
          </a:p>
        </p:txBody>
      </p:sp>
    </p:spTree>
    <p:extLst>
      <p:ext uri="{BB962C8B-B14F-4D97-AF65-F5344CB8AC3E}">
        <p14:creationId xmlns:p14="http://schemas.microsoft.com/office/powerpoint/2010/main" val="304324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19</a:t>
            </a:fld>
            <a:endParaRPr lang="en-US"/>
          </a:p>
        </p:txBody>
      </p:sp>
    </p:spTree>
    <p:extLst>
      <p:ext uri="{BB962C8B-B14F-4D97-AF65-F5344CB8AC3E}">
        <p14:creationId xmlns:p14="http://schemas.microsoft.com/office/powerpoint/2010/main" val="23098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D82583-2EFF-47A0-847B-E32DDA5D2FA3}" type="slidenum">
              <a:rPr lang="en-US" smtClean="0"/>
              <a:t>2</a:t>
            </a:fld>
            <a:endParaRPr lang="en-US"/>
          </a:p>
        </p:txBody>
      </p:sp>
    </p:spTree>
    <p:extLst>
      <p:ext uri="{BB962C8B-B14F-4D97-AF65-F5344CB8AC3E}">
        <p14:creationId xmlns:p14="http://schemas.microsoft.com/office/powerpoint/2010/main" val="404644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20</a:t>
            </a:fld>
            <a:endParaRPr lang="en-US"/>
          </a:p>
        </p:txBody>
      </p:sp>
    </p:spTree>
    <p:extLst>
      <p:ext uri="{BB962C8B-B14F-4D97-AF65-F5344CB8AC3E}">
        <p14:creationId xmlns:p14="http://schemas.microsoft.com/office/powerpoint/2010/main" val="1910642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21</a:t>
            </a:fld>
            <a:endParaRPr lang="en-US"/>
          </a:p>
        </p:txBody>
      </p:sp>
    </p:spTree>
    <p:extLst>
      <p:ext uri="{BB962C8B-B14F-4D97-AF65-F5344CB8AC3E}">
        <p14:creationId xmlns:p14="http://schemas.microsoft.com/office/powerpoint/2010/main" val="282155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22</a:t>
            </a:fld>
            <a:endParaRPr lang="en-US"/>
          </a:p>
        </p:txBody>
      </p:sp>
    </p:spTree>
    <p:extLst>
      <p:ext uri="{BB962C8B-B14F-4D97-AF65-F5344CB8AC3E}">
        <p14:creationId xmlns:p14="http://schemas.microsoft.com/office/powerpoint/2010/main" val="4277762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23</a:t>
            </a:fld>
            <a:endParaRPr lang="en-US"/>
          </a:p>
        </p:txBody>
      </p:sp>
    </p:spTree>
    <p:extLst>
      <p:ext uri="{BB962C8B-B14F-4D97-AF65-F5344CB8AC3E}">
        <p14:creationId xmlns:p14="http://schemas.microsoft.com/office/powerpoint/2010/main" val="731285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24</a:t>
            </a:fld>
            <a:endParaRPr lang="en-US"/>
          </a:p>
        </p:txBody>
      </p:sp>
    </p:spTree>
    <p:extLst>
      <p:ext uri="{BB962C8B-B14F-4D97-AF65-F5344CB8AC3E}">
        <p14:creationId xmlns:p14="http://schemas.microsoft.com/office/powerpoint/2010/main" val="2469249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25</a:t>
            </a:fld>
            <a:endParaRPr lang="en-US"/>
          </a:p>
        </p:txBody>
      </p:sp>
    </p:spTree>
    <p:extLst>
      <p:ext uri="{BB962C8B-B14F-4D97-AF65-F5344CB8AC3E}">
        <p14:creationId xmlns:p14="http://schemas.microsoft.com/office/powerpoint/2010/main" val="3385178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26</a:t>
            </a:fld>
            <a:endParaRPr lang="en-US"/>
          </a:p>
        </p:txBody>
      </p:sp>
    </p:spTree>
    <p:extLst>
      <p:ext uri="{BB962C8B-B14F-4D97-AF65-F5344CB8AC3E}">
        <p14:creationId xmlns:p14="http://schemas.microsoft.com/office/powerpoint/2010/main" val="1851377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27</a:t>
            </a:fld>
            <a:endParaRPr lang="en-US"/>
          </a:p>
        </p:txBody>
      </p:sp>
    </p:spTree>
    <p:extLst>
      <p:ext uri="{BB962C8B-B14F-4D97-AF65-F5344CB8AC3E}">
        <p14:creationId xmlns:p14="http://schemas.microsoft.com/office/powerpoint/2010/main" val="3407277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28</a:t>
            </a:fld>
            <a:endParaRPr lang="en-US"/>
          </a:p>
        </p:txBody>
      </p:sp>
    </p:spTree>
    <p:extLst>
      <p:ext uri="{BB962C8B-B14F-4D97-AF65-F5344CB8AC3E}">
        <p14:creationId xmlns:p14="http://schemas.microsoft.com/office/powerpoint/2010/main" val="730891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29</a:t>
            </a:fld>
            <a:endParaRPr lang="en-US"/>
          </a:p>
        </p:txBody>
      </p:sp>
    </p:spTree>
    <p:extLst>
      <p:ext uri="{BB962C8B-B14F-4D97-AF65-F5344CB8AC3E}">
        <p14:creationId xmlns:p14="http://schemas.microsoft.com/office/powerpoint/2010/main" val="306253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a:t>
            </a:fld>
            <a:endParaRPr lang="en-US"/>
          </a:p>
        </p:txBody>
      </p:sp>
    </p:spTree>
    <p:extLst>
      <p:ext uri="{BB962C8B-B14F-4D97-AF65-F5344CB8AC3E}">
        <p14:creationId xmlns:p14="http://schemas.microsoft.com/office/powerpoint/2010/main" val="184209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30</a:t>
            </a:fld>
            <a:endParaRPr lang="en-US"/>
          </a:p>
        </p:txBody>
      </p:sp>
    </p:spTree>
    <p:extLst>
      <p:ext uri="{BB962C8B-B14F-4D97-AF65-F5344CB8AC3E}">
        <p14:creationId xmlns:p14="http://schemas.microsoft.com/office/powerpoint/2010/main" val="330495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31</a:t>
            </a:fld>
            <a:endParaRPr lang="en-US"/>
          </a:p>
        </p:txBody>
      </p:sp>
    </p:spTree>
    <p:extLst>
      <p:ext uri="{BB962C8B-B14F-4D97-AF65-F5344CB8AC3E}">
        <p14:creationId xmlns:p14="http://schemas.microsoft.com/office/powerpoint/2010/main" val="2591574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32</a:t>
            </a:fld>
            <a:endParaRPr lang="en-US"/>
          </a:p>
        </p:txBody>
      </p:sp>
    </p:spTree>
    <p:extLst>
      <p:ext uri="{BB962C8B-B14F-4D97-AF65-F5344CB8AC3E}">
        <p14:creationId xmlns:p14="http://schemas.microsoft.com/office/powerpoint/2010/main" val="2472265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33</a:t>
            </a:fld>
            <a:endParaRPr lang="en-US"/>
          </a:p>
        </p:txBody>
      </p:sp>
    </p:spTree>
    <p:extLst>
      <p:ext uri="{BB962C8B-B14F-4D97-AF65-F5344CB8AC3E}">
        <p14:creationId xmlns:p14="http://schemas.microsoft.com/office/powerpoint/2010/main" val="2747643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34</a:t>
            </a:fld>
            <a:endParaRPr lang="en-US"/>
          </a:p>
        </p:txBody>
      </p:sp>
    </p:spTree>
    <p:extLst>
      <p:ext uri="{BB962C8B-B14F-4D97-AF65-F5344CB8AC3E}">
        <p14:creationId xmlns:p14="http://schemas.microsoft.com/office/powerpoint/2010/main" val="3573840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35</a:t>
            </a:fld>
            <a:endParaRPr lang="en-US"/>
          </a:p>
        </p:txBody>
      </p:sp>
    </p:spTree>
    <p:extLst>
      <p:ext uri="{BB962C8B-B14F-4D97-AF65-F5344CB8AC3E}">
        <p14:creationId xmlns:p14="http://schemas.microsoft.com/office/powerpoint/2010/main" val="275984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36</a:t>
            </a:fld>
            <a:endParaRPr lang="en-US"/>
          </a:p>
        </p:txBody>
      </p:sp>
    </p:spTree>
    <p:extLst>
      <p:ext uri="{BB962C8B-B14F-4D97-AF65-F5344CB8AC3E}">
        <p14:creationId xmlns:p14="http://schemas.microsoft.com/office/powerpoint/2010/main" val="364577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4</a:t>
            </a:fld>
            <a:endParaRPr lang="en-US"/>
          </a:p>
        </p:txBody>
      </p:sp>
    </p:spTree>
    <p:extLst>
      <p:ext uri="{BB962C8B-B14F-4D97-AF65-F5344CB8AC3E}">
        <p14:creationId xmlns:p14="http://schemas.microsoft.com/office/powerpoint/2010/main" val="48572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5</a:t>
            </a:fld>
            <a:endParaRPr lang="en-US"/>
          </a:p>
        </p:txBody>
      </p:sp>
    </p:spTree>
    <p:extLst>
      <p:ext uri="{BB962C8B-B14F-4D97-AF65-F5344CB8AC3E}">
        <p14:creationId xmlns:p14="http://schemas.microsoft.com/office/powerpoint/2010/main" val="152384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6</a:t>
            </a:fld>
            <a:endParaRPr lang="en-US"/>
          </a:p>
        </p:txBody>
      </p:sp>
    </p:spTree>
    <p:extLst>
      <p:ext uri="{BB962C8B-B14F-4D97-AF65-F5344CB8AC3E}">
        <p14:creationId xmlns:p14="http://schemas.microsoft.com/office/powerpoint/2010/main" val="377024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7</a:t>
            </a:fld>
            <a:endParaRPr lang="en-US"/>
          </a:p>
        </p:txBody>
      </p:sp>
    </p:spTree>
    <p:extLst>
      <p:ext uri="{BB962C8B-B14F-4D97-AF65-F5344CB8AC3E}">
        <p14:creationId xmlns:p14="http://schemas.microsoft.com/office/powerpoint/2010/main" val="91737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8</a:t>
            </a:fld>
            <a:endParaRPr lang="en-US"/>
          </a:p>
        </p:txBody>
      </p:sp>
    </p:spTree>
    <p:extLst>
      <p:ext uri="{BB962C8B-B14F-4D97-AF65-F5344CB8AC3E}">
        <p14:creationId xmlns:p14="http://schemas.microsoft.com/office/powerpoint/2010/main" val="195751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BD2A7-0406-4C50-A2BA-26BB8AC0B0B0}" type="slidenum">
              <a:rPr lang="en-US" smtClean="0"/>
              <a:t>9</a:t>
            </a:fld>
            <a:endParaRPr lang="en-US"/>
          </a:p>
        </p:txBody>
      </p:sp>
    </p:spTree>
    <p:extLst>
      <p:ext uri="{BB962C8B-B14F-4D97-AF65-F5344CB8AC3E}">
        <p14:creationId xmlns:p14="http://schemas.microsoft.com/office/powerpoint/2010/main" val="67581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89BD43-FCD1-4FCA-AD64-A54A4855358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66010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9BD43-FCD1-4FCA-AD64-A54A4855358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315696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9BD43-FCD1-4FCA-AD64-A54A4855358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420258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9BD43-FCD1-4FCA-AD64-A54A4855358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58336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9BD43-FCD1-4FCA-AD64-A54A4855358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27954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89BD43-FCD1-4FCA-AD64-A54A4855358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205565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9BD43-FCD1-4FCA-AD64-A54A48553581}"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322506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9BD43-FCD1-4FCA-AD64-A54A48553581}"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276268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9BD43-FCD1-4FCA-AD64-A54A48553581}"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35203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9BD43-FCD1-4FCA-AD64-A54A4855358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52865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9BD43-FCD1-4FCA-AD64-A54A4855358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980A-6BB0-4E13-9AEA-E85EAED34FDA}" type="slidenum">
              <a:rPr lang="en-US" smtClean="0"/>
              <a:t>‹#›</a:t>
            </a:fld>
            <a:endParaRPr lang="en-US"/>
          </a:p>
        </p:txBody>
      </p:sp>
    </p:spTree>
    <p:extLst>
      <p:ext uri="{BB962C8B-B14F-4D97-AF65-F5344CB8AC3E}">
        <p14:creationId xmlns:p14="http://schemas.microsoft.com/office/powerpoint/2010/main" val="269100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BD43-FCD1-4FCA-AD64-A54A48553581}"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980A-6BB0-4E13-9AEA-E85EAED34FDA}" type="slidenum">
              <a:rPr lang="en-US" smtClean="0"/>
              <a:t>‹#›</a:t>
            </a:fld>
            <a:endParaRPr lang="en-US"/>
          </a:p>
        </p:txBody>
      </p:sp>
    </p:spTree>
    <p:extLst>
      <p:ext uri="{BB962C8B-B14F-4D97-AF65-F5344CB8AC3E}">
        <p14:creationId xmlns:p14="http://schemas.microsoft.com/office/powerpoint/2010/main" val="26936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file:///\\GYM1-2018\Users\Public\Documents\Assembly\Order%20-%20Announcements%20Open%20with%20ICE.pptx#-1,2,PowerPoint Presentati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ym1-2018\users\Public\Documents\Assembly\ActiveYear\3-minute_timer.wmv" TargetMode="External"/><Relationship Id="rId1" Type="http://schemas.microsoft.com/office/2007/relationships/media" Target="file:///\\gym1-2018\users\Public\Documents\Assembly\ActiveYear\3-minute_timer.wmv" TargetMode="Externa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urfing, food, riding, wave&#10;&#10;Description automatically generated">
            <a:extLst>
              <a:ext uri="{FF2B5EF4-FFF2-40B4-BE49-F238E27FC236}">
                <a16:creationId xmlns:a16="http://schemas.microsoft.com/office/drawing/2014/main" id="{F331AC78-2083-A049-A5D2-F8E878A19328}"/>
              </a:ext>
            </a:extLst>
          </p:cNvPr>
          <p:cNvPicPr>
            <a:picLocks noChangeAspect="1"/>
          </p:cNvPicPr>
          <p:nvPr/>
        </p:nvPicPr>
        <p:blipFill>
          <a:blip r:embed="rId3"/>
          <a:stretch>
            <a:fillRect/>
          </a:stretch>
        </p:blipFill>
        <p:spPr>
          <a:xfrm>
            <a:off x="0" y="-810272"/>
            <a:ext cx="12192000" cy="8848933"/>
          </a:xfrm>
          <a:prstGeom prst="rect">
            <a:avLst/>
          </a:prstGeom>
        </p:spPr>
      </p:pic>
      <p:sp>
        <p:nvSpPr>
          <p:cNvPr id="2" name="Title 1">
            <a:extLst>
              <a:ext uri="{FF2B5EF4-FFF2-40B4-BE49-F238E27FC236}">
                <a16:creationId xmlns:a16="http://schemas.microsoft.com/office/drawing/2014/main" id="{D9627D1A-9723-2F43-ADA1-3C9214AE2953}"/>
              </a:ext>
            </a:extLst>
          </p:cNvPr>
          <p:cNvSpPr>
            <a:spLocks noGrp="1"/>
          </p:cNvSpPr>
          <p:nvPr>
            <p:ph type="ctrTitle"/>
          </p:nvPr>
        </p:nvSpPr>
        <p:spPr>
          <a:xfrm>
            <a:off x="667569" y="5553718"/>
            <a:ext cx="7203004" cy="1054645"/>
          </a:xfrm>
        </p:spPr>
        <p:txBody>
          <a:bodyPr anchor="ctr">
            <a:normAutofit/>
          </a:bodyPr>
          <a:lstStyle/>
          <a:p>
            <a:pPr algn="l"/>
            <a:r>
              <a:rPr lang="en-US" sz="3200" dirty="0">
                <a:solidFill>
                  <a:schemeClr val="bg1"/>
                </a:solidFill>
              </a:rPr>
              <a:t>Welcome</a:t>
            </a:r>
          </a:p>
        </p:txBody>
      </p:sp>
      <p:sp>
        <p:nvSpPr>
          <p:cNvPr id="3" name="Subtitle 2">
            <a:extLst>
              <a:ext uri="{FF2B5EF4-FFF2-40B4-BE49-F238E27FC236}">
                <a16:creationId xmlns:a16="http://schemas.microsoft.com/office/drawing/2014/main" id="{DBCD803D-8A82-0E46-902C-E16E23914974}"/>
              </a:ext>
            </a:extLst>
          </p:cNvPr>
          <p:cNvSpPr>
            <a:spLocks noGrp="1"/>
          </p:cNvSpPr>
          <p:nvPr>
            <p:ph type="subTitle" idx="1"/>
          </p:nvPr>
        </p:nvSpPr>
        <p:spPr>
          <a:xfrm>
            <a:off x="8538142" y="5643349"/>
            <a:ext cx="3196658" cy="780914"/>
          </a:xfrm>
        </p:spPr>
        <p:txBody>
          <a:bodyPr anchor="ctr">
            <a:normAutofit/>
          </a:bodyPr>
          <a:lstStyle/>
          <a:p>
            <a:pPr algn="l"/>
            <a:r>
              <a:rPr lang="en-US" dirty="0">
                <a:solidFill>
                  <a:schemeClr val="bg1"/>
                </a:solidFill>
              </a:rPr>
              <a:t>We’re glad you’re with us!</a:t>
            </a:r>
          </a:p>
        </p:txBody>
      </p:sp>
      <p:sp>
        <p:nvSpPr>
          <p:cNvPr id="11" name="AutoShape 5">
            <a:hlinkClick r:id="rId4" action="ppaction://hlinkpres?slideindex=2&amp;slidetitle=PowerPoint Presentation" highlightClick="1"/>
            <a:extLst>
              <a:ext uri="{FF2B5EF4-FFF2-40B4-BE49-F238E27FC236}">
                <a16:creationId xmlns:a16="http://schemas.microsoft.com/office/drawing/2014/main" id="{59FA7D5D-1591-4AFC-AA32-25A633C187FB}"/>
              </a:ext>
            </a:extLst>
          </p:cNvPr>
          <p:cNvSpPr>
            <a:spLocks noChangeArrowheads="1"/>
          </p:cNvSpPr>
          <p:nvPr/>
        </p:nvSpPr>
        <p:spPr bwMode="auto">
          <a:xfrm>
            <a:off x="11277600" y="6704120"/>
            <a:ext cx="914400" cy="153880"/>
          </a:xfrm>
          <a:prstGeom prst="actionButtonBlank">
            <a:avLst/>
          </a:prstGeom>
          <a:noFill/>
          <a:ln w="9525">
            <a:noFill/>
            <a:prstDash val="solid"/>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a:tailEnd/>
              </a14:hiddenLine>
            </a:ext>
          </a:extLst>
        </p:spPr>
        <p:txBody>
          <a:bodyPr wrap="square" lIns="91431" tIns="45716" rIns="91431" bIns="45716"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00" b="1" i="0" u="none" strike="noStrike" kern="1200" cap="none" spc="0" normalizeH="0" baseline="0" noProof="0" dirty="0">
                <a:ln>
                  <a:noFill/>
                </a:ln>
                <a:solidFill>
                  <a:prstClr val="white"/>
                </a:solidFill>
                <a:effectLst/>
                <a:uLnTx/>
                <a:uFillTx/>
                <a:latin typeface="Arial" charset="0"/>
                <a:ea typeface="+mn-ea"/>
                <a:cs typeface="+mn-cs"/>
                <a:sym typeface="Symbol" pitchFamily="18" charset="2"/>
              </a:rPr>
              <a:t>GO</a:t>
            </a:r>
          </a:p>
        </p:txBody>
      </p:sp>
    </p:spTree>
    <p:extLst>
      <p:ext uri="{BB962C8B-B14F-4D97-AF65-F5344CB8AC3E}">
        <p14:creationId xmlns:p14="http://schemas.microsoft.com/office/powerpoint/2010/main" val="306274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138" y="563880"/>
            <a:ext cx="11661502" cy="5509200"/>
          </a:xfrm>
          <a:prstGeom prst="rect">
            <a:avLst/>
          </a:prstGeom>
        </p:spPr>
        <p:txBody>
          <a:bodyPr wrap="square">
            <a:spAutoFit/>
          </a:bodyPr>
          <a:lstStyle/>
          <a:p>
            <a:r>
              <a:rPr lang="en-US" sz="3200" dirty="0">
                <a:solidFill>
                  <a:prstClr val="white"/>
                </a:solidFill>
                <a:effectLst>
                  <a:glow rad="127000">
                    <a:prstClr val="black"/>
                  </a:glow>
                </a:effectLst>
                <a:latin typeface="Arial Black" panose="020B0A04020102020204" pitchFamily="34" charset="0"/>
              </a:rPr>
              <a:t>Simon Peter replied, “You are the Christ, the Son of the living God.” And Jesus answered him, “Blessed are you, Simon Bar-Jonah! For flesh and blood has not revealed this to you, but my Father who is in heaven. And I tell you, you are Peter, and on this rock I will build my church, and the gates of hell shall not prevail against it. I will give you the keys of the kingdom of heaven, and whatever you bind on earth shall be bound in heaven, and whatever you loose on earth shall be loosed in heaven.”	</a:t>
            </a:r>
          </a:p>
          <a:p>
            <a:r>
              <a:rPr lang="en-US" sz="3200" dirty="0">
                <a:solidFill>
                  <a:prstClr val="white"/>
                </a:solidFill>
                <a:effectLst>
                  <a:glow rad="127000">
                    <a:prstClr val="black"/>
                  </a:glow>
                </a:effectLst>
                <a:latin typeface="Arial Black" panose="020B0A04020102020204" pitchFamily="34" charset="0"/>
              </a:rPr>
              <a:t>							– Matthew 16:16-19</a:t>
            </a:r>
            <a:endParaRPr lang="en-US" sz="3200" dirty="0"/>
          </a:p>
        </p:txBody>
      </p:sp>
    </p:spTree>
    <p:extLst>
      <p:ext uri="{BB962C8B-B14F-4D97-AF65-F5344CB8AC3E}">
        <p14:creationId xmlns:p14="http://schemas.microsoft.com/office/powerpoint/2010/main" val="149750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71418" y="533400"/>
            <a:ext cx="11661502" cy="5447645"/>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From that time Jesus began to show his disciples that he must go to Jerusalem and suffer many things from the elders and chief priests and scribes, and be killed, and on the third day be raised.							– Matthew 16:21</a:t>
            </a:r>
            <a:endParaRPr lang="en-US" sz="4800" dirty="0"/>
          </a:p>
        </p:txBody>
      </p:sp>
    </p:spTree>
    <p:extLst>
      <p:ext uri="{BB962C8B-B14F-4D97-AF65-F5344CB8AC3E}">
        <p14:creationId xmlns:p14="http://schemas.microsoft.com/office/powerpoint/2010/main" val="117854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898" y="441960"/>
            <a:ext cx="11661502" cy="5632311"/>
          </a:xfrm>
          <a:prstGeom prst="rect">
            <a:avLst/>
          </a:prstGeom>
        </p:spPr>
        <p:txBody>
          <a:bodyPr wrap="square">
            <a:spAutoFit/>
          </a:bodyPr>
          <a:lstStyle/>
          <a:p>
            <a:r>
              <a:rPr lang="en-US" sz="6000" dirty="0">
                <a:solidFill>
                  <a:prstClr val="white"/>
                </a:solidFill>
                <a:effectLst>
                  <a:glow rad="127000">
                    <a:prstClr val="black"/>
                  </a:glow>
                </a:effectLst>
                <a:latin typeface="Arial Black" panose="020B0A04020102020204" pitchFamily="34" charset="0"/>
              </a:rPr>
              <a:t>And Peter took him aside and began to rebuke him, saying, “Far be it from you, Lord! This shall never happen to you.”			</a:t>
            </a:r>
          </a:p>
          <a:p>
            <a:r>
              <a:rPr lang="en-US" sz="6000" dirty="0">
                <a:solidFill>
                  <a:prstClr val="white"/>
                </a:solidFill>
                <a:effectLst>
                  <a:glow rad="127000">
                    <a:prstClr val="black"/>
                  </a:glow>
                </a:effectLst>
                <a:latin typeface="Arial Black" panose="020B0A04020102020204" pitchFamily="34" charset="0"/>
              </a:rPr>
              <a:t>				  – Matthew 16:22</a:t>
            </a:r>
            <a:endParaRPr lang="en-US" sz="6000" dirty="0"/>
          </a:p>
        </p:txBody>
      </p:sp>
    </p:spTree>
    <p:extLst>
      <p:ext uri="{BB962C8B-B14F-4D97-AF65-F5344CB8AC3E}">
        <p14:creationId xmlns:p14="http://schemas.microsoft.com/office/powerpoint/2010/main" val="122402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18" y="457200"/>
            <a:ext cx="11661502" cy="5909310"/>
          </a:xfrm>
          <a:prstGeom prst="rect">
            <a:avLst/>
          </a:prstGeom>
        </p:spPr>
        <p:txBody>
          <a:bodyPr wrap="square">
            <a:spAutoFit/>
          </a:bodyPr>
          <a:lstStyle/>
          <a:p>
            <a:r>
              <a:rPr lang="en-US" sz="5400" dirty="0">
                <a:solidFill>
                  <a:prstClr val="white"/>
                </a:solidFill>
                <a:effectLst>
                  <a:glow rad="127000">
                    <a:prstClr val="black"/>
                  </a:glow>
                </a:effectLst>
                <a:latin typeface="Arial Black" panose="020B0A04020102020204" pitchFamily="34" charset="0"/>
              </a:rPr>
              <a:t>But he turned and said to Peter, “</a:t>
            </a:r>
            <a:r>
              <a:rPr lang="en-US" sz="5400" dirty="0">
                <a:solidFill>
                  <a:srgbClr val="FFFF00"/>
                </a:solidFill>
                <a:effectLst>
                  <a:glow rad="127000">
                    <a:prstClr val="black"/>
                  </a:glow>
                </a:effectLst>
                <a:latin typeface="Arial Black" panose="020B0A04020102020204" pitchFamily="34" charset="0"/>
              </a:rPr>
              <a:t>Get behind me, Satan! </a:t>
            </a:r>
            <a:r>
              <a:rPr lang="en-US" sz="5400" dirty="0">
                <a:solidFill>
                  <a:prstClr val="white"/>
                </a:solidFill>
                <a:effectLst>
                  <a:glow rad="127000">
                    <a:prstClr val="black"/>
                  </a:glow>
                </a:effectLst>
                <a:latin typeface="Arial Black" panose="020B0A04020102020204" pitchFamily="34" charset="0"/>
              </a:rPr>
              <a:t>You are a hindrance to me. For you are not setting your mind on the things of God, but on the things of man.”			</a:t>
            </a:r>
          </a:p>
          <a:p>
            <a:r>
              <a:rPr lang="en-US" sz="5400" dirty="0">
                <a:solidFill>
                  <a:prstClr val="white"/>
                </a:solidFill>
                <a:effectLst>
                  <a:glow rad="127000">
                    <a:prstClr val="black"/>
                  </a:glow>
                </a:effectLst>
                <a:latin typeface="Arial Black" panose="020B0A04020102020204" pitchFamily="34" charset="0"/>
              </a:rPr>
              <a:t>				  – Matthew 16:23</a:t>
            </a:r>
            <a:endParaRPr lang="en-US" sz="5400" dirty="0"/>
          </a:p>
        </p:txBody>
      </p:sp>
    </p:spTree>
    <p:extLst>
      <p:ext uri="{BB962C8B-B14F-4D97-AF65-F5344CB8AC3E}">
        <p14:creationId xmlns:p14="http://schemas.microsoft.com/office/powerpoint/2010/main" val="365780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578" y="777240"/>
            <a:ext cx="11661502" cy="5078313"/>
          </a:xfrm>
          <a:prstGeom prst="rect">
            <a:avLst/>
          </a:prstGeom>
        </p:spPr>
        <p:txBody>
          <a:bodyPr wrap="square">
            <a:spAutoFit/>
          </a:bodyPr>
          <a:lstStyle/>
          <a:p>
            <a:r>
              <a:rPr lang="en-US" sz="5400" dirty="0">
                <a:solidFill>
                  <a:prstClr val="white"/>
                </a:solidFill>
                <a:effectLst>
                  <a:glow rad="127000">
                    <a:prstClr val="black"/>
                  </a:glow>
                </a:effectLst>
                <a:latin typeface="Arial Black" panose="020B0A04020102020204" pitchFamily="34" charset="0"/>
              </a:rPr>
              <a:t>Then Jesus told his disciples, “If anyone would come after me, let him deny himself and take up his cross and follow me.		</a:t>
            </a:r>
          </a:p>
          <a:p>
            <a:r>
              <a:rPr lang="en-US" sz="5400" dirty="0">
                <a:solidFill>
                  <a:prstClr val="white"/>
                </a:solidFill>
                <a:effectLst>
                  <a:glow rad="127000">
                    <a:prstClr val="black"/>
                  </a:glow>
                </a:effectLst>
                <a:latin typeface="Arial Black" panose="020B0A04020102020204" pitchFamily="34" charset="0"/>
              </a:rPr>
              <a:t>				  – Matthew 16:24</a:t>
            </a:r>
            <a:endParaRPr lang="en-US" sz="5400" dirty="0"/>
          </a:p>
        </p:txBody>
      </p:sp>
    </p:spTree>
    <p:extLst>
      <p:ext uri="{BB962C8B-B14F-4D97-AF65-F5344CB8AC3E}">
        <p14:creationId xmlns:p14="http://schemas.microsoft.com/office/powerpoint/2010/main" val="186055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818" y="975360"/>
            <a:ext cx="11661502" cy="4832092"/>
          </a:xfrm>
          <a:prstGeom prst="rect">
            <a:avLst/>
          </a:prstGeom>
        </p:spPr>
        <p:txBody>
          <a:bodyPr wrap="square">
            <a:spAutoFit/>
          </a:bodyPr>
          <a:lstStyle/>
          <a:p>
            <a:r>
              <a:rPr lang="en-US" sz="4400" dirty="0">
                <a:solidFill>
                  <a:prstClr val="white"/>
                </a:solidFill>
                <a:effectLst>
                  <a:glow rad="127000">
                    <a:prstClr val="black"/>
                  </a:glow>
                </a:effectLst>
                <a:latin typeface="Arial Black" panose="020B0A04020102020204" pitchFamily="34" charset="0"/>
              </a:rPr>
              <a:t>Then Jesus said to them, “You will all fall away because of me this night. For it is written, ‘I will strike the shepherd, and the sheep of the flock will be scattered.’ But after I am raised up, I will go before you to Galilee.”			  – Matthew 26:31,32</a:t>
            </a:r>
            <a:endParaRPr lang="en-US" sz="4400" dirty="0"/>
          </a:p>
        </p:txBody>
      </p:sp>
    </p:spTree>
    <p:extLst>
      <p:ext uri="{BB962C8B-B14F-4D97-AF65-F5344CB8AC3E}">
        <p14:creationId xmlns:p14="http://schemas.microsoft.com/office/powerpoint/2010/main" val="187959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498" y="640080"/>
            <a:ext cx="11661502" cy="5262979"/>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Peter answered him, “Though they all fall away because of you, I will never fall away.” Jesus said to him, “Truly, I tell you, this very night, before the rooster crows, you will deny me three times.”</a:t>
            </a:r>
          </a:p>
          <a:p>
            <a:r>
              <a:rPr lang="en-US" sz="4800" dirty="0">
                <a:solidFill>
                  <a:prstClr val="white"/>
                </a:solidFill>
                <a:effectLst>
                  <a:glow rad="127000">
                    <a:prstClr val="black"/>
                  </a:glow>
                </a:effectLst>
                <a:latin typeface="Arial Black" panose="020B0A04020102020204" pitchFamily="34" charset="0"/>
              </a:rPr>
              <a:t>				  – Matthew 26:33,34</a:t>
            </a:r>
            <a:endParaRPr lang="en-US" sz="4800" dirty="0"/>
          </a:p>
        </p:txBody>
      </p:sp>
    </p:spTree>
    <p:extLst>
      <p:ext uri="{BB962C8B-B14F-4D97-AF65-F5344CB8AC3E}">
        <p14:creationId xmlns:p14="http://schemas.microsoft.com/office/powerpoint/2010/main" val="81046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698" y="975360"/>
            <a:ext cx="11661502" cy="4708981"/>
          </a:xfrm>
          <a:prstGeom prst="rect">
            <a:avLst/>
          </a:prstGeom>
        </p:spPr>
        <p:txBody>
          <a:bodyPr wrap="square">
            <a:spAutoFit/>
          </a:bodyPr>
          <a:lstStyle/>
          <a:p>
            <a:r>
              <a:rPr lang="en-US" sz="6000" dirty="0">
                <a:solidFill>
                  <a:prstClr val="white"/>
                </a:solidFill>
                <a:effectLst>
                  <a:glow rad="127000">
                    <a:prstClr val="black"/>
                  </a:glow>
                </a:effectLst>
                <a:latin typeface="Arial Black" panose="020B0A04020102020204" pitchFamily="34" charset="0"/>
              </a:rPr>
              <a:t>Peter said to him, “Even if I must die with you, I will not deny you!” And all the disciples said the same.				     – Matthew 26:35</a:t>
            </a:r>
            <a:endParaRPr lang="en-US" sz="6000" dirty="0"/>
          </a:p>
        </p:txBody>
      </p:sp>
    </p:spTree>
    <p:extLst>
      <p:ext uri="{BB962C8B-B14F-4D97-AF65-F5344CB8AC3E}">
        <p14:creationId xmlns:p14="http://schemas.microsoft.com/office/powerpoint/2010/main" val="114187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498" y="396240"/>
            <a:ext cx="11661502" cy="5909310"/>
          </a:xfrm>
          <a:prstGeom prst="rect">
            <a:avLst/>
          </a:prstGeom>
        </p:spPr>
        <p:txBody>
          <a:bodyPr wrap="square">
            <a:spAutoFit/>
          </a:bodyPr>
          <a:lstStyle/>
          <a:p>
            <a:r>
              <a:rPr lang="en-US" sz="5400" dirty="0">
                <a:solidFill>
                  <a:prstClr val="white"/>
                </a:solidFill>
                <a:effectLst>
                  <a:glow rad="127000">
                    <a:prstClr val="black"/>
                  </a:glow>
                </a:effectLst>
                <a:latin typeface="Arial Black" panose="020B0A04020102020204" pitchFamily="34" charset="0"/>
              </a:rPr>
              <a:t>And going a little farther he fell on his face and prayed, saying, “My Father, if it be possible, let this cup pass from me; nevertheless, not as I will, but as you will.”				     			– Matthew 26:39</a:t>
            </a:r>
            <a:endParaRPr lang="en-US" sz="5400" dirty="0"/>
          </a:p>
        </p:txBody>
      </p:sp>
    </p:spTree>
    <p:extLst>
      <p:ext uri="{BB962C8B-B14F-4D97-AF65-F5344CB8AC3E}">
        <p14:creationId xmlns:p14="http://schemas.microsoft.com/office/powerpoint/2010/main" val="1243344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498" y="640080"/>
            <a:ext cx="11661502" cy="5632311"/>
          </a:xfrm>
          <a:prstGeom prst="rect">
            <a:avLst/>
          </a:prstGeom>
        </p:spPr>
        <p:txBody>
          <a:bodyPr wrap="square">
            <a:spAutoFit/>
          </a:bodyPr>
          <a:lstStyle/>
          <a:p>
            <a:r>
              <a:rPr lang="en-US" sz="6000" dirty="0">
                <a:solidFill>
                  <a:prstClr val="white"/>
                </a:solidFill>
                <a:effectLst>
                  <a:glow rad="127000">
                    <a:prstClr val="black"/>
                  </a:glow>
                </a:effectLst>
                <a:latin typeface="Arial Black" panose="020B0A04020102020204" pitchFamily="34" charset="0"/>
              </a:rPr>
              <a:t>Again, for the second time, he went away and prayed, “My Father, if this cannot pass unless I drink it, your will be done.”				    </a:t>
            </a:r>
          </a:p>
          <a:p>
            <a:r>
              <a:rPr lang="en-US" sz="6000" dirty="0">
                <a:solidFill>
                  <a:prstClr val="white"/>
                </a:solidFill>
                <a:effectLst>
                  <a:glow rad="127000">
                    <a:prstClr val="black"/>
                  </a:glow>
                </a:effectLst>
                <a:latin typeface="Arial Black" panose="020B0A04020102020204" pitchFamily="34" charset="0"/>
              </a:rPr>
              <a:t>				 – Matthew 26:42</a:t>
            </a:r>
            <a:endParaRPr lang="en-US" sz="6000" dirty="0"/>
          </a:p>
        </p:txBody>
      </p:sp>
    </p:spTree>
    <p:extLst>
      <p:ext uri="{BB962C8B-B14F-4D97-AF65-F5344CB8AC3E}">
        <p14:creationId xmlns:p14="http://schemas.microsoft.com/office/powerpoint/2010/main" val="272723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minute_timer.wmv">
            <a:hlinkClick r:id="" action="ppaction://media"/>
            <a:extLst>
              <a:ext uri="{FF2B5EF4-FFF2-40B4-BE49-F238E27FC236}">
                <a16:creationId xmlns:a16="http://schemas.microsoft.com/office/drawing/2014/main" id="{FBE71418-E084-4D9A-83E1-290547C096A7}"/>
              </a:ext>
            </a:extLst>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207407" y="3966500"/>
            <a:ext cx="4991100" cy="279874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7" name="Rectangle 3">
            <a:extLst>
              <a:ext uri="{FF2B5EF4-FFF2-40B4-BE49-F238E27FC236}">
                <a16:creationId xmlns:a16="http://schemas.microsoft.com/office/drawing/2014/main" id="{E5D83B3D-A34F-4158-8161-B48DC2AB1CCB}"/>
              </a:ext>
            </a:extLst>
          </p:cNvPr>
          <p:cNvSpPr>
            <a:spLocks noChangeArrowheads="1"/>
          </p:cNvSpPr>
          <p:nvPr/>
        </p:nvSpPr>
        <p:spPr bwMode="auto">
          <a:xfrm>
            <a:off x="-1371600" y="3130645"/>
            <a:ext cx="7467600" cy="990600"/>
          </a:xfrm>
          <a:prstGeom prst="rect">
            <a:avLst/>
          </a:prstGeom>
          <a:noFill/>
          <a:ln>
            <a:noFill/>
          </a:ln>
          <a:effectLst>
            <a:outerShdw dist="35921" dir="2700000" algn="ctr" rotWithShape="0">
              <a:srgbClr val="2C2C8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rial Narrow" panose="020B0606020202030204" pitchFamily="34" charset="0"/>
                <a:ea typeface="+mn-ea"/>
                <a:cs typeface="+mn-cs"/>
                <a:sym typeface="Wingdings" pitchFamily="2" charset="2"/>
              </a:rPr>
              <a:t>Class Will Begin In</a:t>
            </a:r>
            <a:endParaRPr kumimoji="0" lang="en-US" altLang="en-US" sz="36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822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00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18" y="777240"/>
            <a:ext cx="11661502" cy="5016758"/>
          </a:xfrm>
          <a:prstGeom prst="rect">
            <a:avLst/>
          </a:prstGeom>
        </p:spPr>
        <p:txBody>
          <a:bodyPr wrap="square">
            <a:spAutoFit/>
          </a:bodyPr>
          <a:lstStyle/>
          <a:p>
            <a:r>
              <a:rPr lang="en-US" sz="3200" dirty="0">
                <a:solidFill>
                  <a:prstClr val="white"/>
                </a:solidFill>
                <a:effectLst>
                  <a:glow rad="127000">
                    <a:prstClr val="black"/>
                  </a:glow>
                </a:effectLst>
                <a:latin typeface="Arial Black" panose="020B0A04020102020204" pitchFamily="34" charset="0"/>
              </a:rPr>
              <a:t>And behold, one of those who were with Jesus stretched out his hand and drew his sword and struck the servant of the high priest and cut off his ear. Then Jesus said to him, “Put your sword back into its place. For all who take the sword will perish by the sword. Do you think that I cannot appeal to my Father, and he will at once send me more than twelve legions of angels? But how then should the Scriptures be fulfilled, that it must be so?”				     	    – Matthew 26:51-54 </a:t>
            </a:r>
            <a:endParaRPr lang="en-US" sz="3200" dirty="0"/>
          </a:p>
        </p:txBody>
      </p:sp>
    </p:spTree>
    <p:extLst>
      <p:ext uri="{BB962C8B-B14F-4D97-AF65-F5344CB8AC3E}">
        <p14:creationId xmlns:p14="http://schemas.microsoft.com/office/powerpoint/2010/main" val="367818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38" y="1463040"/>
            <a:ext cx="11661502" cy="3416320"/>
          </a:xfrm>
          <a:prstGeom prst="rect">
            <a:avLst/>
          </a:prstGeom>
        </p:spPr>
        <p:txBody>
          <a:bodyPr wrap="square">
            <a:spAutoFit/>
          </a:bodyPr>
          <a:lstStyle/>
          <a:p>
            <a:r>
              <a:rPr lang="en-US" sz="7200" dirty="0">
                <a:solidFill>
                  <a:prstClr val="white"/>
                </a:solidFill>
                <a:effectLst>
                  <a:glow rad="127000">
                    <a:prstClr val="black"/>
                  </a:glow>
                </a:effectLst>
                <a:latin typeface="Arial Black" panose="020B0A04020102020204" pitchFamily="34" charset="0"/>
              </a:rPr>
              <a:t>Then all the disciples left him and fled.			     		– Matthew 26:56b </a:t>
            </a:r>
            <a:endParaRPr lang="en-US" sz="7200" dirty="0"/>
          </a:p>
        </p:txBody>
      </p:sp>
    </p:spTree>
    <p:extLst>
      <p:ext uri="{BB962C8B-B14F-4D97-AF65-F5344CB8AC3E}">
        <p14:creationId xmlns:p14="http://schemas.microsoft.com/office/powerpoint/2010/main" val="90283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098" y="990600"/>
            <a:ext cx="11661502" cy="5016758"/>
          </a:xfrm>
          <a:prstGeom prst="rect">
            <a:avLst/>
          </a:prstGeom>
        </p:spPr>
        <p:txBody>
          <a:bodyPr wrap="square">
            <a:spAutoFit/>
          </a:bodyPr>
          <a:lstStyle/>
          <a:p>
            <a:r>
              <a:rPr lang="en-US" sz="4000" dirty="0">
                <a:solidFill>
                  <a:prstClr val="white"/>
                </a:solidFill>
                <a:effectLst>
                  <a:glow rad="127000">
                    <a:prstClr val="black"/>
                  </a:glow>
                </a:effectLst>
                <a:latin typeface="Arial Black" panose="020B0A04020102020204" pitchFamily="34" charset="0"/>
              </a:rPr>
              <a:t>While they were talking and discussing together, Jesus himself drew near and went with them. But their eyes were kept from recognizing him. And he said to them, “What is this conversation that you are holding with each other as you walk?” And they stood still, looking sad.			     				– Luke 24:15-17</a:t>
            </a:r>
            <a:endParaRPr lang="en-US" sz="4000" dirty="0"/>
          </a:p>
        </p:txBody>
      </p:sp>
    </p:spTree>
    <p:extLst>
      <p:ext uri="{BB962C8B-B14F-4D97-AF65-F5344CB8AC3E}">
        <p14:creationId xmlns:p14="http://schemas.microsoft.com/office/powerpoint/2010/main" val="329979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18" y="594360"/>
            <a:ext cx="11661502" cy="5632311"/>
          </a:xfrm>
          <a:prstGeom prst="rect">
            <a:avLst/>
          </a:prstGeom>
        </p:spPr>
        <p:txBody>
          <a:bodyPr wrap="square">
            <a:spAutoFit/>
          </a:bodyPr>
          <a:lstStyle/>
          <a:p>
            <a:r>
              <a:rPr lang="en-US" sz="3600" dirty="0">
                <a:solidFill>
                  <a:prstClr val="white"/>
                </a:solidFill>
                <a:effectLst>
                  <a:glow rad="127000">
                    <a:prstClr val="black"/>
                  </a:glow>
                </a:effectLst>
                <a:latin typeface="Arial Black" panose="020B0A04020102020204" pitchFamily="34" charset="0"/>
              </a:rPr>
              <a:t>And he said to them, “What things?” And they said to him, “Concerning Jesus of Nazareth, a man who was a prophet mighty in deed and word before God and all the people, and how our chief priests and rulers delivered him up to be condemned to death, and crucified him. But we had hoped that he was the one to redeem Israel. Yes, and besides all this, it is now the third day since these things happened.			     		– Luke 24:19-21</a:t>
            </a:r>
            <a:endParaRPr lang="en-US" sz="3600" dirty="0"/>
          </a:p>
        </p:txBody>
      </p:sp>
    </p:spTree>
    <p:extLst>
      <p:ext uri="{BB962C8B-B14F-4D97-AF65-F5344CB8AC3E}">
        <p14:creationId xmlns:p14="http://schemas.microsoft.com/office/powerpoint/2010/main" val="347270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18" y="685800"/>
            <a:ext cx="11661502" cy="5078313"/>
          </a:xfrm>
          <a:prstGeom prst="rect">
            <a:avLst/>
          </a:prstGeom>
        </p:spPr>
        <p:txBody>
          <a:bodyPr wrap="square">
            <a:spAutoFit/>
          </a:bodyPr>
          <a:lstStyle/>
          <a:p>
            <a:r>
              <a:rPr lang="en-US" sz="5400" dirty="0">
                <a:solidFill>
                  <a:prstClr val="white"/>
                </a:solidFill>
                <a:effectLst>
                  <a:glow rad="127000">
                    <a:prstClr val="black"/>
                  </a:glow>
                </a:effectLst>
                <a:latin typeface="Arial Black" panose="020B0A04020102020204" pitchFamily="34" charset="0"/>
              </a:rPr>
              <a:t>He presented himself alive to them after his suffering by many proofs, appearing to them during forty days and speaking about the kingdom of God.		     		– Acts 1:3</a:t>
            </a:r>
            <a:endParaRPr lang="en-US" sz="5400" dirty="0"/>
          </a:p>
        </p:txBody>
      </p:sp>
    </p:spTree>
    <p:extLst>
      <p:ext uri="{BB962C8B-B14F-4D97-AF65-F5344CB8AC3E}">
        <p14:creationId xmlns:p14="http://schemas.microsoft.com/office/powerpoint/2010/main" val="365213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618" y="807720"/>
            <a:ext cx="11661502" cy="4708981"/>
          </a:xfrm>
          <a:prstGeom prst="rect">
            <a:avLst/>
          </a:prstGeom>
        </p:spPr>
        <p:txBody>
          <a:bodyPr wrap="square">
            <a:spAutoFit/>
          </a:bodyPr>
          <a:lstStyle/>
          <a:p>
            <a:r>
              <a:rPr lang="en-US" sz="6000" dirty="0">
                <a:solidFill>
                  <a:prstClr val="white"/>
                </a:solidFill>
                <a:effectLst>
                  <a:glow rad="127000">
                    <a:prstClr val="black"/>
                  </a:glow>
                </a:effectLst>
                <a:latin typeface="Arial Black" panose="020B0A04020102020204" pitchFamily="34" charset="0"/>
              </a:rPr>
              <a:t>So when they had come together, they asked him, “Lord, will you at this time restore the kingdom to Israel?”	     		– Acts 1:6</a:t>
            </a:r>
            <a:endParaRPr lang="en-US" sz="6000" dirty="0"/>
          </a:p>
        </p:txBody>
      </p:sp>
    </p:spTree>
    <p:extLst>
      <p:ext uri="{BB962C8B-B14F-4D97-AF65-F5344CB8AC3E}">
        <p14:creationId xmlns:p14="http://schemas.microsoft.com/office/powerpoint/2010/main" val="402383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144780"/>
            <a:ext cx="8382000" cy="6286500"/>
          </a:xfrm>
          <a:prstGeom prst="rect">
            <a:avLst/>
          </a:prstGeom>
        </p:spPr>
      </p:pic>
    </p:spTree>
    <p:extLst>
      <p:ext uri="{BB962C8B-B14F-4D97-AF65-F5344CB8AC3E}">
        <p14:creationId xmlns:p14="http://schemas.microsoft.com/office/powerpoint/2010/main" val="535982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818" y="624840"/>
            <a:ext cx="12012022" cy="5262979"/>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Jesus answered, “</a:t>
            </a:r>
            <a:r>
              <a:rPr lang="en-US" sz="4800" dirty="0">
                <a:solidFill>
                  <a:srgbClr val="FFFF00"/>
                </a:solidFill>
                <a:effectLst>
                  <a:glow rad="127000">
                    <a:prstClr val="black"/>
                  </a:glow>
                </a:effectLst>
                <a:latin typeface="Arial Black" panose="020B0A04020102020204" pitchFamily="34" charset="0"/>
              </a:rPr>
              <a:t>My kingdom is </a:t>
            </a:r>
            <a:r>
              <a:rPr lang="en-US" sz="4800" u="sng" dirty="0">
                <a:solidFill>
                  <a:srgbClr val="FFFF00"/>
                </a:solidFill>
                <a:effectLst>
                  <a:glow rad="127000">
                    <a:prstClr val="black"/>
                  </a:glow>
                </a:effectLst>
                <a:latin typeface="Arial Black" panose="020B0A04020102020204" pitchFamily="34" charset="0"/>
              </a:rPr>
              <a:t>NOT</a:t>
            </a:r>
            <a:r>
              <a:rPr lang="en-US" sz="4800" dirty="0">
                <a:solidFill>
                  <a:srgbClr val="FFFF00"/>
                </a:solidFill>
                <a:effectLst>
                  <a:glow rad="127000">
                    <a:prstClr val="black"/>
                  </a:glow>
                </a:effectLst>
                <a:latin typeface="Arial Black" panose="020B0A04020102020204" pitchFamily="34" charset="0"/>
              </a:rPr>
              <a:t> of this world. </a:t>
            </a:r>
            <a:r>
              <a:rPr lang="en-US" sz="4800" dirty="0">
                <a:solidFill>
                  <a:prstClr val="white"/>
                </a:solidFill>
                <a:effectLst>
                  <a:glow rad="127000">
                    <a:prstClr val="black"/>
                  </a:glow>
                </a:effectLst>
                <a:latin typeface="Arial Black" panose="020B0A04020102020204" pitchFamily="34" charset="0"/>
              </a:rPr>
              <a:t>If my kingdom were of this world, my servants would have been fighting, that I might not be delivered over to the Jews. </a:t>
            </a:r>
            <a:r>
              <a:rPr lang="en-US" sz="4800" dirty="0">
                <a:solidFill>
                  <a:srgbClr val="FFFF00"/>
                </a:solidFill>
                <a:effectLst>
                  <a:glow rad="127000">
                    <a:prstClr val="black"/>
                  </a:glow>
                </a:effectLst>
                <a:latin typeface="Arial Black" panose="020B0A04020102020204" pitchFamily="34" charset="0"/>
              </a:rPr>
              <a:t>But my kingdom is not from the world.</a:t>
            </a:r>
            <a:r>
              <a:rPr lang="en-US" sz="4800" dirty="0">
                <a:solidFill>
                  <a:prstClr val="white"/>
                </a:solidFill>
                <a:effectLst>
                  <a:glow rad="127000">
                    <a:prstClr val="black"/>
                  </a:glow>
                </a:effectLst>
                <a:latin typeface="Arial Black" panose="020B0A04020102020204" pitchFamily="34" charset="0"/>
              </a:rPr>
              <a:t>”	   		  – John 18:36</a:t>
            </a:r>
            <a:endParaRPr lang="en-US" sz="4800" dirty="0">
              <a:solidFill>
                <a:prstClr val="black"/>
              </a:solidFill>
            </a:endParaRPr>
          </a:p>
        </p:txBody>
      </p:sp>
    </p:spTree>
    <p:extLst>
      <p:ext uri="{BB962C8B-B14F-4D97-AF65-F5344CB8AC3E}">
        <p14:creationId xmlns:p14="http://schemas.microsoft.com/office/powerpoint/2010/main" val="3975851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338" y="635853"/>
            <a:ext cx="11661502" cy="5632311"/>
          </a:xfrm>
          <a:prstGeom prst="rect">
            <a:avLst/>
          </a:prstGeom>
        </p:spPr>
        <p:txBody>
          <a:bodyPr wrap="square">
            <a:spAutoFit/>
          </a:bodyPr>
          <a:lstStyle/>
          <a:p>
            <a:r>
              <a:rPr lang="en-US" sz="4000" dirty="0">
                <a:solidFill>
                  <a:prstClr val="white"/>
                </a:solidFill>
                <a:effectLst>
                  <a:glow rad="127000">
                    <a:prstClr val="black"/>
                  </a:glow>
                </a:effectLst>
                <a:latin typeface="Arial Black" panose="020B0A04020102020204" pitchFamily="34" charset="0"/>
              </a:rPr>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	  </a:t>
            </a:r>
          </a:p>
          <a:p>
            <a:r>
              <a:rPr lang="en-US" sz="4000" dirty="0">
                <a:solidFill>
                  <a:prstClr val="white"/>
                </a:solidFill>
                <a:effectLst>
                  <a:glow rad="127000">
                    <a:prstClr val="black"/>
                  </a:glow>
                </a:effectLst>
                <a:latin typeface="Arial Black" panose="020B0A04020102020204" pitchFamily="34" charset="0"/>
              </a:rPr>
              <a:t>						– Matthew 6:19-21</a:t>
            </a:r>
            <a:endParaRPr lang="en-US" sz="4000" dirty="0"/>
          </a:p>
        </p:txBody>
      </p:sp>
    </p:spTree>
    <p:extLst>
      <p:ext uri="{BB962C8B-B14F-4D97-AF65-F5344CB8AC3E}">
        <p14:creationId xmlns:p14="http://schemas.microsoft.com/office/powerpoint/2010/main" val="1359155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338" y="396240"/>
            <a:ext cx="11661502" cy="6001643"/>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“The eye is the lamp of the body. So, if your eye is healthy, your whole body will be full of light, but if your eye is bad, your whole body will be full of darkness. If then the light in you is darkness, how great is the darkness!  </a:t>
            </a:r>
          </a:p>
          <a:p>
            <a:r>
              <a:rPr lang="en-US" sz="4800" dirty="0">
                <a:solidFill>
                  <a:prstClr val="white"/>
                </a:solidFill>
                <a:effectLst>
                  <a:glow rad="127000">
                    <a:prstClr val="black"/>
                  </a:glow>
                </a:effectLst>
                <a:latin typeface="Arial Black" panose="020B0A04020102020204" pitchFamily="34" charset="0"/>
              </a:rPr>
              <a:t>					– Matthew 6:22,23</a:t>
            </a:r>
            <a:endParaRPr lang="en-US" sz="4800" dirty="0"/>
          </a:p>
        </p:txBody>
      </p:sp>
    </p:spTree>
    <p:extLst>
      <p:ext uri="{BB962C8B-B14F-4D97-AF65-F5344CB8AC3E}">
        <p14:creationId xmlns:p14="http://schemas.microsoft.com/office/powerpoint/2010/main" val="112070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80572" y="275772"/>
            <a:ext cx="2830286" cy="1200329"/>
          </a:xfrm>
          <a:prstGeom prst="rect">
            <a:avLst/>
          </a:prstGeom>
          <a:noFill/>
        </p:spPr>
        <p:txBody>
          <a:bodyPr wrap="square" rtlCol="0">
            <a:spAutoFit/>
          </a:bodyPr>
          <a:lstStyle/>
          <a:p>
            <a:r>
              <a:rPr lang="en-US" sz="7200" dirty="0">
                <a:solidFill>
                  <a:schemeClr val="tx1">
                    <a:lumMod val="75000"/>
                    <a:lumOff val="25000"/>
                  </a:schemeClr>
                </a:solidFill>
                <a:latin typeface="Elephant" panose="02020904090505020303" pitchFamily="18" charset="0"/>
              </a:rPr>
              <a:t>THE</a:t>
            </a:r>
          </a:p>
        </p:txBody>
      </p:sp>
      <p:sp>
        <p:nvSpPr>
          <p:cNvPr id="5" name="TextBox 4"/>
          <p:cNvSpPr txBox="1"/>
          <p:nvPr/>
        </p:nvSpPr>
        <p:spPr>
          <a:xfrm>
            <a:off x="5675086" y="4695371"/>
            <a:ext cx="7170057" cy="1200329"/>
          </a:xfrm>
          <a:prstGeom prst="rect">
            <a:avLst/>
          </a:prstGeom>
          <a:noFill/>
        </p:spPr>
        <p:txBody>
          <a:bodyPr wrap="square" rtlCol="0">
            <a:spAutoFit/>
          </a:bodyPr>
          <a:lstStyle/>
          <a:p>
            <a:r>
              <a:rPr lang="en-US" sz="7200" dirty="0">
                <a:solidFill>
                  <a:schemeClr val="tx1">
                    <a:lumMod val="75000"/>
                    <a:lumOff val="25000"/>
                  </a:schemeClr>
                </a:solidFill>
                <a:latin typeface="Elephant" panose="02020904090505020303" pitchFamily="18" charset="0"/>
              </a:rPr>
              <a:t>is NORMAL</a:t>
            </a:r>
          </a:p>
        </p:txBody>
      </p:sp>
    </p:spTree>
    <p:extLst>
      <p:ext uri="{BB962C8B-B14F-4D97-AF65-F5344CB8AC3E}">
        <p14:creationId xmlns:p14="http://schemas.microsoft.com/office/powerpoint/2010/main" val="21329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498" y="910173"/>
            <a:ext cx="11661502" cy="4524315"/>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“No one can serve two masters, for either he will hate the one and love the other, or he will be devoted to the one and despise the other. You cannot serve God and money.”		 – Matthew 6:24</a:t>
            </a:r>
            <a:endParaRPr lang="en-US" sz="4800" dirty="0"/>
          </a:p>
        </p:txBody>
      </p:sp>
    </p:spTree>
    <p:extLst>
      <p:ext uri="{BB962C8B-B14F-4D97-AF65-F5344CB8AC3E}">
        <p14:creationId xmlns:p14="http://schemas.microsoft.com/office/powerpoint/2010/main" val="37978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378" y="925413"/>
            <a:ext cx="11661502" cy="5262979"/>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“Therefore I tell you, do not be anxious about your life, what you will eat or what you will drink, nor about your body, what you will put on. Is not life more than food, and the body more than clothing?	 </a:t>
            </a:r>
          </a:p>
          <a:p>
            <a:r>
              <a:rPr lang="en-US" sz="4800" dirty="0">
                <a:solidFill>
                  <a:prstClr val="white"/>
                </a:solidFill>
                <a:effectLst>
                  <a:glow rad="127000">
                    <a:prstClr val="black"/>
                  </a:glow>
                </a:effectLst>
                <a:latin typeface="Arial Black" panose="020B0A04020102020204" pitchFamily="34" charset="0"/>
              </a:rPr>
              <a:t>						– Matthew 6:25</a:t>
            </a:r>
            <a:endParaRPr lang="en-US" sz="4800" dirty="0"/>
          </a:p>
        </p:txBody>
      </p:sp>
    </p:spTree>
    <p:extLst>
      <p:ext uri="{BB962C8B-B14F-4D97-AF65-F5344CB8AC3E}">
        <p14:creationId xmlns:p14="http://schemas.microsoft.com/office/powerpoint/2010/main" val="4294714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70293"/>
            <a:ext cx="12192000" cy="3416320"/>
          </a:xfrm>
          <a:prstGeom prst="rect">
            <a:avLst/>
          </a:prstGeom>
        </p:spPr>
        <p:txBody>
          <a:bodyPr wrap="square">
            <a:spAutoFit/>
          </a:bodyPr>
          <a:lstStyle/>
          <a:p>
            <a:pPr algn="ctr"/>
            <a:r>
              <a:rPr lang="en-US" sz="7200" dirty="0">
                <a:solidFill>
                  <a:schemeClr val="tx2">
                    <a:lumMod val="40000"/>
                    <a:lumOff val="60000"/>
                  </a:schemeClr>
                </a:solidFill>
                <a:effectLst>
                  <a:glow rad="127000">
                    <a:prstClr val="black"/>
                  </a:glow>
                </a:effectLst>
                <a:latin typeface="Arial Black" panose="020B0A04020102020204" pitchFamily="34" charset="0"/>
              </a:rPr>
              <a:t>“Anxiety is the product of misplaced treasures”</a:t>
            </a:r>
            <a:endParaRPr lang="en-US" sz="7200" dirty="0">
              <a:solidFill>
                <a:schemeClr val="tx2">
                  <a:lumMod val="40000"/>
                  <a:lumOff val="60000"/>
                </a:schemeClr>
              </a:solidFill>
            </a:endParaRPr>
          </a:p>
        </p:txBody>
      </p:sp>
    </p:spTree>
    <p:extLst>
      <p:ext uri="{BB962C8B-B14F-4D97-AF65-F5344CB8AC3E}">
        <p14:creationId xmlns:p14="http://schemas.microsoft.com/office/powerpoint/2010/main" val="985770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18" y="407253"/>
            <a:ext cx="11661502" cy="6186309"/>
          </a:xfrm>
          <a:prstGeom prst="rect">
            <a:avLst/>
          </a:prstGeom>
        </p:spPr>
        <p:txBody>
          <a:bodyPr wrap="square">
            <a:spAutoFit/>
          </a:bodyPr>
          <a:lstStyle/>
          <a:p>
            <a:r>
              <a:rPr lang="en-US" sz="6600" dirty="0">
                <a:solidFill>
                  <a:prstClr val="white"/>
                </a:solidFill>
                <a:effectLst>
                  <a:glow rad="127000">
                    <a:prstClr val="black"/>
                  </a:glow>
                </a:effectLst>
                <a:latin typeface="Arial Black" panose="020B0A04020102020204" pitchFamily="34" charset="0"/>
              </a:rPr>
              <a:t>But seek first the kingdom of God and his righteousness, and all these things will be added to you.	 </a:t>
            </a:r>
          </a:p>
          <a:p>
            <a:r>
              <a:rPr lang="en-US" sz="6600" dirty="0">
                <a:solidFill>
                  <a:prstClr val="white"/>
                </a:solidFill>
                <a:effectLst>
                  <a:glow rad="127000">
                    <a:prstClr val="black"/>
                  </a:glow>
                </a:effectLst>
                <a:latin typeface="Arial Black" panose="020B0A04020102020204" pitchFamily="34" charset="0"/>
              </a:rPr>
              <a:t>				– Matthew 6:33</a:t>
            </a:r>
            <a:endParaRPr lang="en-US" sz="6600" dirty="0"/>
          </a:p>
        </p:txBody>
      </p:sp>
    </p:spTree>
    <p:extLst>
      <p:ext uri="{BB962C8B-B14F-4D97-AF65-F5344CB8AC3E}">
        <p14:creationId xmlns:p14="http://schemas.microsoft.com/office/powerpoint/2010/main" val="1106314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458" y="574893"/>
            <a:ext cx="11661502" cy="5909310"/>
          </a:xfrm>
          <a:prstGeom prst="rect">
            <a:avLst/>
          </a:prstGeom>
        </p:spPr>
        <p:txBody>
          <a:bodyPr wrap="square">
            <a:spAutoFit/>
          </a:bodyPr>
          <a:lstStyle/>
          <a:p>
            <a:r>
              <a:rPr lang="en-US" sz="5400" dirty="0">
                <a:solidFill>
                  <a:prstClr val="white"/>
                </a:solidFill>
                <a:effectLst>
                  <a:glow rad="127000">
                    <a:prstClr val="black"/>
                  </a:glow>
                </a:effectLst>
                <a:latin typeface="Arial Black" panose="020B0A04020102020204" pitchFamily="34" charset="0"/>
              </a:rPr>
              <a:t>And he said, “Jesus, remember me when you come into your kingdom.” And he said to him, “Truly, I say to you, today you will be with me in paradise.” </a:t>
            </a:r>
          </a:p>
          <a:p>
            <a:r>
              <a:rPr lang="en-US" sz="5400" dirty="0">
                <a:solidFill>
                  <a:prstClr val="white"/>
                </a:solidFill>
                <a:effectLst>
                  <a:glow rad="127000">
                    <a:prstClr val="black"/>
                  </a:glow>
                </a:effectLst>
                <a:latin typeface="Arial Black" panose="020B0A04020102020204" pitchFamily="34" charset="0"/>
              </a:rPr>
              <a:t>						– Luke 23:42,43</a:t>
            </a:r>
            <a:endParaRPr lang="en-US" sz="5400" dirty="0"/>
          </a:p>
        </p:txBody>
      </p:sp>
    </p:spTree>
    <p:extLst>
      <p:ext uri="{BB962C8B-B14F-4D97-AF65-F5344CB8AC3E}">
        <p14:creationId xmlns:p14="http://schemas.microsoft.com/office/powerpoint/2010/main" val="3297820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58" y="712053"/>
            <a:ext cx="11661502" cy="5170646"/>
          </a:xfrm>
          <a:prstGeom prst="rect">
            <a:avLst/>
          </a:prstGeom>
        </p:spPr>
        <p:txBody>
          <a:bodyPr wrap="square">
            <a:spAutoFit/>
          </a:bodyPr>
          <a:lstStyle/>
          <a:p>
            <a:r>
              <a:rPr lang="en-US" sz="6600" dirty="0">
                <a:solidFill>
                  <a:prstClr val="white"/>
                </a:solidFill>
                <a:effectLst>
                  <a:glow rad="127000">
                    <a:prstClr val="black"/>
                  </a:glow>
                </a:effectLst>
                <a:latin typeface="Arial Black" panose="020B0A04020102020204" pitchFamily="34" charset="0"/>
              </a:rPr>
              <a:t>But our citizenship is in heaven, and from it we await a Savior, the Lord Jesus Christ					</a:t>
            </a:r>
          </a:p>
          <a:p>
            <a:r>
              <a:rPr lang="en-US" sz="6600" dirty="0">
                <a:solidFill>
                  <a:prstClr val="white"/>
                </a:solidFill>
                <a:effectLst>
                  <a:glow rad="127000">
                    <a:prstClr val="black"/>
                  </a:glow>
                </a:effectLst>
                <a:latin typeface="Arial Black" panose="020B0A04020102020204" pitchFamily="34" charset="0"/>
              </a:rPr>
              <a:t>			– Philippians 3:20</a:t>
            </a:r>
            <a:endParaRPr lang="en-US" sz="6600" dirty="0"/>
          </a:p>
        </p:txBody>
      </p:sp>
    </p:spTree>
    <p:extLst>
      <p:ext uri="{BB962C8B-B14F-4D97-AF65-F5344CB8AC3E}">
        <p14:creationId xmlns:p14="http://schemas.microsoft.com/office/powerpoint/2010/main" val="383349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80572" y="275772"/>
            <a:ext cx="2830286" cy="1200329"/>
          </a:xfrm>
          <a:prstGeom prst="rect">
            <a:avLst/>
          </a:prstGeom>
          <a:noFill/>
        </p:spPr>
        <p:txBody>
          <a:bodyPr wrap="square" rtlCol="0">
            <a:spAutoFit/>
          </a:bodyPr>
          <a:lstStyle/>
          <a:p>
            <a:r>
              <a:rPr lang="en-US" sz="7200" dirty="0">
                <a:solidFill>
                  <a:schemeClr val="tx1">
                    <a:lumMod val="75000"/>
                    <a:lumOff val="25000"/>
                  </a:schemeClr>
                </a:solidFill>
                <a:latin typeface="Elephant" panose="02020904090505020303" pitchFamily="18" charset="0"/>
              </a:rPr>
              <a:t>THE</a:t>
            </a:r>
          </a:p>
        </p:txBody>
      </p:sp>
      <p:sp>
        <p:nvSpPr>
          <p:cNvPr id="5" name="TextBox 4"/>
          <p:cNvSpPr txBox="1"/>
          <p:nvPr/>
        </p:nvSpPr>
        <p:spPr>
          <a:xfrm>
            <a:off x="5675086" y="4695371"/>
            <a:ext cx="7170057" cy="1200329"/>
          </a:xfrm>
          <a:prstGeom prst="rect">
            <a:avLst/>
          </a:prstGeom>
          <a:noFill/>
        </p:spPr>
        <p:txBody>
          <a:bodyPr wrap="square" rtlCol="0">
            <a:spAutoFit/>
          </a:bodyPr>
          <a:lstStyle/>
          <a:p>
            <a:r>
              <a:rPr lang="en-US" sz="7200" dirty="0">
                <a:solidFill>
                  <a:schemeClr val="tx1">
                    <a:lumMod val="75000"/>
                    <a:lumOff val="25000"/>
                  </a:schemeClr>
                </a:solidFill>
                <a:latin typeface="Elephant" panose="02020904090505020303" pitchFamily="18" charset="0"/>
              </a:rPr>
              <a:t>is NORMAL</a:t>
            </a:r>
          </a:p>
        </p:txBody>
      </p:sp>
    </p:spTree>
    <p:extLst>
      <p:ext uri="{BB962C8B-B14F-4D97-AF65-F5344CB8AC3E}">
        <p14:creationId xmlns:p14="http://schemas.microsoft.com/office/powerpoint/2010/main" val="260456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818" y="624840"/>
            <a:ext cx="12012022" cy="5262979"/>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Jesus answered, “</a:t>
            </a:r>
            <a:r>
              <a:rPr lang="en-US" sz="4800" dirty="0">
                <a:solidFill>
                  <a:srgbClr val="FFFF00"/>
                </a:solidFill>
                <a:effectLst>
                  <a:glow rad="127000">
                    <a:prstClr val="black"/>
                  </a:glow>
                </a:effectLst>
                <a:latin typeface="Arial Black" panose="020B0A04020102020204" pitchFamily="34" charset="0"/>
              </a:rPr>
              <a:t>My kingdom is </a:t>
            </a:r>
            <a:r>
              <a:rPr lang="en-US" sz="4800" u="sng" dirty="0">
                <a:solidFill>
                  <a:srgbClr val="FFFF00"/>
                </a:solidFill>
                <a:effectLst>
                  <a:glow rad="127000">
                    <a:prstClr val="black"/>
                  </a:glow>
                </a:effectLst>
                <a:latin typeface="Arial Black" panose="020B0A04020102020204" pitchFamily="34" charset="0"/>
              </a:rPr>
              <a:t>NOT</a:t>
            </a:r>
            <a:r>
              <a:rPr lang="en-US" sz="4800" dirty="0">
                <a:solidFill>
                  <a:srgbClr val="FFFF00"/>
                </a:solidFill>
                <a:effectLst>
                  <a:glow rad="127000">
                    <a:prstClr val="black"/>
                  </a:glow>
                </a:effectLst>
                <a:latin typeface="Arial Black" panose="020B0A04020102020204" pitchFamily="34" charset="0"/>
              </a:rPr>
              <a:t> of this world. </a:t>
            </a:r>
            <a:r>
              <a:rPr lang="en-US" sz="4800" dirty="0">
                <a:solidFill>
                  <a:prstClr val="white"/>
                </a:solidFill>
                <a:effectLst>
                  <a:glow rad="127000">
                    <a:prstClr val="black"/>
                  </a:glow>
                </a:effectLst>
                <a:latin typeface="Arial Black" panose="020B0A04020102020204" pitchFamily="34" charset="0"/>
              </a:rPr>
              <a:t>If my kingdom were of this world, my servants would have been fighting, that I might not be delivered over to the Jews. </a:t>
            </a:r>
            <a:r>
              <a:rPr lang="en-US" sz="4800" dirty="0">
                <a:solidFill>
                  <a:srgbClr val="FFFF00"/>
                </a:solidFill>
                <a:effectLst>
                  <a:glow rad="127000">
                    <a:prstClr val="black"/>
                  </a:glow>
                </a:effectLst>
                <a:latin typeface="Arial Black" panose="020B0A04020102020204" pitchFamily="34" charset="0"/>
              </a:rPr>
              <a:t>But my kingdom is not from the world.</a:t>
            </a:r>
            <a:r>
              <a:rPr lang="en-US" sz="4800" dirty="0">
                <a:solidFill>
                  <a:prstClr val="white"/>
                </a:solidFill>
                <a:effectLst>
                  <a:glow rad="127000">
                    <a:prstClr val="black"/>
                  </a:glow>
                </a:effectLst>
                <a:latin typeface="Arial Black" panose="020B0A04020102020204" pitchFamily="34" charset="0"/>
              </a:rPr>
              <a:t>”	   		  – John 18:36</a:t>
            </a:r>
            <a:endParaRPr lang="en-US" sz="4800" dirty="0"/>
          </a:p>
        </p:txBody>
      </p:sp>
    </p:spTree>
    <p:extLst>
      <p:ext uri="{BB962C8B-B14F-4D97-AF65-F5344CB8AC3E}">
        <p14:creationId xmlns:p14="http://schemas.microsoft.com/office/powerpoint/2010/main" val="43498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5360"/>
            <a:ext cx="12012022" cy="5016758"/>
          </a:xfrm>
          <a:prstGeom prst="rect">
            <a:avLst/>
          </a:prstGeom>
        </p:spPr>
        <p:txBody>
          <a:bodyPr wrap="square">
            <a:spAutoFit/>
          </a:bodyPr>
          <a:lstStyle/>
          <a:p>
            <a:pPr algn="ctr"/>
            <a:r>
              <a:rPr lang="en-US" sz="8000" dirty="0">
                <a:solidFill>
                  <a:schemeClr val="tx2">
                    <a:lumMod val="40000"/>
                    <a:lumOff val="60000"/>
                  </a:schemeClr>
                </a:solidFill>
                <a:effectLst>
                  <a:glow rad="127000">
                    <a:prstClr val="black"/>
                  </a:glow>
                </a:effectLst>
                <a:latin typeface="Arial Black" panose="020B0A04020102020204" pitchFamily="34" charset="0"/>
              </a:rPr>
              <a:t>When we forget our Kingdom</a:t>
            </a:r>
          </a:p>
          <a:p>
            <a:pPr algn="ctr"/>
            <a:r>
              <a:rPr lang="en-US" sz="8000" dirty="0">
                <a:solidFill>
                  <a:schemeClr val="tx2">
                    <a:lumMod val="40000"/>
                    <a:lumOff val="60000"/>
                  </a:schemeClr>
                </a:solidFill>
                <a:effectLst>
                  <a:glow rad="127000">
                    <a:prstClr val="black"/>
                  </a:glow>
                </a:effectLst>
                <a:latin typeface="Arial Black" panose="020B0A04020102020204" pitchFamily="34" charset="0"/>
              </a:rPr>
              <a:t>we fight the wrong battles.</a:t>
            </a:r>
            <a:endParaRPr lang="en-US" sz="8000" dirty="0">
              <a:solidFill>
                <a:schemeClr val="tx2">
                  <a:lumMod val="40000"/>
                  <a:lumOff val="60000"/>
                </a:schemeClr>
              </a:solidFill>
            </a:endParaRPr>
          </a:p>
        </p:txBody>
      </p:sp>
    </p:spTree>
    <p:extLst>
      <p:ext uri="{BB962C8B-B14F-4D97-AF65-F5344CB8AC3E}">
        <p14:creationId xmlns:p14="http://schemas.microsoft.com/office/powerpoint/2010/main" val="21817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78" y="640080"/>
            <a:ext cx="12012022" cy="5262979"/>
          </a:xfrm>
          <a:prstGeom prst="rect">
            <a:avLst/>
          </a:prstGeom>
        </p:spPr>
        <p:txBody>
          <a:bodyPr wrap="square">
            <a:spAutoFit/>
          </a:bodyPr>
          <a:lstStyle/>
          <a:p>
            <a:r>
              <a:rPr lang="en-US" sz="4800" dirty="0">
                <a:solidFill>
                  <a:prstClr val="white"/>
                </a:solidFill>
                <a:effectLst>
                  <a:glow rad="127000">
                    <a:prstClr val="black"/>
                  </a:glow>
                </a:effectLst>
                <a:latin typeface="Arial Black" panose="020B0A04020102020204" pitchFamily="34" charset="0"/>
              </a:rPr>
              <a:t>For we do not wrestle against flesh and blood, but against the rulers, against the authorities, against the cosmic powers over this present darkness, against the spiritual forces of evil in the heavenly places.				– Ephesians 6:12</a:t>
            </a:r>
            <a:endParaRPr lang="en-US" sz="4800" dirty="0"/>
          </a:p>
        </p:txBody>
      </p:sp>
    </p:spTree>
    <p:extLst>
      <p:ext uri="{BB962C8B-B14F-4D97-AF65-F5344CB8AC3E}">
        <p14:creationId xmlns:p14="http://schemas.microsoft.com/office/powerpoint/2010/main" val="316344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78" y="640080"/>
            <a:ext cx="12012022" cy="5632311"/>
          </a:xfrm>
          <a:prstGeom prst="rect">
            <a:avLst/>
          </a:prstGeom>
        </p:spPr>
        <p:txBody>
          <a:bodyPr wrap="square">
            <a:spAutoFit/>
          </a:bodyPr>
          <a:lstStyle/>
          <a:p>
            <a:r>
              <a:rPr lang="en-US" sz="3600" dirty="0">
                <a:solidFill>
                  <a:prstClr val="white"/>
                </a:solidFill>
                <a:effectLst>
                  <a:glow rad="127000">
                    <a:prstClr val="black"/>
                  </a:glow>
                </a:effectLst>
                <a:latin typeface="Arial Black" panose="020B0A04020102020204" pitchFamily="34" charset="0"/>
              </a:rPr>
              <a:t>For though we walk in the flesh, we are not waging war according to the flesh. For the weapons of our warfare are not of the flesh but have divine power to destroy strongholds. We destroy arguments and every lofty opinion raised against the knowledge of God, and take every thought captive to obey Christ, being ready to punish every disobedience, when your obedience is complete.</a:t>
            </a:r>
          </a:p>
          <a:p>
            <a:r>
              <a:rPr lang="en-US" sz="3600" dirty="0">
                <a:solidFill>
                  <a:prstClr val="white"/>
                </a:solidFill>
                <a:effectLst>
                  <a:glow rad="127000">
                    <a:prstClr val="black"/>
                  </a:glow>
                </a:effectLst>
                <a:latin typeface="Arial Black" panose="020B0A04020102020204" pitchFamily="34" charset="0"/>
              </a:rPr>
              <a:t>						– 2 Corinthians 10:3-6</a:t>
            </a:r>
            <a:endParaRPr lang="en-US" sz="3600" dirty="0"/>
          </a:p>
        </p:txBody>
      </p:sp>
    </p:spTree>
    <p:extLst>
      <p:ext uri="{BB962C8B-B14F-4D97-AF65-F5344CB8AC3E}">
        <p14:creationId xmlns:p14="http://schemas.microsoft.com/office/powerpoint/2010/main" val="281062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898" y="838200"/>
            <a:ext cx="11661502" cy="5078313"/>
          </a:xfrm>
          <a:prstGeom prst="rect">
            <a:avLst/>
          </a:prstGeom>
        </p:spPr>
        <p:txBody>
          <a:bodyPr wrap="square">
            <a:spAutoFit/>
          </a:bodyPr>
          <a:lstStyle/>
          <a:p>
            <a:r>
              <a:rPr lang="en-US" sz="5400">
                <a:solidFill>
                  <a:prstClr val="white"/>
                </a:solidFill>
                <a:effectLst>
                  <a:glow rad="127000">
                    <a:prstClr val="black"/>
                  </a:glow>
                </a:effectLst>
                <a:latin typeface="Arial Black" panose="020B0A04020102020204" pitchFamily="34" charset="0"/>
              </a:rPr>
              <a:t>Now when Jesus came into the district of Caesarea Philippi, he asked his disciples, “Who do people say that the Son of Man is?”		</a:t>
            </a:r>
          </a:p>
          <a:p>
            <a:r>
              <a:rPr lang="en-US" sz="5400" dirty="0">
                <a:solidFill>
                  <a:prstClr val="white"/>
                </a:solidFill>
                <a:effectLst>
                  <a:glow rad="127000">
                    <a:prstClr val="black"/>
                  </a:glow>
                </a:effectLst>
                <a:latin typeface="Arial Black" panose="020B0A04020102020204" pitchFamily="34" charset="0"/>
              </a:rPr>
              <a:t>					– Matthew 16:13</a:t>
            </a:r>
            <a:endParaRPr lang="en-US" sz="5400" dirty="0"/>
          </a:p>
        </p:txBody>
      </p:sp>
    </p:spTree>
    <p:extLst>
      <p:ext uri="{BB962C8B-B14F-4D97-AF65-F5344CB8AC3E}">
        <p14:creationId xmlns:p14="http://schemas.microsoft.com/office/powerpoint/2010/main" val="418114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138" y="1143000"/>
            <a:ext cx="11661502" cy="4524315"/>
          </a:xfrm>
          <a:prstGeom prst="rect">
            <a:avLst/>
          </a:prstGeom>
        </p:spPr>
        <p:txBody>
          <a:bodyPr wrap="square">
            <a:spAutoFit/>
          </a:bodyPr>
          <a:lstStyle/>
          <a:p>
            <a:r>
              <a:rPr lang="en-US" sz="7200" dirty="0">
                <a:solidFill>
                  <a:prstClr val="white"/>
                </a:solidFill>
                <a:effectLst>
                  <a:glow rad="127000">
                    <a:prstClr val="black"/>
                  </a:glow>
                </a:effectLst>
                <a:latin typeface="Arial Black" panose="020B0A04020102020204" pitchFamily="34" charset="0"/>
              </a:rPr>
              <a:t>He said to them, “But who do you say that I am?”		</a:t>
            </a:r>
          </a:p>
          <a:p>
            <a:r>
              <a:rPr lang="en-US" sz="7200" dirty="0">
                <a:solidFill>
                  <a:prstClr val="white"/>
                </a:solidFill>
                <a:effectLst>
                  <a:glow rad="127000">
                    <a:prstClr val="black"/>
                  </a:glow>
                </a:effectLst>
                <a:latin typeface="Arial Black" panose="020B0A04020102020204" pitchFamily="34" charset="0"/>
              </a:rPr>
              <a:t>			– Matthew 16:15</a:t>
            </a:r>
            <a:endParaRPr lang="en-US" sz="7200" dirty="0"/>
          </a:p>
        </p:txBody>
      </p:sp>
    </p:spTree>
    <p:extLst>
      <p:ext uri="{BB962C8B-B14F-4D97-AF65-F5344CB8AC3E}">
        <p14:creationId xmlns:p14="http://schemas.microsoft.com/office/powerpoint/2010/main" val="608489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1646</Words>
  <Application>Microsoft Office PowerPoint</Application>
  <PresentationFormat>Widescreen</PresentationFormat>
  <Paragraphs>91</Paragraphs>
  <Slides>36</Slides>
  <Notes>36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 Black</vt:lpstr>
      <vt:lpstr>Calibri Light</vt:lpstr>
      <vt:lpstr>Times New Roman</vt:lpstr>
      <vt:lpstr>Elephant</vt:lpstr>
      <vt:lpstr>Calibri</vt:lpstr>
      <vt:lpstr>Arial</vt:lpstr>
      <vt:lpstr>Arial Narrow</vt: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Selwyn Reynolds</dc:creator>
  <cp:lastModifiedBy>AV Team</cp:lastModifiedBy>
  <cp:revision>75</cp:revision>
  <cp:lastPrinted>2021-01-23T22:35:41Z</cp:lastPrinted>
  <dcterms:created xsi:type="dcterms:W3CDTF">2021-01-16T16:37:26Z</dcterms:created>
  <dcterms:modified xsi:type="dcterms:W3CDTF">2021-01-23T22:35:46Z</dcterms:modified>
</cp:coreProperties>
</file>