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71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3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1CCD1F-FF5E-405D-8F40-CE2949949D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5BE62B-7CF1-4E69-92C8-4689E5E52C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E8B11-8A20-40C2-901A-37B2DCBFD2CB}" type="datetimeFigureOut">
              <a:rPr lang="en-US" smtClean="0"/>
              <a:t>1/3/2021</a:t>
            </a:fld>
            <a:endParaRPr lang="en-US"/>
          </a:p>
        </p:txBody>
      </p:sp>
      <p:sp>
        <p:nvSpPr>
          <p:cNvPr id="4" name="Footer Placeholder 3">
            <a:extLst>
              <a:ext uri="{FF2B5EF4-FFF2-40B4-BE49-F238E27FC236}">
                <a16:creationId xmlns:a16="http://schemas.microsoft.com/office/drawing/2014/main" id="{15EDFD64-7FD0-43E4-AFC5-97AD2A2C90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7C034F47-0885-4645-AF23-BE2AE2A757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AF47F-8DEE-4D42-AA1B-FCD1CFE2FA24}" type="slidenum">
              <a:rPr lang="en-US" smtClean="0"/>
              <a:t>‹#›</a:t>
            </a:fld>
            <a:endParaRPr lang="en-US"/>
          </a:p>
        </p:txBody>
      </p:sp>
      <p:sp>
        <p:nvSpPr>
          <p:cNvPr id="6" name="TextBox 5" descr="Box1">
            <a:extLst>
              <a:ext uri="{FF2B5EF4-FFF2-40B4-BE49-F238E27FC236}">
                <a16:creationId xmlns:a16="http://schemas.microsoft.com/office/drawing/2014/main" id="{1460D143-77E4-40C2-B635-C0FFBD10EB8E}"/>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B1F8AD39-B739-49E1-B880-4FCCBA900685}"/>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76F51D4E-8D63-448F-88D2-061A1C35B6A3}"/>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373F31DE-FB9A-45C2-B4F9-DE0126702953}"/>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B0022670-8D44-4E1F-89CB-A2FB42E2E916}"/>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728E4F33-2959-42C0-ACC8-1EB136C03100}"/>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9644182C-81DB-43C4-95B6-A0161AAE5D52}"/>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36676417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41D39-EFBD-4F19-92B9-91B08BCF4520}" type="datetimeFigureOut">
              <a:rPr lang="en-US" smtClean="0"/>
              <a:t>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EED0F-714F-40D0-8195-602E8E122563}" type="slidenum">
              <a:rPr lang="en-US" smtClean="0"/>
              <a:t>‹#›</a:t>
            </a:fld>
            <a:endParaRPr lang="en-US"/>
          </a:p>
        </p:txBody>
      </p:sp>
    </p:spTree>
    <p:extLst>
      <p:ext uri="{BB962C8B-B14F-4D97-AF65-F5344CB8AC3E}">
        <p14:creationId xmlns:p14="http://schemas.microsoft.com/office/powerpoint/2010/main" val="195251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1</a:t>
            </a:fld>
            <a:endParaRPr lang="en-US"/>
          </a:p>
        </p:txBody>
      </p:sp>
    </p:spTree>
    <p:extLst>
      <p:ext uri="{BB962C8B-B14F-4D97-AF65-F5344CB8AC3E}">
        <p14:creationId xmlns:p14="http://schemas.microsoft.com/office/powerpoint/2010/main" val="268287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10</a:t>
            </a:fld>
            <a:endParaRPr lang="en-US"/>
          </a:p>
        </p:txBody>
      </p:sp>
    </p:spTree>
    <p:extLst>
      <p:ext uri="{BB962C8B-B14F-4D97-AF65-F5344CB8AC3E}">
        <p14:creationId xmlns:p14="http://schemas.microsoft.com/office/powerpoint/2010/main" val="358394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11</a:t>
            </a:fld>
            <a:endParaRPr lang="en-US"/>
          </a:p>
        </p:txBody>
      </p:sp>
    </p:spTree>
    <p:extLst>
      <p:ext uri="{BB962C8B-B14F-4D97-AF65-F5344CB8AC3E}">
        <p14:creationId xmlns:p14="http://schemas.microsoft.com/office/powerpoint/2010/main" val="245668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12</a:t>
            </a:fld>
            <a:endParaRPr lang="en-US"/>
          </a:p>
        </p:txBody>
      </p:sp>
    </p:spTree>
    <p:extLst>
      <p:ext uri="{BB962C8B-B14F-4D97-AF65-F5344CB8AC3E}">
        <p14:creationId xmlns:p14="http://schemas.microsoft.com/office/powerpoint/2010/main" val="155025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2</a:t>
            </a:fld>
            <a:endParaRPr lang="en-US"/>
          </a:p>
        </p:txBody>
      </p:sp>
    </p:spTree>
    <p:extLst>
      <p:ext uri="{BB962C8B-B14F-4D97-AF65-F5344CB8AC3E}">
        <p14:creationId xmlns:p14="http://schemas.microsoft.com/office/powerpoint/2010/main" val="179767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3</a:t>
            </a:fld>
            <a:endParaRPr lang="en-US"/>
          </a:p>
        </p:txBody>
      </p:sp>
    </p:spTree>
    <p:extLst>
      <p:ext uri="{BB962C8B-B14F-4D97-AF65-F5344CB8AC3E}">
        <p14:creationId xmlns:p14="http://schemas.microsoft.com/office/powerpoint/2010/main" val="149399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4</a:t>
            </a:fld>
            <a:endParaRPr lang="en-US"/>
          </a:p>
        </p:txBody>
      </p:sp>
    </p:spTree>
    <p:extLst>
      <p:ext uri="{BB962C8B-B14F-4D97-AF65-F5344CB8AC3E}">
        <p14:creationId xmlns:p14="http://schemas.microsoft.com/office/powerpoint/2010/main" val="242458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5</a:t>
            </a:fld>
            <a:endParaRPr lang="en-US"/>
          </a:p>
        </p:txBody>
      </p:sp>
    </p:spTree>
    <p:extLst>
      <p:ext uri="{BB962C8B-B14F-4D97-AF65-F5344CB8AC3E}">
        <p14:creationId xmlns:p14="http://schemas.microsoft.com/office/powerpoint/2010/main" val="234756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6</a:t>
            </a:fld>
            <a:endParaRPr lang="en-US"/>
          </a:p>
        </p:txBody>
      </p:sp>
    </p:spTree>
    <p:extLst>
      <p:ext uri="{BB962C8B-B14F-4D97-AF65-F5344CB8AC3E}">
        <p14:creationId xmlns:p14="http://schemas.microsoft.com/office/powerpoint/2010/main" val="208975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7</a:t>
            </a:fld>
            <a:endParaRPr lang="en-US"/>
          </a:p>
        </p:txBody>
      </p:sp>
    </p:spTree>
    <p:extLst>
      <p:ext uri="{BB962C8B-B14F-4D97-AF65-F5344CB8AC3E}">
        <p14:creationId xmlns:p14="http://schemas.microsoft.com/office/powerpoint/2010/main" val="26747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8</a:t>
            </a:fld>
            <a:endParaRPr lang="en-US"/>
          </a:p>
        </p:txBody>
      </p:sp>
    </p:spTree>
    <p:extLst>
      <p:ext uri="{BB962C8B-B14F-4D97-AF65-F5344CB8AC3E}">
        <p14:creationId xmlns:p14="http://schemas.microsoft.com/office/powerpoint/2010/main" val="71982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EED0F-714F-40D0-8195-602E8E122563}" type="slidenum">
              <a:rPr lang="en-US" smtClean="0"/>
              <a:t>9</a:t>
            </a:fld>
            <a:endParaRPr lang="en-US"/>
          </a:p>
        </p:txBody>
      </p:sp>
    </p:spTree>
    <p:extLst>
      <p:ext uri="{BB962C8B-B14F-4D97-AF65-F5344CB8AC3E}">
        <p14:creationId xmlns:p14="http://schemas.microsoft.com/office/powerpoint/2010/main" val="1375756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116F54-389A-404E-89C8-E768F1A05096}"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B2062-1E3A-4B3F-9F0C-618DC4807511}" type="slidenum">
              <a:rPr lang="en-US" smtClean="0"/>
              <a:t>‹#›</a:t>
            </a:fld>
            <a:endParaRPr lang="en-US"/>
          </a:p>
        </p:txBody>
      </p:sp>
    </p:spTree>
    <p:extLst>
      <p:ext uri="{BB962C8B-B14F-4D97-AF65-F5344CB8AC3E}">
        <p14:creationId xmlns:p14="http://schemas.microsoft.com/office/powerpoint/2010/main" val="375472606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16F54-389A-404E-89C8-E768F1A05096}"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B2062-1E3A-4B3F-9F0C-618DC4807511}" type="slidenum">
              <a:rPr lang="en-US" smtClean="0"/>
              <a:t>‹#›</a:t>
            </a:fld>
            <a:endParaRPr lang="en-US"/>
          </a:p>
        </p:txBody>
      </p:sp>
    </p:spTree>
    <p:extLst>
      <p:ext uri="{BB962C8B-B14F-4D97-AF65-F5344CB8AC3E}">
        <p14:creationId xmlns:p14="http://schemas.microsoft.com/office/powerpoint/2010/main" val="29410245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16F54-389A-404E-89C8-E768F1A05096}"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B2062-1E3A-4B3F-9F0C-618DC4807511}" type="slidenum">
              <a:rPr lang="en-US" smtClean="0"/>
              <a:t>‹#›</a:t>
            </a:fld>
            <a:endParaRPr lang="en-US"/>
          </a:p>
        </p:txBody>
      </p:sp>
    </p:spTree>
    <p:extLst>
      <p:ext uri="{BB962C8B-B14F-4D97-AF65-F5344CB8AC3E}">
        <p14:creationId xmlns:p14="http://schemas.microsoft.com/office/powerpoint/2010/main" val="139659925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16F54-389A-404E-89C8-E768F1A05096}"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B2062-1E3A-4B3F-9F0C-618DC4807511}" type="slidenum">
              <a:rPr lang="en-US" smtClean="0"/>
              <a:t>‹#›</a:t>
            </a:fld>
            <a:endParaRPr lang="en-US"/>
          </a:p>
        </p:txBody>
      </p:sp>
    </p:spTree>
    <p:extLst>
      <p:ext uri="{BB962C8B-B14F-4D97-AF65-F5344CB8AC3E}">
        <p14:creationId xmlns:p14="http://schemas.microsoft.com/office/powerpoint/2010/main" val="3561855304"/>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116F54-389A-404E-89C8-E768F1A05096}"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B2062-1E3A-4B3F-9F0C-618DC4807511}" type="slidenum">
              <a:rPr lang="en-US" smtClean="0"/>
              <a:t>‹#›</a:t>
            </a:fld>
            <a:endParaRPr lang="en-US"/>
          </a:p>
        </p:txBody>
      </p:sp>
    </p:spTree>
    <p:extLst>
      <p:ext uri="{BB962C8B-B14F-4D97-AF65-F5344CB8AC3E}">
        <p14:creationId xmlns:p14="http://schemas.microsoft.com/office/powerpoint/2010/main" val="3070533004"/>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116F54-389A-404E-89C8-E768F1A05096}"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B2062-1E3A-4B3F-9F0C-618DC4807511}" type="slidenum">
              <a:rPr lang="en-US" smtClean="0"/>
              <a:t>‹#›</a:t>
            </a:fld>
            <a:endParaRPr lang="en-US"/>
          </a:p>
        </p:txBody>
      </p:sp>
    </p:spTree>
    <p:extLst>
      <p:ext uri="{BB962C8B-B14F-4D97-AF65-F5344CB8AC3E}">
        <p14:creationId xmlns:p14="http://schemas.microsoft.com/office/powerpoint/2010/main" val="239771020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116F54-389A-404E-89C8-E768F1A05096}" type="datetimeFigureOut">
              <a:rPr lang="en-US" smtClean="0"/>
              <a:t>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B2062-1E3A-4B3F-9F0C-618DC4807511}" type="slidenum">
              <a:rPr lang="en-US" smtClean="0"/>
              <a:t>‹#›</a:t>
            </a:fld>
            <a:endParaRPr lang="en-US"/>
          </a:p>
        </p:txBody>
      </p:sp>
    </p:spTree>
    <p:extLst>
      <p:ext uri="{BB962C8B-B14F-4D97-AF65-F5344CB8AC3E}">
        <p14:creationId xmlns:p14="http://schemas.microsoft.com/office/powerpoint/2010/main" val="206919465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116F54-389A-404E-89C8-E768F1A05096}" type="datetimeFigureOut">
              <a:rPr lang="en-US" smtClean="0"/>
              <a:t>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B2062-1E3A-4B3F-9F0C-618DC4807511}" type="slidenum">
              <a:rPr lang="en-US" smtClean="0"/>
              <a:t>‹#›</a:t>
            </a:fld>
            <a:endParaRPr lang="en-US"/>
          </a:p>
        </p:txBody>
      </p:sp>
    </p:spTree>
    <p:extLst>
      <p:ext uri="{BB962C8B-B14F-4D97-AF65-F5344CB8AC3E}">
        <p14:creationId xmlns:p14="http://schemas.microsoft.com/office/powerpoint/2010/main" val="1051965774"/>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16F54-389A-404E-89C8-E768F1A05096}" type="datetimeFigureOut">
              <a:rPr lang="en-US" smtClean="0"/>
              <a:t>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B2062-1E3A-4B3F-9F0C-618DC4807511}" type="slidenum">
              <a:rPr lang="en-US" smtClean="0"/>
              <a:t>‹#›</a:t>
            </a:fld>
            <a:endParaRPr lang="en-US"/>
          </a:p>
        </p:txBody>
      </p:sp>
    </p:spTree>
    <p:extLst>
      <p:ext uri="{BB962C8B-B14F-4D97-AF65-F5344CB8AC3E}">
        <p14:creationId xmlns:p14="http://schemas.microsoft.com/office/powerpoint/2010/main" val="182048491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116F54-389A-404E-89C8-E768F1A05096}"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B2062-1E3A-4B3F-9F0C-618DC4807511}" type="slidenum">
              <a:rPr lang="en-US" smtClean="0"/>
              <a:t>‹#›</a:t>
            </a:fld>
            <a:endParaRPr lang="en-US"/>
          </a:p>
        </p:txBody>
      </p:sp>
    </p:spTree>
    <p:extLst>
      <p:ext uri="{BB962C8B-B14F-4D97-AF65-F5344CB8AC3E}">
        <p14:creationId xmlns:p14="http://schemas.microsoft.com/office/powerpoint/2010/main" val="3902486954"/>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116F54-389A-404E-89C8-E768F1A05096}"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B2062-1E3A-4B3F-9F0C-618DC4807511}" type="slidenum">
              <a:rPr lang="en-US" smtClean="0"/>
              <a:t>‹#›</a:t>
            </a:fld>
            <a:endParaRPr lang="en-US"/>
          </a:p>
        </p:txBody>
      </p:sp>
    </p:spTree>
    <p:extLst>
      <p:ext uri="{BB962C8B-B14F-4D97-AF65-F5344CB8AC3E}">
        <p14:creationId xmlns:p14="http://schemas.microsoft.com/office/powerpoint/2010/main" val="122263268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16F54-389A-404E-89C8-E768F1A05096}" type="datetimeFigureOut">
              <a:rPr lang="en-US" smtClean="0"/>
              <a:t>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B2062-1E3A-4B3F-9F0C-618DC4807511}" type="slidenum">
              <a:rPr lang="en-US" smtClean="0"/>
              <a:t>‹#›</a:t>
            </a:fld>
            <a:endParaRPr lang="en-US"/>
          </a:p>
        </p:txBody>
      </p:sp>
    </p:spTree>
    <p:extLst>
      <p:ext uri="{BB962C8B-B14F-4D97-AF65-F5344CB8AC3E}">
        <p14:creationId xmlns:p14="http://schemas.microsoft.com/office/powerpoint/2010/main" val="24114006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DC831A-D559-4767-9E01-F2B1C462A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4559">
            <a:off x="581962" y="753003"/>
            <a:ext cx="5051996" cy="5453803"/>
          </a:xfrm>
          <a:prstGeom prst="rect">
            <a:avLst/>
          </a:prstGeom>
          <a:ln>
            <a:noFill/>
          </a:ln>
          <a:effectLst>
            <a:softEdge rad="112500"/>
          </a:effectLst>
        </p:spPr>
      </p:pic>
      <p:pic>
        <p:nvPicPr>
          <p:cNvPr id="7" name="Picture 6">
            <a:extLst>
              <a:ext uri="{FF2B5EF4-FFF2-40B4-BE49-F238E27FC236}">
                <a16:creationId xmlns:a16="http://schemas.microsoft.com/office/drawing/2014/main" id="{A4CA0E28-9282-4E09-B125-4CBA876B5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9844" y="0"/>
            <a:ext cx="3912156" cy="6858000"/>
          </a:xfrm>
          <a:prstGeom prst="rect">
            <a:avLst/>
          </a:prstGeom>
          <a:ln>
            <a:noFill/>
          </a:ln>
          <a:effectLst>
            <a:softEdge rad="112500"/>
          </a:effectLst>
        </p:spPr>
      </p:pic>
      <p:sp>
        <p:nvSpPr>
          <p:cNvPr id="8" name="TextBox 7">
            <a:extLst>
              <a:ext uri="{FF2B5EF4-FFF2-40B4-BE49-F238E27FC236}">
                <a16:creationId xmlns:a16="http://schemas.microsoft.com/office/drawing/2014/main" id="{E8D4D883-DA0D-4459-982C-51E839D138EC}"/>
              </a:ext>
            </a:extLst>
          </p:cNvPr>
          <p:cNvSpPr txBox="1"/>
          <p:nvPr/>
        </p:nvSpPr>
        <p:spPr>
          <a:xfrm>
            <a:off x="4768949" y="579230"/>
            <a:ext cx="4080593" cy="1754326"/>
          </a:xfrm>
          <a:prstGeom prst="rect">
            <a:avLst/>
          </a:prstGeom>
          <a:noFill/>
          <a:effectLst>
            <a:outerShdw blurRad="50800" dist="50800" dir="5400000" algn="ctr" rotWithShape="0">
              <a:schemeClr val="bg1"/>
            </a:outerShdw>
          </a:effectLst>
        </p:spPr>
        <p:txBody>
          <a:bodyPr wrap="square" rtlCol="0">
            <a:spAutoFit/>
          </a:bodyPr>
          <a:lstStyle/>
          <a:p>
            <a:pPr algn="ctr"/>
            <a:r>
              <a:rPr lang="en-US" sz="5400" b="1" dirty="0">
                <a:latin typeface="Ink Free" panose="03080402000500000000" pitchFamily="66" charset="0"/>
              </a:rPr>
              <a:t>If Love…</a:t>
            </a:r>
          </a:p>
          <a:p>
            <a:pPr algn="ctr"/>
            <a:r>
              <a:rPr lang="en-US" sz="5400" b="1" dirty="0">
                <a:latin typeface="Ink Free" panose="03080402000500000000" pitchFamily="66" charset="0"/>
              </a:rPr>
              <a:t>then what?</a:t>
            </a:r>
          </a:p>
        </p:txBody>
      </p:sp>
      <p:sp>
        <p:nvSpPr>
          <p:cNvPr id="9" name="TextBox 8">
            <a:extLst>
              <a:ext uri="{FF2B5EF4-FFF2-40B4-BE49-F238E27FC236}">
                <a16:creationId xmlns:a16="http://schemas.microsoft.com/office/drawing/2014/main" id="{C8038DDB-0D6E-44A4-9EEA-D2AAC81F0978}"/>
              </a:ext>
            </a:extLst>
          </p:cNvPr>
          <p:cNvSpPr txBox="1"/>
          <p:nvPr/>
        </p:nvSpPr>
        <p:spPr>
          <a:xfrm>
            <a:off x="-2" y="5924827"/>
            <a:ext cx="12192002" cy="769441"/>
          </a:xfrm>
          <a:prstGeom prst="rect">
            <a:avLst/>
          </a:prstGeom>
          <a:noFill/>
        </p:spPr>
        <p:txBody>
          <a:bodyPr wrap="square" rtlCol="0">
            <a:spAutoFit/>
          </a:bodyPr>
          <a:lstStyle/>
          <a:p>
            <a:pPr algn="ctr"/>
            <a:r>
              <a:rPr lang="en-US" sz="4400" b="1" dirty="0">
                <a:effectLst>
                  <a:glow rad="139700">
                    <a:schemeClr val="accent2">
                      <a:satMod val="175000"/>
                      <a:alpha val="40000"/>
                    </a:schemeClr>
                  </a:glow>
                  <a:outerShdw blurRad="50800" dist="50800" dir="5400000" algn="ctr" rotWithShape="0">
                    <a:schemeClr val="bg1"/>
                  </a:outerShdw>
                </a:effectLst>
                <a:latin typeface="Ink Free" panose="03080402000500000000" pitchFamily="66" charset="0"/>
              </a:rPr>
              <a:t>Who shall separate us from the love of Christ?</a:t>
            </a:r>
          </a:p>
        </p:txBody>
      </p:sp>
      <p:sp>
        <p:nvSpPr>
          <p:cNvPr id="10" name="TextBox 9">
            <a:extLst>
              <a:ext uri="{FF2B5EF4-FFF2-40B4-BE49-F238E27FC236}">
                <a16:creationId xmlns:a16="http://schemas.microsoft.com/office/drawing/2014/main" id="{A318AEB8-521C-4DC9-B43F-D449FDD338B3}"/>
              </a:ext>
            </a:extLst>
          </p:cNvPr>
          <p:cNvSpPr txBox="1"/>
          <p:nvPr/>
        </p:nvSpPr>
        <p:spPr>
          <a:xfrm>
            <a:off x="120583" y="225287"/>
            <a:ext cx="3912156" cy="707886"/>
          </a:xfrm>
          <a:prstGeom prst="rect">
            <a:avLst/>
          </a:prstGeom>
          <a:noFill/>
          <a:effectLst>
            <a:outerShdw blurRad="50800" dist="50800" dir="5400000" algn="ctr" rotWithShape="0">
              <a:schemeClr val="bg1"/>
            </a:outerShdw>
          </a:effectLst>
        </p:spPr>
        <p:txBody>
          <a:bodyPr wrap="square" rtlCol="0">
            <a:spAutoFit/>
          </a:bodyPr>
          <a:lstStyle/>
          <a:p>
            <a:pPr algn="ctr"/>
            <a:r>
              <a:rPr lang="en-US" sz="4000" b="1" dirty="0">
                <a:effectLst>
                  <a:glow rad="228600">
                    <a:schemeClr val="accent3">
                      <a:satMod val="175000"/>
                      <a:alpha val="40000"/>
                    </a:schemeClr>
                  </a:glow>
                </a:effectLst>
                <a:latin typeface="Ink Free" panose="03080402000500000000" pitchFamily="66" charset="0"/>
              </a:rPr>
              <a:t>Romans 8:35,36</a:t>
            </a:r>
          </a:p>
        </p:txBody>
      </p:sp>
    </p:spTree>
    <p:extLst>
      <p:ext uri="{BB962C8B-B14F-4D97-AF65-F5344CB8AC3E}">
        <p14:creationId xmlns:p14="http://schemas.microsoft.com/office/powerpoint/2010/main" val="26058334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3756AB-1F27-43ED-84E8-98793064FE04}"/>
              </a:ext>
            </a:extLst>
          </p:cNvPr>
          <p:cNvSpPr txBox="1"/>
          <p:nvPr/>
        </p:nvSpPr>
        <p:spPr>
          <a:xfrm>
            <a:off x="0" y="222341"/>
            <a:ext cx="12192000" cy="6770571"/>
          </a:xfrm>
          <a:prstGeom prst="rect">
            <a:avLst/>
          </a:prstGeom>
          <a:noFill/>
        </p:spPr>
        <p:txBody>
          <a:bodyPr wrap="square">
            <a:spAutoFit/>
          </a:bodyPr>
          <a:lstStyle/>
          <a:p>
            <a:pPr algn="ctr">
              <a:lnSpc>
                <a:spcPct val="107000"/>
              </a:lnSpc>
              <a:spcAft>
                <a:spcPts val="80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Who will serve us divorce papers from the love of Christ? When the pressures of life lay heavy on you? When life’s walls seem to close in on you and crush you filling you with great turmoil, anguish or anxiety? Or when others pursue you like a wild animal seeking your doom or when you’re hungry and find the cupboard bare or perhaps when you don’t </a:t>
            </a:r>
            <a:r>
              <a:rPr lang="en-US" sz="4000" b="1" dirty="0">
                <a:latin typeface="Tempus Sans ITC" panose="04020404030D07020202" pitchFamily="82" charset="0"/>
                <a:ea typeface="Calibri" panose="020F0502020204030204" pitchFamily="34" charset="0"/>
                <a:cs typeface="Times New Roman" panose="02020603050405020304" pitchFamily="18" charset="0"/>
              </a:rPr>
              <a:t>even have </a:t>
            </a: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a stitch of clothing? What if you were in absolute peril, your life in jeopardy with someone about to lop your head off?</a:t>
            </a:r>
          </a:p>
          <a:p>
            <a:pPr marL="0" marR="0" algn="ctr">
              <a:lnSpc>
                <a:spcPct val="107000"/>
              </a:lnSpc>
              <a:spcBef>
                <a:spcPts val="0"/>
              </a:spcBef>
              <a:spcAft>
                <a:spcPts val="800"/>
              </a:spcAft>
            </a:pPr>
            <a:r>
              <a:rPr lang="en-US" sz="2400" b="1" i="1" dirty="0">
                <a:latin typeface="Tempus Sans ITC" panose="04020404030D07020202" pitchFamily="82" charset="0"/>
                <a:ea typeface="Calibri" panose="020F0502020204030204" pitchFamily="34" charset="0"/>
                <a:cs typeface="Times New Roman" panose="02020603050405020304" pitchFamily="18" charset="0"/>
              </a:rPr>
              <a:t>v.35</a:t>
            </a:r>
            <a:endParaRPr lang="en-US" sz="2400" b="1" i="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612473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56D119-7360-4990-9294-06F16F1F4977}"/>
              </a:ext>
            </a:extLst>
          </p:cNvPr>
          <p:cNvSpPr txBox="1"/>
          <p:nvPr/>
        </p:nvSpPr>
        <p:spPr>
          <a:xfrm>
            <a:off x="0" y="1616551"/>
            <a:ext cx="12192000" cy="3423438"/>
          </a:xfrm>
          <a:prstGeom prst="rect">
            <a:avLst/>
          </a:prstGeom>
          <a:noFill/>
        </p:spPr>
        <p:txBody>
          <a:bodyPr wrap="square">
            <a:spAutoFit/>
          </a:bodyPr>
          <a:lstStyle/>
          <a:p>
            <a:pPr marL="0" marR="0" algn="ctr">
              <a:lnSpc>
                <a:spcPct val="107000"/>
              </a:lnSpc>
              <a:spcBef>
                <a:spcPts val="0"/>
              </a:spcBef>
              <a:spcAft>
                <a:spcPts val="80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The Scripture laid it all out in black and white long ago: </a:t>
            </a:r>
          </a:p>
          <a:p>
            <a:pPr marL="0" marR="0" algn="ctr">
              <a:lnSpc>
                <a:spcPct val="107000"/>
              </a:lnSpc>
              <a:spcBef>
                <a:spcPts val="0"/>
              </a:spcBef>
              <a:spcAft>
                <a:spcPts val="80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“For your sake, Lord, we stare death in the face </a:t>
            </a:r>
          </a:p>
          <a:p>
            <a:pPr marL="0" marR="0" algn="ctr">
              <a:lnSpc>
                <a:spcPct val="107000"/>
              </a:lnSpc>
              <a:spcBef>
                <a:spcPts val="0"/>
              </a:spcBef>
              <a:spcAft>
                <a:spcPts val="80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day in and day out. We are only thought of as slaughter-sheep.”</a:t>
            </a:r>
          </a:p>
          <a:p>
            <a:pPr marL="0" marR="0" algn="ctr">
              <a:lnSpc>
                <a:spcPct val="107000"/>
              </a:lnSpc>
              <a:spcBef>
                <a:spcPts val="0"/>
              </a:spcBef>
              <a:spcAft>
                <a:spcPts val="800"/>
              </a:spcAft>
            </a:pPr>
            <a:r>
              <a:rPr lang="en-US" sz="2400" b="1" i="1" dirty="0">
                <a:latin typeface="Tempus Sans ITC" panose="04020404030D07020202" pitchFamily="82" charset="0"/>
                <a:ea typeface="Calibri" panose="020F0502020204030204" pitchFamily="34" charset="0"/>
                <a:cs typeface="Times New Roman" panose="02020603050405020304" pitchFamily="18" charset="0"/>
              </a:rPr>
              <a:t>v.36</a:t>
            </a:r>
            <a:endParaRPr lang="en-US" sz="2400" b="1" i="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887649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34710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5F48E-6779-4831-B217-4390695BB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844" y="0"/>
            <a:ext cx="3912156" cy="6858000"/>
          </a:xfrm>
          <a:prstGeom prst="rect">
            <a:avLst/>
          </a:prstGeom>
          <a:ln>
            <a:noFill/>
          </a:ln>
          <a:effectLst>
            <a:softEdge rad="112500"/>
          </a:effectLst>
        </p:spPr>
      </p:pic>
      <p:sp>
        <p:nvSpPr>
          <p:cNvPr id="3" name="TextBox 2">
            <a:extLst>
              <a:ext uri="{FF2B5EF4-FFF2-40B4-BE49-F238E27FC236}">
                <a16:creationId xmlns:a16="http://schemas.microsoft.com/office/drawing/2014/main" id="{EE066808-3DF1-4374-9299-3292C8C72760}"/>
              </a:ext>
            </a:extLst>
          </p:cNvPr>
          <p:cNvSpPr txBox="1"/>
          <p:nvPr/>
        </p:nvSpPr>
        <p:spPr>
          <a:xfrm>
            <a:off x="-2" y="325885"/>
            <a:ext cx="8279846" cy="6186309"/>
          </a:xfrm>
          <a:prstGeom prst="rect">
            <a:avLst/>
          </a:prstGeom>
          <a:noFill/>
        </p:spPr>
        <p:txBody>
          <a:bodyPr wrap="square" rtlCol="0">
            <a:spAutoFit/>
          </a:bodyPr>
          <a:lstStyle/>
          <a:p>
            <a:pPr algn="ctr"/>
            <a:r>
              <a:rPr lang="en-US" sz="4400" b="1" dirty="0">
                <a:effectLst>
                  <a:glow rad="139700">
                    <a:schemeClr val="accent2">
                      <a:satMod val="175000"/>
                      <a:alpha val="40000"/>
                    </a:schemeClr>
                  </a:glow>
                  <a:outerShdw blurRad="50800" dist="50800" dir="5400000" algn="ctr" rotWithShape="0">
                    <a:schemeClr val="bg1"/>
                  </a:outerShdw>
                </a:effectLst>
                <a:latin typeface="Ink Free" panose="03080402000500000000" pitchFamily="66" charset="0"/>
              </a:rPr>
              <a:t>Who shall separate us from the love of Christ? Shall trouble or hardship or persecution or famine or nakedness or danger or sword? As it is written: “For your sake we face death all day long; </a:t>
            </a:r>
          </a:p>
          <a:p>
            <a:pPr algn="ctr"/>
            <a:r>
              <a:rPr lang="en-US" sz="4400" b="1">
                <a:effectLst>
                  <a:glow rad="139700">
                    <a:schemeClr val="accent2">
                      <a:satMod val="175000"/>
                      <a:alpha val="40000"/>
                    </a:schemeClr>
                  </a:glow>
                  <a:outerShdw blurRad="50800" dist="50800" dir="5400000" algn="ctr" rotWithShape="0">
                    <a:schemeClr val="bg1"/>
                  </a:outerShdw>
                </a:effectLst>
                <a:latin typeface="Ink Free" panose="03080402000500000000" pitchFamily="66" charset="0"/>
              </a:rPr>
              <a:t>we </a:t>
            </a:r>
            <a:r>
              <a:rPr lang="en-US" sz="4400" b="1" dirty="0">
                <a:effectLst>
                  <a:glow rad="139700">
                    <a:schemeClr val="accent2">
                      <a:satMod val="175000"/>
                      <a:alpha val="40000"/>
                    </a:schemeClr>
                  </a:glow>
                  <a:outerShdw blurRad="50800" dist="50800" dir="5400000" algn="ctr" rotWithShape="0">
                    <a:schemeClr val="bg1"/>
                  </a:outerShdw>
                </a:effectLst>
                <a:latin typeface="Ink Free" panose="03080402000500000000" pitchFamily="66" charset="0"/>
              </a:rPr>
              <a:t>are considered as </a:t>
            </a:r>
            <a:r>
              <a:rPr lang="en-US" sz="4400" b="1">
                <a:effectLst>
                  <a:glow rad="139700">
                    <a:schemeClr val="accent2">
                      <a:satMod val="175000"/>
                      <a:alpha val="40000"/>
                    </a:schemeClr>
                  </a:glow>
                  <a:outerShdw blurRad="50800" dist="50800" dir="5400000" algn="ctr" rotWithShape="0">
                    <a:schemeClr val="bg1"/>
                  </a:outerShdw>
                </a:effectLst>
                <a:latin typeface="Ink Free" panose="03080402000500000000" pitchFamily="66" charset="0"/>
              </a:rPr>
              <a:t>sheep </a:t>
            </a:r>
          </a:p>
          <a:p>
            <a:pPr algn="ctr"/>
            <a:r>
              <a:rPr lang="en-US" sz="4400" b="1">
                <a:effectLst>
                  <a:glow rad="139700">
                    <a:schemeClr val="accent2">
                      <a:satMod val="175000"/>
                      <a:alpha val="40000"/>
                    </a:schemeClr>
                  </a:glow>
                  <a:outerShdw blurRad="50800" dist="50800" dir="5400000" algn="ctr" rotWithShape="0">
                    <a:schemeClr val="bg1"/>
                  </a:outerShdw>
                </a:effectLst>
                <a:latin typeface="Ink Free" panose="03080402000500000000" pitchFamily="66" charset="0"/>
              </a:rPr>
              <a:t>to </a:t>
            </a:r>
            <a:r>
              <a:rPr lang="en-US" sz="4400" b="1" dirty="0">
                <a:effectLst>
                  <a:glow rad="139700">
                    <a:schemeClr val="accent2">
                      <a:satMod val="175000"/>
                      <a:alpha val="40000"/>
                    </a:schemeClr>
                  </a:glow>
                  <a:outerShdw blurRad="50800" dist="50800" dir="5400000" algn="ctr" rotWithShape="0">
                    <a:schemeClr val="bg1"/>
                  </a:outerShdw>
                </a:effectLst>
                <a:latin typeface="Ink Free" panose="03080402000500000000" pitchFamily="66" charset="0"/>
              </a:rPr>
              <a:t>be slaughtered.</a:t>
            </a:r>
          </a:p>
          <a:p>
            <a:pPr algn="ctr"/>
            <a:r>
              <a:rPr lang="en-US" sz="4000" b="1" dirty="0">
                <a:effectLst>
                  <a:glow rad="228600">
                    <a:schemeClr val="accent1">
                      <a:satMod val="175000"/>
                      <a:alpha val="40000"/>
                    </a:schemeClr>
                  </a:glow>
                  <a:outerShdw blurRad="50800" dist="50800" dir="5400000" algn="ctr" rotWithShape="0">
                    <a:schemeClr val="bg1"/>
                  </a:outerShdw>
                </a:effectLst>
                <a:latin typeface="Ink Free" panose="03080402000500000000" pitchFamily="66" charset="0"/>
              </a:rPr>
              <a:t>Romans 8:35,36</a:t>
            </a:r>
          </a:p>
        </p:txBody>
      </p:sp>
    </p:spTree>
    <p:extLst>
      <p:ext uri="{BB962C8B-B14F-4D97-AF65-F5344CB8AC3E}">
        <p14:creationId xmlns:p14="http://schemas.microsoft.com/office/powerpoint/2010/main" val="353766391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ADDFC6-4871-4A22-9BEC-DFEB740FB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179437" cy="3228756"/>
          </a:xfrm>
          <a:prstGeom prst="rect">
            <a:avLst/>
          </a:prstGeom>
          <a:ln>
            <a:noFill/>
          </a:ln>
          <a:effectLst>
            <a:softEdge rad="112500"/>
          </a:effectLst>
        </p:spPr>
      </p:pic>
      <p:sp>
        <p:nvSpPr>
          <p:cNvPr id="3" name="TextBox 2">
            <a:extLst>
              <a:ext uri="{FF2B5EF4-FFF2-40B4-BE49-F238E27FC236}">
                <a16:creationId xmlns:a16="http://schemas.microsoft.com/office/drawing/2014/main" id="{460F2D24-EF99-4BF0-BE2B-2A49A9811C51}"/>
              </a:ext>
            </a:extLst>
          </p:cNvPr>
          <p:cNvSpPr txBox="1"/>
          <p:nvPr/>
        </p:nvSpPr>
        <p:spPr>
          <a:xfrm>
            <a:off x="4135901" y="585635"/>
            <a:ext cx="1850650" cy="2057486"/>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Christ’s Love for Us </a:t>
            </a:r>
            <a:endParaRPr lang="en-US" sz="4000" dirty="0">
              <a:effectLst/>
              <a:latin typeface="Tempus Sans ITC" panose="04020404030D07020202" pitchFamily="82"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22E91FC-45FC-42B1-8CF4-EA03BCEE2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738" y="0"/>
            <a:ext cx="6191250" cy="6858000"/>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15" name="Picture 14">
            <a:extLst>
              <a:ext uri="{FF2B5EF4-FFF2-40B4-BE49-F238E27FC236}">
                <a16:creationId xmlns:a16="http://schemas.microsoft.com/office/drawing/2014/main" id="{AEEC743B-FAA4-410A-96DE-1F0347DFF8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609008"/>
            <a:ext cx="6069988" cy="4248992"/>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
        <p:nvSpPr>
          <p:cNvPr id="16" name="TextBox 15">
            <a:extLst>
              <a:ext uri="{FF2B5EF4-FFF2-40B4-BE49-F238E27FC236}">
                <a16:creationId xmlns:a16="http://schemas.microsoft.com/office/drawing/2014/main" id="{42C27E94-99AB-4853-BFCB-B61786E48053}"/>
              </a:ext>
            </a:extLst>
          </p:cNvPr>
          <p:cNvSpPr txBox="1"/>
          <p:nvPr/>
        </p:nvSpPr>
        <p:spPr>
          <a:xfrm>
            <a:off x="6179437" y="1315487"/>
            <a:ext cx="5865289" cy="707886"/>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000" b="1" dirty="0">
                <a:effectLst>
                  <a:glow rad="139700">
                    <a:schemeClr val="accent2">
                      <a:satMod val="175000"/>
                      <a:alpha val="40000"/>
                    </a:schemeClr>
                  </a:glow>
                </a:effectLst>
                <a:latin typeface="Ink Free" panose="03080402000500000000" pitchFamily="66" charset="0"/>
              </a:rPr>
              <a:t>Mark 4:38</a:t>
            </a:r>
          </a:p>
        </p:txBody>
      </p:sp>
      <p:sp>
        <p:nvSpPr>
          <p:cNvPr id="17" name="TextBox 16">
            <a:extLst>
              <a:ext uri="{FF2B5EF4-FFF2-40B4-BE49-F238E27FC236}">
                <a16:creationId xmlns:a16="http://schemas.microsoft.com/office/drawing/2014/main" id="{444753E5-710A-49F3-8FA6-E3508CE57E9C}"/>
              </a:ext>
            </a:extLst>
          </p:cNvPr>
          <p:cNvSpPr txBox="1"/>
          <p:nvPr/>
        </p:nvSpPr>
        <p:spPr>
          <a:xfrm>
            <a:off x="26011" y="3102144"/>
            <a:ext cx="6015264" cy="707886"/>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000" b="1" dirty="0">
                <a:effectLst/>
                <a:latin typeface="Tempus Sans ITC" panose="04020404030D07020202" pitchFamily="82" charset="0"/>
              </a:rPr>
              <a:t>“Don’t you care?”</a:t>
            </a:r>
          </a:p>
        </p:txBody>
      </p:sp>
      <p:sp>
        <p:nvSpPr>
          <p:cNvPr id="18" name="TextBox 17">
            <a:extLst>
              <a:ext uri="{FF2B5EF4-FFF2-40B4-BE49-F238E27FC236}">
                <a16:creationId xmlns:a16="http://schemas.microsoft.com/office/drawing/2014/main" id="{DA56A3ED-79E0-44C6-93A5-CF122F0F743B}"/>
              </a:ext>
            </a:extLst>
          </p:cNvPr>
          <p:cNvSpPr txBox="1"/>
          <p:nvPr/>
        </p:nvSpPr>
        <p:spPr>
          <a:xfrm>
            <a:off x="82282" y="3997267"/>
            <a:ext cx="5958994" cy="1323439"/>
          </a:xfrm>
          <a:prstGeom prst="rect">
            <a:avLst/>
          </a:prstGeom>
          <a:noFill/>
          <a:ln w="28575">
            <a:noFill/>
            <a:prstDash val="solid"/>
          </a:ln>
          <a:effectLst>
            <a:outerShdw blurRad="50800" dist="50800" dir="5400000" algn="ctr" rotWithShape="0">
              <a:schemeClr val="bg1"/>
            </a:outerShdw>
          </a:effectLst>
          <a:extLst>
            <a:ext uri="{91240B29-F687-4F45-9708-019B960494DF}">
              <a14:hiddenLine xmlns:a14="http://schemas.microsoft.com/office/drawing/2010/main" w="28575">
                <a:solidFill>
                  <a:srgbClr val="FFFF00"/>
                </a:solidFill>
                <a:prstDash val="solid"/>
              </a14:hiddenLine>
            </a:ext>
          </a:extLst>
        </p:spPr>
        <p:txBody>
          <a:bodyPr wrap="square" rtlCol="0">
            <a:spAutoFit/>
          </a:bodyPr>
          <a:lstStyle/>
          <a:p>
            <a:pPr algn="ctr"/>
            <a:r>
              <a:rPr lang="en-US" sz="4000" b="1" dirty="0">
                <a:latin typeface="Tempus Sans ITC" panose="04020404030D07020202" pitchFamily="82" charset="0"/>
              </a:rPr>
              <a:t>Be quiet!  </a:t>
            </a:r>
          </a:p>
          <a:p>
            <a:pPr algn="ctr"/>
            <a:r>
              <a:rPr lang="en-US" sz="4000" b="1" dirty="0">
                <a:latin typeface="Tempus Sans ITC" panose="04020404030D07020202" pitchFamily="82" charset="0"/>
              </a:rPr>
              <a:t>Put a muzzle on it!</a:t>
            </a:r>
          </a:p>
        </p:txBody>
      </p:sp>
      <p:sp>
        <p:nvSpPr>
          <p:cNvPr id="19" name="TextBox 18">
            <a:extLst>
              <a:ext uri="{FF2B5EF4-FFF2-40B4-BE49-F238E27FC236}">
                <a16:creationId xmlns:a16="http://schemas.microsoft.com/office/drawing/2014/main" id="{4A99821F-E2DF-4275-B008-39BF9F476394}"/>
              </a:ext>
            </a:extLst>
          </p:cNvPr>
          <p:cNvSpPr txBox="1"/>
          <p:nvPr/>
        </p:nvSpPr>
        <p:spPr>
          <a:xfrm>
            <a:off x="40078" y="5437603"/>
            <a:ext cx="6015264" cy="1323439"/>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000" b="1" dirty="0">
                <a:effectLst/>
                <a:latin typeface="Tempus Sans ITC" panose="04020404030D07020202" pitchFamily="82" charset="0"/>
              </a:rPr>
              <a:t>“Why are you so afraid?”</a:t>
            </a:r>
          </a:p>
          <a:p>
            <a:pPr algn="ctr"/>
            <a:r>
              <a:rPr lang="en-US" sz="4000" b="1" dirty="0">
                <a:effectLst/>
                <a:latin typeface="Tempus Sans ITC" panose="04020404030D07020202" pitchFamily="82" charset="0"/>
              </a:rPr>
              <a:t>Do you still have no faith?</a:t>
            </a:r>
          </a:p>
        </p:txBody>
      </p:sp>
    </p:spTree>
    <p:extLst>
      <p:ext uri="{BB962C8B-B14F-4D97-AF65-F5344CB8AC3E}">
        <p14:creationId xmlns:p14="http://schemas.microsoft.com/office/powerpoint/2010/main" val="3071931544"/>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1EAF4D-B438-40C2-A467-EDAE5F00D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7" y="3024554"/>
            <a:ext cx="4822203" cy="3833446"/>
          </a:xfrm>
          <a:prstGeom prst="rect">
            <a:avLst/>
          </a:prstGeom>
          <a:ln>
            <a:noFill/>
          </a:ln>
          <a:effectLst>
            <a:softEdge rad="112500"/>
          </a:effectLst>
        </p:spPr>
      </p:pic>
      <p:pic>
        <p:nvPicPr>
          <p:cNvPr id="3" name="Picture 2">
            <a:extLst>
              <a:ext uri="{FF2B5EF4-FFF2-40B4-BE49-F238E27FC236}">
                <a16:creationId xmlns:a16="http://schemas.microsoft.com/office/drawing/2014/main" id="{569F64D4-9CBE-4FA9-80E1-24B3CDE534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8176" y="2987418"/>
            <a:ext cx="7407812" cy="3870582"/>
          </a:xfrm>
          <a:prstGeom prst="rect">
            <a:avLst/>
          </a:prstGeom>
          <a:ln>
            <a:noFill/>
          </a:ln>
          <a:effectLst>
            <a:softEdge rad="112500"/>
          </a:effectLst>
        </p:spPr>
      </p:pic>
      <p:sp>
        <p:nvSpPr>
          <p:cNvPr id="4" name="TextBox 3">
            <a:extLst>
              <a:ext uri="{FF2B5EF4-FFF2-40B4-BE49-F238E27FC236}">
                <a16:creationId xmlns:a16="http://schemas.microsoft.com/office/drawing/2014/main" id="{A30D7E1C-553E-414B-BA9D-AB79080DCF24}"/>
              </a:ext>
            </a:extLst>
          </p:cNvPr>
          <p:cNvSpPr txBox="1"/>
          <p:nvPr/>
        </p:nvSpPr>
        <p:spPr>
          <a:xfrm>
            <a:off x="3976853" y="221316"/>
            <a:ext cx="4143610" cy="1323439"/>
          </a:xfrm>
          <a:prstGeom prst="rect">
            <a:avLst/>
          </a:prstGeom>
          <a:noFill/>
          <a:effectLst>
            <a:outerShdw blurRad="50800" dist="50800" dir="5400000" algn="ctr" rotWithShape="0">
              <a:schemeClr val="bg1"/>
            </a:outerShdw>
          </a:effectLst>
        </p:spPr>
        <p:txBody>
          <a:bodyPr wrap="square" rtlCol="0">
            <a:spAutoFit/>
          </a:bodyPr>
          <a:lstStyle/>
          <a:p>
            <a:pPr algn="ctr"/>
            <a:r>
              <a:rPr lang="en-US" sz="4000" b="1" dirty="0">
                <a:effectLst/>
                <a:latin typeface="Tempus Sans ITC" panose="04020404030D07020202" pitchFamily="82" charset="0"/>
              </a:rPr>
              <a:t>Seven Storms </a:t>
            </a:r>
          </a:p>
          <a:p>
            <a:pPr algn="ctr"/>
            <a:r>
              <a:rPr lang="en-US" sz="4000" b="1" dirty="0">
                <a:effectLst/>
                <a:latin typeface="Tempus Sans ITC" panose="04020404030D07020202" pitchFamily="82" charset="0"/>
              </a:rPr>
              <a:t>of Life</a:t>
            </a:r>
          </a:p>
        </p:txBody>
      </p:sp>
      <p:pic>
        <p:nvPicPr>
          <p:cNvPr id="8" name="Picture 7">
            <a:extLst>
              <a:ext uri="{FF2B5EF4-FFF2-40B4-BE49-F238E27FC236}">
                <a16:creationId xmlns:a16="http://schemas.microsoft.com/office/drawing/2014/main" id="{B1867944-C84E-4953-81F6-AE723ADFED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0462" y="0"/>
            <a:ext cx="3979142" cy="2987418"/>
          </a:xfrm>
          <a:prstGeom prst="rect">
            <a:avLst/>
          </a:prstGeom>
          <a:ln>
            <a:noFill/>
          </a:ln>
          <a:effectLst>
            <a:softEdge rad="112500"/>
          </a:effectLst>
        </p:spPr>
      </p:pic>
      <p:pic>
        <p:nvPicPr>
          <p:cNvPr id="10" name="Picture 9">
            <a:extLst>
              <a:ext uri="{FF2B5EF4-FFF2-40B4-BE49-F238E27FC236}">
                <a16:creationId xmlns:a16="http://schemas.microsoft.com/office/drawing/2014/main" id="{E81E751D-D8AF-4646-ACE3-448E7CE73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26" y="64958"/>
            <a:ext cx="3946127" cy="2959595"/>
          </a:xfrm>
          <a:prstGeom prst="rect">
            <a:avLst/>
          </a:prstGeom>
          <a:ln>
            <a:noFill/>
          </a:ln>
          <a:effectLst>
            <a:softEdge rad="112500"/>
          </a:effectLst>
        </p:spPr>
      </p:pic>
      <p:sp>
        <p:nvSpPr>
          <p:cNvPr id="12" name="TextBox 11">
            <a:extLst>
              <a:ext uri="{FF2B5EF4-FFF2-40B4-BE49-F238E27FC236}">
                <a16:creationId xmlns:a16="http://schemas.microsoft.com/office/drawing/2014/main" id="{1F45C7C3-16C9-4675-9FCF-85911176339F}"/>
              </a:ext>
            </a:extLst>
          </p:cNvPr>
          <p:cNvSpPr txBox="1"/>
          <p:nvPr/>
        </p:nvSpPr>
        <p:spPr>
          <a:xfrm rot="20980160">
            <a:off x="294769" y="755571"/>
            <a:ext cx="2857554" cy="966996"/>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5400" b="1" i="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Trouble</a:t>
            </a:r>
            <a:endParaRPr lang="en-US" sz="5400" b="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CA66C26-79B5-47BD-9925-955E908178A5}"/>
              </a:ext>
            </a:extLst>
          </p:cNvPr>
          <p:cNvSpPr txBox="1"/>
          <p:nvPr/>
        </p:nvSpPr>
        <p:spPr>
          <a:xfrm rot="645967">
            <a:off x="9040457" y="5632620"/>
            <a:ext cx="2857554" cy="966996"/>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5400" b="1" i="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Sword</a:t>
            </a:r>
            <a:endParaRPr lang="en-US" sz="5400" b="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4519400-085E-4050-9ACF-07FF265046C3}"/>
              </a:ext>
            </a:extLst>
          </p:cNvPr>
          <p:cNvSpPr txBox="1"/>
          <p:nvPr/>
        </p:nvSpPr>
        <p:spPr>
          <a:xfrm rot="20808038">
            <a:off x="7228350" y="4737316"/>
            <a:ext cx="2857554" cy="966996"/>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5400" b="1" i="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Danger</a:t>
            </a:r>
            <a:endParaRPr lang="en-US" sz="5400" b="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BEB1080-B2EC-42A4-BB96-FC7BAC7E6873}"/>
              </a:ext>
            </a:extLst>
          </p:cNvPr>
          <p:cNvSpPr txBox="1"/>
          <p:nvPr/>
        </p:nvSpPr>
        <p:spPr>
          <a:xfrm rot="557158">
            <a:off x="6900744" y="3190493"/>
            <a:ext cx="3402529" cy="966996"/>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5400" b="1" i="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Nakedness</a:t>
            </a:r>
            <a:endParaRPr lang="en-US" sz="5400" b="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048EF36-BFC8-4B26-836F-353DBD8C83CC}"/>
              </a:ext>
            </a:extLst>
          </p:cNvPr>
          <p:cNvSpPr txBox="1"/>
          <p:nvPr/>
        </p:nvSpPr>
        <p:spPr>
          <a:xfrm rot="21401860">
            <a:off x="2913198" y="5047033"/>
            <a:ext cx="2857554" cy="966996"/>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5400" b="1" i="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Famine</a:t>
            </a:r>
            <a:endParaRPr lang="en-US" sz="5400" b="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8B6CA04B-FA38-4E76-A907-94BF8335BE97}"/>
              </a:ext>
            </a:extLst>
          </p:cNvPr>
          <p:cNvSpPr txBox="1"/>
          <p:nvPr/>
        </p:nvSpPr>
        <p:spPr>
          <a:xfrm>
            <a:off x="161961" y="3911927"/>
            <a:ext cx="4002219" cy="966996"/>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5400" b="1" i="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Persecution</a:t>
            </a:r>
            <a:endParaRPr lang="en-US" sz="5400" b="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6B193CFF-7BD4-4543-A874-12C2BDBC57AA}"/>
              </a:ext>
            </a:extLst>
          </p:cNvPr>
          <p:cNvSpPr txBox="1"/>
          <p:nvPr/>
        </p:nvSpPr>
        <p:spPr>
          <a:xfrm rot="1195112">
            <a:off x="8681256" y="862448"/>
            <a:ext cx="2857554" cy="966996"/>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5400" b="1" i="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Hardship</a:t>
            </a:r>
            <a:endParaRPr lang="en-US" sz="5400" b="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28496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0F2BF1-F0FA-4F15-A584-68982C3437A8}"/>
              </a:ext>
            </a:extLst>
          </p:cNvPr>
          <p:cNvSpPr txBox="1"/>
          <p:nvPr/>
        </p:nvSpPr>
        <p:spPr>
          <a:xfrm>
            <a:off x="2994073" y="1939746"/>
            <a:ext cx="6203853" cy="2847446"/>
          </a:xfrm>
          <a:prstGeom prst="rect">
            <a:avLst/>
          </a:prstGeom>
          <a:solidFill>
            <a:srgbClr val="8D171F">
              <a:alpha val="47059"/>
            </a:srgbClr>
          </a:solidFill>
          <a:ln>
            <a:noFill/>
            <a:prstDash val="solid"/>
          </a:ln>
          <a:effectLst>
            <a:outerShdw blurRad="50800" dist="50800" dir="5400000" algn="ctr" rotWithShape="0">
              <a:schemeClr val="bg1"/>
            </a:outerShdw>
            <a:softEdge rad="63500"/>
          </a:effectLst>
          <a:extLst>
            <a:ext uri="{91240B29-F687-4F45-9708-019B960494DF}">
              <a14:hiddenLine xmlns:a14="http://schemas.microsoft.com/office/drawing/2010/main">
                <a:solidFill>
                  <a:srgbClr val="000000">
                    <a:alpha val="21961"/>
                  </a:srgbClr>
                </a:solidFill>
                <a:prstDash val="solid"/>
              </a14:hiddenLine>
            </a:ext>
          </a:extLst>
        </p:spPr>
        <p:txBody>
          <a:bodyPr wrap="square">
            <a:spAutoFit/>
          </a:bodyPr>
          <a:lstStyle/>
          <a:p>
            <a:pPr marR="0" lvl="0" algn="ctr">
              <a:lnSpc>
                <a:spcPct val="107000"/>
              </a:lnSpc>
              <a:spcBef>
                <a:spcPts val="0"/>
              </a:spcBef>
              <a:spcAft>
                <a:spcPts val="0"/>
              </a:spcAft>
            </a:pPr>
            <a:r>
              <a:rPr lang="en-US" sz="4200" b="1" i="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For your sake we face death all day long;</a:t>
            </a:r>
          </a:p>
          <a:p>
            <a:pPr marR="0" lvl="0" algn="ctr">
              <a:lnSpc>
                <a:spcPct val="107000"/>
              </a:lnSpc>
              <a:spcBef>
                <a:spcPts val="0"/>
              </a:spcBef>
              <a:spcAft>
                <a:spcPts val="0"/>
              </a:spcAft>
            </a:pPr>
            <a:r>
              <a:rPr lang="en-US" sz="4200" b="1" i="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We are considered as sheep to be slaughtered</a:t>
            </a:r>
          </a:p>
        </p:txBody>
      </p:sp>
      <p:sp>
        <p:nvSpPr>
          <p:cNvPr id="4" name="TextBox 3">
            <a:extLst>
              <a:ext uri="{FF2B5EF4-FFF2-40B4-BE49-F238E27FC236}">
                <a16:creationId xmlns:a16="http://schemas.microsoft.com/office/drawing/2014/main" id="{74E2726E-31DC-4F5F-9A14-02E8BCE9D55D}"/>
              </a:ext>
            </a:extLst>
          </p:cNvPr>
          <p:cNvSpPr txBox="1"/>
          <p:nvPr/>
        </p:nvSpPr>
        <p:spPr>
          <a:xfrm>
            <a:off x="148883" y="361690"/>
            <a:ext cx="3100754" cy="5880071"/>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200" b="1" dirty="0">
                <a:latin typeface="Tempus Sans ITC" panose="04020404030D07020202" pitchFamily="82" charset="0"/>
                <a:ea typeface="Calibri" panose="020F0502020204030204" pitchFamily="34" charset="0"/>
                <a:cs typeface="Times New Roman" panose="02020603050405020304" pitchFamily="18" charset="0"/>
              </a:rPr>
              <a:t>R</a:t>
            </a:r>
            <a:r>
              <a:rPr lang="en-US" sz="3200" b="1" dirty="0">
                <a:effectLst/>
                <a:latin typeface="Tempus Sans ITC" panose="04020404030D07020202" pitchFamily="82" charset="0"/>
                <a:ea typeface="Calibri" panose="020F0502020204030204" pitchFamily="34" charset="0"/>
                <a:cs typeface="Times New Roman" panose="02020603050405020304" pitchFamily="18" charset="0"/>
              </a:rPr>
              <a:t>ejection (v9) retreat (v10) scattered (v.11) sold out (v.12) reproach to their neighbors (v13)</a:t>
            </a:r>
          </a:p>
          <a:p>
            <a:pPr algn="ctr">
              <a:lnSpc>
                <a:spcPct val="107000"/>
              </a:lnSpc>
            </a:pPr>
            <a:r>
              <a:rPr lang="en-US" sz="3200" b="1" dirty="0">
                <a:effectLst/>
                <a:latin typeface="Tempus Sans ITC" panose="04020404030D07020202" pitchFamily="82" charset="0"/>
                <a:ea typeface="Calibri" panose="020F0502020204030204" pitchFamily="34" charset="0"/>
                <a:cs typeface="Times New Roman" panose="02020603050405020304" pitchFamily="18" charset="0"/>
              </a:rPr>
              <a:t>Mocked (v14) Disgrace, shame (v15) </a:t>
            </a:r>
          </a:p>
          <a:p>
            <a:pPr algn="ctr">
              <a:lnSpc>
                <a:spcPct val="107000"/>
              </a:lnSpc>
            </a:pPr>
            <a:r>
              <a:rPr lang="en-US" sz="3200" b="1" dirty="0">
                <a:effectLst/>
                <a:latin typeface="Tempus Sans ITC" panose="04020404030D07020202" pitchFamily="82" charset="0"/>
                <a:ea typeface="Calibri" panose="020F0502020204030204" pitchFamily="34" charset="0"/>
                <a:cs typeface="Times New Roman" panose="02020603050405020304" pitchFamily="18" charset="0"/>
              </a:rPr>
              <a:t>taunts, revile, revenge (v.16)</a:t>
            </a:r>
          </a:p>
        </p:txBody>
      </p:sp>
      <p:sp>
        <p:nvSpPr>
          <p:cNvPr id="8" name="TextBox 7">
            <a:extLst>
              <a:ext uri="{FF2B5EF4-FFF2-40B4-BE49-F238E27FC236}">
                <a16:creationId xmlns:a16="http://schemas.microsoft.com/office/drawing/2014/main" id="{F8AEDB8E-53BE-445F-89B6-9EF8E56E2293}"/>
              </a:ext>
            </a:extLst>
          </p:cNvPr>
          <p:cNvSpPr txBox="1"/>
          <p:nvPr/>
        </p:nvSpPr>
        <p:spPr>
          <a:xfrm>
            <a:off x="4717951" y="5911972"/>
            <a:ext cx="2756096" cy="675441"/>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600" b="1" i="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Psalms 44</a:t>
            </a:r>
            <a:endParaRPr lang="en-US" sz="3600" b="1" dirty="0">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2089D8-0480-4C53-8B07-9D644584EAB7}"/>
              </a:ext>
            </a:extLst>
          </p:cNvPr>
          <p:cNvSpPr txBox="1"/>
          <p:nvPr/>
        </p:nvSpPr>
        <p:spPr>
          <a:xfrm>
            <a:off x="9012702" y="70340"/>
            <a:ext cx="3100754" cy="6407010"/>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200" b="1" dirty="0">
                <a:latin typeface="Tempus Sans ITC" panose="04020404030D07020202" pitchFamily="82" charset="0"/>
                <a:ea typeface="Calibri" panose="020F0502020204030204" pitchFamily="34" charset="0"/>
                <a:cs typeface="Times New Roman" panose="02020603050405020304" pitchFamily="18" charset="0"/>
              </a:rPr>
              <a:t>All this happened to us, though we had not forgotten you or been </a:t>
            </a:r>
          </a:p>
          <a:p>
            <a:pPr marR="0" lvl="0" algn="ctr">
              <a:lnSpc>
                <a:spcPct val="107000"/>
              </a:lnSpc>
              <a:spcBef>
                <a:spcPts val="0"/>
              </a:spcBef>
              <a:spcAft>
                <a:spcPts val="0"/>
              </a:spcAft>
            </a:pPr>
            <a:r>
              <a:rPr lang="en-US" sz="3200" b="1" dirty="0">
                <a:latin typeface="Tempus Sans ITC" panose="04020404030D07020202" pitchFamily="82" charset="0"/>
                <a:ea typeface="Calibri" panose="020F0502020204030204" pitchFamily="34" charset="0"/>
                <a:cs typeface="Times New Roman" panose="02020603050405020304" pitchFamily="18" charset="0"/>
              </a:rPr>
              <a:t>false to your covenant. Our hearts had not turned back; our feet had not strayed from your path</a:t>
            </a:r>
            <a:endParaRPr lang="en-US" sz="32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B1BB4F6-E180-44C2-8C07-61D7EC048A67}"/>
              </a:ext>
            </a:extLst>
          </p:cNvPr>
          <p:cNvSpPr txBox="1"/>
          <p:nvPr/>
        </p:nvSpPr>
        <p:spPr>
          <a:xfrm>
            <a:off x="3559712" y="1939746"/>
            <a:ext cx="4318195" cy="738664"/>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sz="4200" b="1" i="1" dirty="0">
                <a:solidFill>
                  <a:srgbClr val="FFFF00"/>
                </a:solidFill>
                <a:effectLst>
                  <a:glow rad="228600">
                    <a:schemeClr val="accent3">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For your sake </a:t>
            </a:r>
            <a:endParaRPr lang="en-US" sz="4200" dirty="0">
              <a:solidFill>
                <a:srgbClr val="FFFF00"/>
              </a:solidFill>
            </a:endParaRPr>
          </a:p>
        </p:txBody>
      </p:sp>
      <p:sp>
        <p:nvSpPr>
          <p:cNvPr id="13" name="TextBox 12">
            <a:extLst>
              <a:ext uri="{FF2B5EF4-FFF2-40B4-BE49-F238E27FC236}">
                <a16:creationId xmlns:a16="http://schemas.microsoft.com/office/drawing/2014/main" id="{78212D1D-5DA2-4333-8AC0-C37EE7240686}"/>
              </a:ext>
            </a:extLst>
          </p:cNvPr>
          <p:cNvSpPr txBox="1"/>
          <p:nvPr/>
        </p:nvSpPr>
        <p:spPr>
          <a:xfrm rot="10800000" flipV="1">
            <a:off x="2994073" y="451045"/>
            <a:ext cx="6018628" cy="1107996"/>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6600" b="1" dirty="0">
                <a:solidFill>
                  <a:srgbClr val="FFC000"/>
                </a:solidFill>
                <a:effectLst/>
                <a:latin typeface="Ink Free" panose="03080402000500000000" pitchFamily="66" charset="0"/>
                <a:ea typeface="Calibri" panose="020F0502020204030204" pitchFamily="34" charset="0"/>
                <a:cs typeface="Times New Roman" panose="02020603050405020304" pitchFamily="18" charset="0"/>
              </a:rPr>
              <a:t>Wake up, LORD!</a:t>
            </a:r>
            <a:endParaRPr lang="en-US" sz="6600" dirty="0">
              <a:solidFill>
                <a:srgbClr val="FFC000"/>
              </a:solidFill>
              <a:effectLst/>
            </a:endParaRPr>
          </a:p>
        </p:txBody>
      </p:sp>
    </p:spTree>
    <p:extLst>
      <p:ext uri="{BB962C8B-B14F-4D97-AF65-F5344CB8AC3E}">
        <p14:creationId xmlns:p14="http://schemas.microsoft.com/office/powerpoint/2010/main" val="381089518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8A9AC6-C3EC-4ED0-9B7B-5513560F6985}"/>
              </a:ext>
            </a:extLst>
          </p:cNvPr>
          <p:cNvPicPr>
            <a:picLocks noChangeAspect="1"/>
          </p:cNvPicPr>
          <p:nvPr/>
        </p:nvPicPr>
        <p:blipFill rotWithShape="1">
          <a:blip r:embed="rId3">
            <a:extLst>
              <a:ext uri="{28A0092B-C50C-407E-A947-70E740481C1C}">
                <a14:useLocalDpi xmlns:a14="http://schemas.microsoft.com/office/drawing/2010/main" val="0"/>
              </a:ext>
            </a:extLst>
          </a:blip>
          <a:srcRect t="35628" b="24599"/>
          <a:stretch/>
        </p:blipFill>
        <p:spPr>
          <a:xfrm rot="20712052">
            <a:off x="4381506" y="356259"/>
            <a:ext cx="4261541" cy="2022589"/>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3" name="Picture 2">
            <a:extLst>
              <a:ext uri="{FF2B5EF4-FFF2-40B4-BE49-F238E27FC236}">
                <a16:creationId xmlns:a16="http://schemas.microsoft.com/office/drawing/2014/main" id="{2FBF74EF-03AB-4D1B-8ED9-327F94795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8"/>
            <a:ext cx="4572000" cy="6858000"/>
          </a:xfrm>
          <a:prstGeom prst="rect">
            <a:avLst/>
          </a:prstGeom>
          <a:ln>
            <a:noFill/>
          </a:ln>
          <a:effectLst>
            <a:softEdge rad="112500"/>
          </a:effectLst>
        </p:spPr>
      </p:pic>
      <p:sp>
        <p:nvSpPr>
          <p:cNvPr id="4" name="TextBox 3">
            <a:extLst>
              <a:ext uri="{FF2B5EF4-FFF2-40B4-BE49-F238E27FC236}">
                <a16:creationId xmlns:a16="http://schemas.microsoft.com/office/drawing/2014/main" id="{2D009FEA-4A82-4C77-90D8-0974F2435590}"/>
              </a:ext>
            </a:extLst>
          </p:cNvPr>
          <p:cNvSpPr txBox="1"/>
          <p:nvPr/>
        </p:nvSpPr>
        <p:spPr>
          <a:xfrm rot="20722686">
            <a:off x="4349225" y="367280"/>
            <a:ext cx="4080593" cy="2000548"/>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6200" b="1" dirty="0">
                <a:latin typeface="Freestyle Script" panose="030804020302050B0404" pitchFamily="66" charset="0"/>
              </a:rPr>
              <a:t>If Love…</a:t>
            </a:r>
          </a:p>
          <a:p>
            <a:pPr algn="ctr"/>
            <a:r>
              <a:rPr lang="en-US" sz="6200" b="1" dirty="0">
                <a:latin typeface="Freestyle Script" panose="030804020302050B0404" pitchFamily="66" charset="0"/>
              </a:rPr>
              <a:t>then what?</a:t>
            </a:r>
          </a:p>
        </p:txBody>
      </p:sp>
      <p:sp>
        <p:nvSpPr>
          <p:cNvPr id="8" name="TextBox 7">
            <a:extLst>
              <a:ext uri="{FF2B5EF4-FFF2-40B4-BE49-F238E27FC236}">
                <a16:creationId xmlns:a16="http://schemas.microsoft.com/office/drawing/2014/main" id="{2070EDE8-9D40-460B-8F8A-B5255415BDD3}"/>
              </a:ext>
            </a:extLst>
          </p:cNvPr>
          <p:cNvSpPr txBox="1"/>
          <p:nvPr/>
        </p:nvSpPr>
        <p:spPr>
          <a:xfrm rot="1178210">
            <a:off x="7908044" y="952056"/>
            <a:ext cx="4268448" cy="830997"/>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800" dirty="0">
                <a:effectLst/>
                <a:latin typeface="Script MT Bold" panose="03040602040607080904" pitchFamily="66" charset="0"/>
                <a:ea typeface="Calibri" panose="020F0502020204030204" pitchFamily="34" charset="0"/>
              </a:rPr>
              <a:t>“</a:t>
            </a:r>
            <a:r>
              <a:rPr lang="en-US" sz="4800" dirty="0" err="1">
                <a:effectLst/>
                <a:latin typeface="Script MT Bold" panose="03040602040607080904" pitchFamily="66" charset="0"/>
                <a:ea typeface="Calibri" panose="020F0502020204030204" pitchFamily="34" charset="0"/>
              </a:rPr>
              <a:t>Assythment</a:t>
            </a:r>
            <a:r>
              <a:rPr lang="en-US" sz="4800" dirty="0">
                <a:effectLst/>
                <a:latin typeface="Script MT Bold" panose="03040602040607080904" pitchFamily="66" charset="0"/>
                <a:ea typeface="Calibri" panose="020F0502020204030204" pitchFamily="34" charset="0"/>
              </a:rPr>
              <a:t>”</a:t>
            </a:r>
            <a:endParaRPr lang="en-US" sz="4800" dirty="0">
              <a:latin typeface="Script MT Bold" panose="03040602040607080904" pitchFamily="66" charset="0"/>
            </a:endParaRPr>
          </a:p>
        </p:txBody>
      </p:sp>
      <p:sp>
        <p:nvSpPr>
          <p:cNvPr id="10" name="TextBox 9">
            <a:extLst>
              <a:ext uri="{FF2B5EF4-FFF2-40B4-BE49-F238E27FC236}">
                <a16:creationId xmlns:a16="http://schemas.microsoft.com/office/drawing/2014/main" id="{5C6892A4-3826-4F2F-8F9A-F67D0237870B}"/>
              </a:ext>
            </a:extLst>
          </p:cNvPr>
          <p:cNvSpPr txBox="1"/>
          <p:nvPr/>
        </p:nvSpPr>
        <p:spPr>
          <a:xfrm>
            <a:off x="4572000" y="4486824"/>
            <a:ext cx="7619999" cy="1200329"/>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600" b="1" dirty="0">
                <a:effectLst/>
                <a:latin typeface="Tempus Sans ITC" panose="04020404030D07020202" pitchFamily="82" charset="0"/>
                <a:ea typeface="Calibri" panose="020F0502020204030204" pitchFamily="34" charset="0"/>
              </a:rPr>
              <a:t>Sometimes when we push away, that is when we most need to be resisted.”</a:t>
            </a:r>
            <a:endParaRPr lang="en-US" sz="3600" b="1" dirty="0">
              <a:latin typeface="Tempus Sans ITC" panose="04020404030D07020202" pitchFamily="82" charset="0"/>
            </a:endParaRPr>
          </a:p>
        </p:txBody>
      </p:sp>
    </p:spTree>
    <p:extLst>
      <p:ext uri="{BB962C8B-B14F-4D97-AF65-F5344CB8AC3E}">
        <p14:creationId xmlns:p14="http://schemas.microsoft.com/office/powerpoint/2010/main" val="270515561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87969-B42D-46F2-A1F0-1F1E9C6CB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756" y="0"/>
            <a:ext cx="3912156" cy="6858000"/>
          </a:xfrm>
          <a:prstGeom prst="rect">
            <a:avLst/>
          </a:prstGeom>
          <a:ln>
            <a:noFill/>
          </a:ln>
          <a:effectLst>
            <a:softEdge rad="112500"/>
          </a:effectLst>
        </p:spPr>
      </p:pic>
      <p:sp>
        <p:nvSpPr>
          <p:cNvPr id="4" name="TextBox 3">
            <a:extLst>
              <a:ext uri="{FF2B5EF4-FFF2-40B4-BE49-F238E27FC236}">
                <a16:creationId xmlns:a16="http://schemas.microsoft.com/office/drawing/2014/main" id="{7FE2ADC1-3F9E-486A-95D6-0BDB7B2EA010}"/>
              </a:ext>
            </a:extLst>
          </p:cNvPr>
          <p:cNvSpPr txBox="1"/>
          <p:nvPr/>
        </p:nvSpPr>
        <p:spPr>
          <a:xfrm>
            <a:off x="0" y="2317820"/>
            <a:ext cx="3912156" cy="1754326"/>
          </a:xfrm>
          <a:prstGeom prst="rect">
            <a:avLst/>
          </a:prstGeom>
          <a:noFill/>
          <a:effectLst>
            <a:outerShdw blurRad="50800" dist="50800" dir="5400000" algn="ctr" rotWithShape="0">
              <a:schemeClr val="bg1"/>
            </a:outerShdw>
          </a:effectLst>
        </p:spPr>
        <p:txBody>
          <a:bodyPr wrap="square" rtlCol="0">
            <a:spAutoFit/>
          </a:bodyPr>
          <a:lstStyle/>
          <a:p>
            <a:pPr algn="ctr"/>
            <a:r>
              <a:rPr lang="en-US" sz="5400" b="1" dirty="0">
                <a:latin typeface="Ink Free" panose="03080402000500000000" pitchFamily="66" charset="0"/>
              </a:rPr>
              <a:t>If Love…</a:t>
            </a:r>
          </a:p>
          <a:p>
            <a:pPr algn="ctr"/>
            <a:r>
              <a:rPr lang="en-US" sz="5400" b="1" dirty="0">
                <a:latin typeface="Ink Free" panose="03080402000500000000" pitchFamily="66" charset="0"/>
              </a:rPr>
              <a:t>then what?</a:t>
            </a:r>
          </a:p>
        </p:txBody>
      </p:sp>
      <p:sp>
        <p:nvSpPr>
          <p:cNvPr id="5" name="TextBox 4">
            <a:extLst>
              <a:ext uri="{FF2B5EF4-FFF2-40B4-BE49-F238E27FC236}">
                <a16:creationId xmlns:a16="http://schemas.microsoft.com/office/drawing/2014/main" id="{21591DDA-8EE3-4938-B859-1DE7CA8DC2C7}"/>
              </a:ext>
            </a:extLst>
          </p:cNvPr>
          <p:cNvSpPr txBox="1"/>
          <p:nvPr/>
        </p:nvSpPr>
        <p:spPr>
          <a:xfrm>
            <a:off x="0" y="5695307"/>
            <a:ext cx="12192000" cy="769441"/>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400" b="1" dirty="0">
                <a:effectLst>
                  <a:glow rad="139700">
                    <a:schemeClr val="accent2">
                      <a:satMod val="175000"/>
                      <a:alpha val="40000"/>
                    </a:schemeClr>
                  </a:glow>
                  <a:outerShdw blurRad="50800" dist="50800" dir="5400000" algn="ctr" rotWithShape="0">
                    <a:schemeClr val="bg1"/>
                  </a:outerShdw>
                </a:effectLst>
                <a:latin typeface="Ink Free" panose="03080402000500000000" pitchFamily="66" charset="0"/>
              </a:rPr>
              <a:t>Who shall separate us from the love of Christ?</a:t>
            </a:r>
          </a:p>
        </p:txBody>
      </p:sp>
      <p:sp>
        <p:nvSpPr>
          <p:cNvPr id="7" name="TextBox 6">
            <a:extLst>
              <a:ext uri="{FF2B5EF4-FFF2-40B4-BE49-F238E27FC236}">
                <a16:creationId xmlns:a16="http://schemas.microsoft.com/office/drawing/2014/main" id="{27BECC09-FD2F-4BB8-8519-02673481ECF8}"/>
              </a:ext>
            </a:extLst>
          </p:cNvPr>
          <p:cNvSpPr txBox="1"/>
          <p:nvPr/>
        </p:nvSpPr>
        <p:spPr>
          <a:xfrm rot="1178210">
            <a:off x="3699311" y="3104561"/>
            <a:ext cx="4268448" cy="923330"/>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5400" dirty="0">
                <a:effectLst>
                  <a:glow rad="228600">
                    <a:schemeClr val="accent5">
                      <a:satMod val="175000"/>
                      <a:alpha val="40000"/>
                    </a:schemeClr>
                  </a:glow>
                  <a:outerShdw blurRad="50800" dist="50800" dir="5400000" algn="ctr" rotWithShape="0">
                    <a:schemeClr val="bg1"/>
                  </a:outerShdw>
                </a:effectLst>
                <a:latin typeface="Script MT Bold" panose="03040602040607080904" pitchFamily="66" charset="0"/>
                <a:ea typeface="Calibri" panose="020F0502020204030204" pitchFamily="34" charset="0"/>
              </a:rPr>
              <a:t>“</a:t>
            </a:r>
            <a:r>
              <a:rPr lang="en-US" sz="5400" dirty="0" err="1">
                <a:effectLst>
                  <a:glow rad="228600">
                    <a:schemeClr val="accent5">
                      <a:satMod val="175000"/>
                      <a:alpha val="40000"/>
                    </a:schemeClr>
                  </a:glow>
                  <a:outerShdw blurRad="50800" dist="50800" dir="5400000" algn="ctr" rotWithShape="0">
                    <a:schemeClr val="bg1"/>
                  </a:outerShdw>
                </a:effectLst>
                <a:latin typeface="Script MT Bold" panose="03040602040607080904" pitchFamily="66" charset="0"/>
                <a:ea typeface="Calibri" panose="020F0502020204030204" pitchFamily="34" charset="0"/>
              </a:rPr>
              <a:t>Assythment</a:t>
            </a:r>
            <a:r>
              <a:rPr lang="en-US" sz="5400" dirty="0">
                <a:effectLst>
                  <a:glow rad="228600">
                    <a:schemeClr val="accent5">
                      <a:satMod val="175000"/>
                      <a:alpha val="40000"/>
                    </a:schemeClr>
                  </a:glow>
                  <a:outerShdw blurRad="50800" dist="50800" dir="5400000" algn="ctr" rotWithShape="0">
                    <a:schemeClr val="bg1"/>
                  </a:outerShdw>
                </a:effectLst>
                <a:latin typeface="Script MT Bold" panose="03040602040607080904" pitchFamily="66" charset="0"/>
                <a:ea typeface="Calibri" panose="020F0502020204030204" pitchFamily="34" charset="0"/>
              </a:rPr>
              <a:t>!”</a:t>
            </a:r>
            <a:endParaRPr lang="en-US" sz="5400" dirty="0">
              <a:effectLst>
                <a:glow rad="228600">
                  <a:schemeClr val="accent5">
                    <a:satMod val="175000"/>
                    <a:alpha val="40000"/>
                  </a:schemeClr>
                </a:glow>
                <a:outerShdw blurRad="50800" dist="50800" dir="5400000" algn="ctr" rotWithShape="0">
                  <a:schemeClr val="bg1"/>
                </a:outerShdw>
              </a:effectLst>
              <a:latin typeface="Script MT Bold" panose="03040602040607080904" pitchFamily="66" charset="0"/>
            </a:endParaRPr>
          </a:p>
        </p:txBody>
      </p:sp>
      <p:sp>
        <p:nvSpPr>
          <p:cNvPr id="8" name="TextBox 7">
            <a:extLst>
              <a:ext uri="{FF2B5EF4-FFF2-40B4-BE49-F238E27FC236}">
                <a16:creationId xmlns:a16="http://schemas.microsoft.com/office/drawing/2014/main" id="{BB1B0502-A3DE-480F-A083-C340451ACFE8}"/>
              </a:ext>
            </a:extLst>
          </p:cNvPr>
          <p:cNvSpPr txBox="1"/>
          <p:nvPr/>
        </p:nvSpPr>
        <p:spPr>
          <a:xfrm>
            <a:off x="7754912" y="2409192"/>
            <a:ext cx="4437088" cy="1754326"/>
          </a:xfrm>
          <a:prstGeom prst="rect">
            <a:avLst/>
          </a:prstGeom>
          <a:noFill/>
          <a:effectLst>
            <a:outerShdw blurRad="50800" dist="50800" dir="5400000" algn="ctr" rotWithShape="0">
              <a:schemeClr val="bg1"/>
            </a:outerShdw>
          </a:effectLst>
        </p:spPr>
        <p:txBody>
          <a:bodyPr wrap="square" rtlCol="0">
            <a:spAutoFit/>
          </a:bodyPr>
          <a:lstStyle/>
          <a:p>
            <a:pPr algn="ctr"/>
            <a:r>
              <a:rPr lang="en-US" sz="5400" b="1" dirty="0">
                <a:latin typeface="Ink Free" panose="03080402000500000000" pitchFamily="66" charset="0"/>
              </a:rPr>
              <a:t>If Love…</a:t>
            </a:r>
          </a:p>
          <a:p>
            <a:pPr algn="ctr"/>
            <a:r>
              <a:rPr lang="en-US" sz="5400" b="1" dirty="0">
                <a:latin typeface="Ink Free" panose="03080402000500000000" pitchFamily="66" charset="0"/>
              </a:rPr>
              <a:t>then love.</a:t>
            </a:r>
          </a:p>
        </p:txBody>
      </p:sp>
    </p:spTree>
    <p:extLst>
      <p:ext uri="{BB962C8B-B14F-4D97-AF65-F5344CB8AC3E}">
        <p14:creationId xmlns:p14="http://schemas.microsoft.com/office/powerpoint/2010/main" val="20658098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2DE5A-24BA-4B38-8F3F-45733DB05B91}"/>
              </a:ext>
            </a:extLst>
          </p:cNvPr>
          <p:cNvSpPr txBox="1"/>
          <p:nvPr/>
        </p:nvSpPr>
        <p:spPr>
          <a:xfrm>
            <a:off x="29981" y="37087"/>
            <a:ext cx="12191999" cy="6760953"/>
          </a:xfrm>
          <a:prstGeom prst="rect">
            <a:avLst/>
          </a:prstGeom>
          <a:noFill/>
        </p:spPr>
        <p:txBody>
          <a:bodyPr wrap="square">
            <a:spAutoFit/>
          </a:bodyPr>
          <a:lstStyle/>
          <a:p>
            <a:pPr marL="0" marR="0" algn="ctr">
              <a:lnSpc>
                <a:spcPct val="107000"/>
              </a:lnSpc>
              <a:spcBef>
                <a:spcPts val="0"/>
              </a:spcBef>
              <a:spcAft>
                <a:spcPts val="80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In view of all these things, what is left to be said? </a:t>
            </a:r>
            <a:endParaRPr lang="en-US" sz="4000" b="1" dirty="0">
              <a:latin typeface="Tempus Sans ITC" panose="04020404030D07020202" pitchFamily="82"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Since God’s focus is on our interest and for our betterment, does it matter a whit who opposes us?</a:t>
            </a:r>
          </a:p>
          <a:p>
            <a:pPr marL="0" marR="0" algn="ctr">
              <a:lnSpc>
                <a:spcPct val="107000"/>
              </a:lnSpc>
              <a:spcBef>
                <a:spcPts val="0"/>
              </a:spcBef>
              <a:spcAft>
                <a:spcPts val="800"/>
              </a:spcAft>
            </a:pPr>
            <a:r>
              <a:rPr lang="en-US" sz="2400" b="1" i="1" dirty="0">
                <a:latin typeface="Tempus Sans ITC" panose="04020404030D07020202" pitchFamily="82" charset="0"/>
                <a:ea typeface="Calibri" panose="020F0502020204030204" pitchFamily="34" charset="0"/>
                <a:cs typeface="Times New Roman" panose="02020603050405020304" pitchFamily="18" charset="0"/>
              </a:rPr>
              <a:t>v.31</a:t>
            </a:r>
            <a:endParaRPr lang="en-US" sz="2400" b="1" i="1" dirty="0">
              <a:effectLst/>
              <a:latin typeface="Tempus Sans ITC" panose="04020404030D07020202" pitchFamily="82" charset="0"/>
              <a:ea typeface="Calibri" panose="020F0502020204030204" pitchFamily="34" charset="0"/>
              <a:cs typeface="Times New Roman" panose="02020603050405020304" pitchFamily="18" charset="0"/>
            </a:endParaRPr>
          </a:p>
          <a:p>
            <a:pPr algn="ctr">
              <a:lnSpc>
                <a:spcPct val="107000"/>
              </a:lnSpc>
              <a:spcAft>
                <a:spcPts val="80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Grasp this! </a:t>
            </a:r>
            <a:r>
              <a:rPr lang="en-US" sz="4000" b="1" dirty="0">
                <a:latin typeface="Tempus Sans ITC" panose="04020404030D07020202" pitchFamily="82" charset="0"/>
                <a:ea typeface="Calibri" panose="020F0502020204030204" pitchFamily="34" charset="0"/>
                <a:cs typeface="Times New Roman" panose="02020603050405020304" pitchFamily="18" charset="0"/>
              </a:rPr>
              <a:t>God did not cling to his </a:t>
            </a: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own, specially </a:t>
            </a:r>
          </a:p>
          <a:p>
            <a:pPr algn="ctr">
              <a:lnSpc>
                <a:spcPct val="107000"/>
              </a:lnSpc>
              <a:spcAft>
                <a:spcPts val="80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loved, and divine Son</a:t>
            </a:r>
            <a:r>
              <a:rPr lang="en-US" sz="4000" b="1" dirty="0">
                <a:latin typeface="Tempus Sans ITC" panose="04020404030D07020202" pitchFamily="82" charset="0"/>
                <a:ea typeface="Calibri" panose="020F0502020204030204" pitchFamily="34" charset="0"/>
                <a:cs typeface="Times New Roman" panose="02020603050405020304" pitchFamily="18" charset="0"/>
              </a:rPr>
              <a:t>. B</a:t>
            </a: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ut he turned him over</a:t>
            </a:r>
            <a:r>
              <a:rPr lang="en-US" sz="4000" b="1" dirty="0">
                <a:latin typeface="Tempus Sans ITC" panose="04020404030D07020202" pitchFamily="82" charset="0"/>
                <a:ea typeface="Calibri" panose="020F0502020204030204" pitchFamily="34" charset="0"/>
                <a:cs typeface="Times New Roman" panose="02020603050405020304" pitchFamily="18" charset="0"/>
              </a:rPr>
              <a:t>, </a:t>
            </a:r>
          </a:p>
          <a:p>
            <a:pPr algn="ctr">
              <a:lnSpc>
                <a:spcPct val="107000"/>
              </a:lnSpc>
              <a:spcAft>
                <a:spcPts val="80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gave him up for each one of us. How could One with such sacrificial generosity, not graciously give us, along with him, the totality of what we now need</a:t>
            </a:r>
            <a:r>
              <a:rPr lang="en-US" sz="4000" b="1" dirty="0">
                <a:latin typeface="Tempus Sans ITC" panose="04020404030D07020202" pitchFamily="82" charset="0"/>
                <a:ea typeface="Calibri" panose="020F0502020204030204" pitchFamily="34" charset="0"/>
                <a:cs typeface="Times New Roman" panose="02020603050405020304" pitchFamily="18" charset="0"/>
              </a:rPr>
              <a:t>? </a:t>
            </a:r>
          </a:p>
          <a:p>
            <a:pPr algn="ctr">
              <a:lnSpc>
                <a:spcPct val="107000"/>
              </a:lnSpc>
              <a:spcAft>
                <a:spcPts val="800"/>
              </a:spcAft>
            </a:pPr>
            <a:r>
              <a:rPr lang="en-US" sz="2400" b="1" dirty="0">
                <a:latin typeface="Tempus Sans ITC" panose="04020404030D07020202" pitchFamily="82" charset="0"/>
                <a:ea typeface="Calibri" panose="020F0502020204030204" pitchFamily="34" charset="0"/>
                <a:cs typeface="Times New Roman" panose="02020603050405020304" pitchFamily="18" charset="0"/>
              </a:rPr>
              <a:t>v.</a:t>
            </a:r>
            <a:r>
              <a:rPr lang="en-US" sz="2400" b="1" i="1" dirty="0">
                <a:latin typeface="Tempus Sans ITC" panose="04020404030D07020202" pitchFamily="82" charset="0"/>
                <a:ea typeface="Calibri" panose="020F0502020204030204" pitchFamily="34" charset="0"/>
                <a:cs typeface="Times New Roman" panose="02020603050405020304" pitchFamily="18" charset="0"/>
              </a:rPr>
              <a:t>32</a:t>
            </a:r>
            <a:r>
              <a:rPr lang="en-US" sz="2400" b="1" dirty="0">
                <a:latin typeface="Tempus Sans ITC" panose="04020404030D07020202" pitchFamily="82" charset="0"/>
                <a:ea typeface="Calibri" panose="020F0502020204030204" pitchFamily="34" charset="0"/>
                <a:cs typeface="Times New Roman" panose="02020603050405020304" pitchFamily="18" charset="0"/>
              </a:rPr>
              <a:t> </a:t>
            </a:r>
            <a:endParaRPr lang="en-US" sz="24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143942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2E27F-A6E8-438F-BA40-3BC2686E246E}"/>
              </a:ext>
            </a:extLst>
          </p:cNvPr>
          <p:cNvSpPr txBox="1"/>
          <p:nvPr/>
        </p:nvSpPr>
        <p:spPr>
          <a:xfrm>
            <a:off x="0" y="709031"/>
            <a:ext cx="12192000" cy="5794535"/>
          </a:xfrm>
          <a:prstGeom prst="rect">
            <a:avLst/>
          </a:prstGeom>
          <a:noFill/>
        </p:spPr>
        <p:txBody>
          <a:bodyPr wrap="square">
            <a:spAutoFit/>
          </a:bodyPr>
          <a:lstStyle/>
          <a:p>
            <a:pPr marL="0" marR="0" algn="ctr">
              <a:lnSpc>
                <a:spcPct val="107000"/>
              </a:lnSpc>
              <a:spcBef>
                <a:spcPts val="0"/>
              </a:spcBef>
              <a:spcAft>
                <a:spcPts val="80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Who will bring an indictment with charges against the choice ones of God? God Himself continually renders the verdict “right-with-God.”</a:t>
            </a:r>
          </a:p>
          <a:p>
            <a:pPr marL="0" marR="0" algn="ctr">
              <a:lnSpc>
                <a:spcPct val="107000"/>
              </a:lnSpc>
              <a:spcBef>
                <a:spcPts val="0"/>
              </a:spcBef>
              <a:spcAft>
                <a:spcPts val="800"/>
              </a:spcAft>
            </a:pPr>
            <a:r>
              <a:rPr lang="en-US" sz="2400" b="1" i="1" dirty="0">
                <a:latin typeface="Tempus Sans ITC" panose="04020404030D07020202" pitchFamily="82" charset="0"/>
                <a:ea typeface="Calibri" panose="020F0502020204030204" pitchFamily="34" charset="0"/>
                <a:cs typeface="Times New Roman" panose="02020603050405020304" pitchFamily="18" charset="0"/>
              </a:rPr>
              <a:t>v.33</a:t>
            </a:r>
          </a:p>
          <a:p>
            <a:pPr marL="0" marR="0" algn="ctr">
              <a:lnSpc>
                <a:spcPct val="107000"/>
              </a:lnSpc>
              <a:spcBef>
                <a:spcPts val="0"/>
              </a:spcBef>
              <a:spcAft>
                <a:spcPts val="80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Who are the ones crying out for a guilty verdict? Christ Jesus died and even more, was raised out of death! Now he is in partnership with God ruling the universe. He represents us, speaking and praying on our behalf. </a:t>
            </a:r>
          </a:p>
          <a:p>
            <a:pPr marL="0" marR="0" algn="ctr">
              <a:lnSpc>
                <a:spcPct val="107000"/>
              </a:lnSpc>
              <a:spcBef>
                <a:spcPts val="0"/>
              </a:spcBef>
              <a:spcAft>
                <a:spcPts val="800"/>
              </a:spcAft>
            </a:pPr>
            <a:r>
              <a:rPr lang="en-US" sz="2400" b="1" i="1" dirty="0">
                <a:effectLst/>
                <a:latin typeface="Tempus Sans ITC" panose="04020404030D07020202" pitchFamily="82" charset="0"/>
                <a:ea typeface="Calibri" panose="020F0502020204030204" pitchFamily="34" charset="0"/>
                <a:cs typeface="Times New Roman" panose="02020603050405020304" pitchFamily="18" charset="0"/>
              </a:rPr>
              <a:t>v.34</a:t>
            </a:r>
          </a:p>
        </p:txBody>
      </p:sp>
    </p:spTree>
    <p:extLst>
      <p:ext uri="{BB962C8B-B14F-4D97-AF65-F5344CB8AC3E}">
        <p14:creationId xmlns:p14="http://schemas.microsoft.com/office/powerpoint/2010/main" val="305165224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3206</TotalTime>
  <Words>605</Words>
  <Application>Microsoft Office PowerPoint</Application>
  <PresentationFormat>Widescreen</PresentationFormat>
  <Paragraphs>73</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Freestyle Script</vt:lpstr>
      <vt:lpstr>Ink Free</vt:lpstr>
      <vt:lpstr>Script MT Bold</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 Team</cp:lastModifiedBy>
  <cp:revision>30</cp:revision>
  <cp:lastPrinted>2021-01-03T14:02:15Z</cp:lastPrinted>
  <dcterms:created xsi:type="dcterms:W3CDTF">2020-12-31T21:49:10Z</dcterms:created>
  <dcterms:modified xsi:type="dcterms:W3CDTF">2021-01-03T14:14:10Z</dcterms:modified>
</cp:coreProperties>
</file>