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4" r:id="rId3"/>
  </p:sldMasterIdLst>
  <p:notesMasterIdLst>
    <p:notesMasterId r:id="rId22"/>
  </p:notesMasterIdLst>
  <p:handoutMasterIdLst>
    <p:handoutMasterId r:id="rId23"/>
  </p:handoutMasterIdLst>
  <p:sldIdLst>
    <p:sldId id="432" r:id="rId4"/>
    <p:sldId id="7136" r:id="rId5"/>
    <p:sldId id="256" r:id="rId6"/>
    <p:sldId id="422" r:id="rId7"/>
    <p:sldId id="433" r:id="rId8"/>
    <p:sldId id="457" r:id="rId9"/>
    <p:sldId id="428" r:id="rId10"/>
    <p:sldId id="471" r:id="rId11"/>
    <p:sldId id="469" r:id="rId12"/>
    <p:sldId id="477" r:id="rId13"/>
    <p:sldId id="473" r:id="rId14"/>
    <p:sldId id="461" r:id="rId15"/>
    <p:sldId id="462" r:id="rId16"/>
    <p:sldId id="463" r:id="rId17"/>
    <p:sldId id="464" r:id="rId18"/>
    <p:sldId id="453" r:id="rId19"/>
    <p:sldId id="441" r:id="rId20"/>
    <p:sldId id="7137" r:id="rId21"/>
  </p:sldIdLst>
  <p:sldSz cx="12192000" cy="6858000"/>
  <p:notesSz cx="6858000" cy="9144000"/>
  <p:embeddedFontLst>
    <p:embeddedFont>
      <p:font typeface="Arial Black" panose="020B0A04020102020204" pitchFamily="34" charset="0"/>
      <p:bold r:id="rId24"/>
    </p:embeddedFont>
    <p:embeddedFont>
      <p:font typeface="Arial Narrow" panose="020B060602020203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Georgia" panose="02040502050405020303" pitchFamily="18" charset="0"/>
      <p:regular r:id="rId35"/>
      <p:bold r:id="rId36"/>
      <p:italic r:id="rId37"/>
      <p:boldItalic r:id="rId38"/>
    </p:embeddedFont>
    <p:embeddedFont>
      <p:font typeface="Raleway" panose="020B060402020202020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0" d="100"/>
          <a:sy n="110" d="100"/>
        </p:scale>
        <p:origin x="552"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C28AC8-B762-4131-8E65-72EE9C3EE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BCAD5DB-B88C-4962-9B1B-2B4AB60DDA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7932FC-22E9-4F56-984F-AB52FD5F0F79}" type="datetimeFigureOut">
              <a:rPr lang="en-US" smtClean="0"/>
              <a:t>12/27/2020</a:t>
            </a:fld>
            <a:endParaRPr lang="en-US"/>
          </a:p>
        </p:txBody>
      </p:sp>
      <p:sp>
        <p:nvSpPr>
          <p:cNvPr id="4" name="Footer Placeholder 3">
            <a:extLst>
              <a:ext uri="{FF2B5EF4-FFF2-40B4-BE49-F238E27FC236}">
                <a16:creationId xmlns:a16="http://schemas.microsoft.com/office/drawing/2014/main" id="{A4DEE573-35F3-4EC1-975D-4B7E082A89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descr="HandoutSlideNumber">
            <a:extLst>
              <a:ext uri="{FF2B5EF4-FFF2-40B4-BE49-F238E27FC236}">
                <a16:creationId xmlns:a16="http://schemas.microsoft.com/office/drawing/2014/main" id="{F70AA79A-4440-4451-8E1D-AC8955B837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7CF404-631D-4429-A247-93BE96DE9E85}" type="slidenum">
              <a:rPr lang="en-US" smtClean="0"/>
              <a:t>‹#›</a:t>
            </a:fld>
            <a:endParaRPr lang="en-US"/>
          </a:p>
        </p:txBody>
      </p:sp>
      <p:sp>
        <p:nvSpPr>
          <p:cNvPr id="13" name="TextBox 12" descr="Box1">
            <a:extLst>
              <a:ext uri="{FF2B5EF4-FFF2-40B4-BE49-F238E27FC236}">
                <a16:creationId xmlns:a16="http://schemas.microsoft.com/office/drawing/2014/main" id="{5B0192CF-C494-40C3-858B-DC34F6D1A4E1}"/>
              </a:ext>
            </a:extLst>
          </p:cNvPr>
          <p:cNvSpPr txBox="1"/>
          <p:nvPr/>
        </p:nvSpPr>
        <p:spPr bwMode="black">
          <a:xfrm>
            <a:off x="564039"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1</a:t>
            </a:r>
          </a:p>
        </p:txBody>
      </p:sp>
      <p:sp>
        <p:nvSpPr>
          <p:cNvPr id="14" name="TextBox 13" descr="Box2">
            <a:extLst>
              <a:ext uri="{FF2B5EF4-FFF2-40B4-BE49-F238E27FC236}">
                <a16:creationId xmlns:a16="http://schemas.microsoft.com/office/drawing/2014/main" id="{C918F6A4-2CDF-4FDF-9ED5-A6E5FF650546}"/>
              </a:ext>
            </a:extLst>
          </p:cNvPr>
          <p:cNvSpPr txBox="1"/>
          <p:nvPr/>
        </p:nvSpPr>
        <p:spPr bwMode="black">
          <a:xfrm>
            <a:off x="3652825" y="2953512"/>
            <a:ext cx="2650089" cy="153888"/>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2</a:t>
            </a:r>
          </a:p>
        </p:txBody>
      </p:sp>
      <p:sp>
        <p:nvSpPr>
          <p:cNvPr id="15" name="TextBox 14" descr="Box3">
            <a:extLst>
              <a:ext uri="{FF2B5EF4-FFF2-40B4-BE49-F238E27FC236}">
                <a16:creationId xmlns:a16="http://schemas.microsoft.com/office/drawing/2014/main" id="{5B834B3F-E69A-4A41-99F4-184ED0DB3975}"/>
              </a:ext>
            </a:extLst>
          </p:cNvPr>
          <p:cNvSpPr txBox="1"/>
          <p:nvPr/>
        </p:nvSpPr>
        <p:spPr bwMode="black">
          <a:xfrm>
            <a:off x="564039"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3</a:t>
            </a:r>
          </a:p>
        </p:txBody>
      </p:sp>
      <p:sp>
        <p:nvSpPr>
          <p:cNvPr id="16" name="TextBox 15" descr="Box4">
            <a:extLst>
              <a:ext uri="{FF2B5EF4-FFF2-40B4-BE49-F238E27FC236}">
                <a16:creationId xmlns:a16="http://schemas.microsoft.com/office/drawing/2014/main" id="{4E0497FE-BFFC-4D71-9332-1CEA748AF8E6}"/>
              </a:ext>
            </a:extLst>
          </p:cNvPr>
          <p:cNvSpPr txBox="1"/>
          <p:nvPr/>
        </p:nvSpPr>
        <p:spPr bwMode="black">
          <a:xfrm>
            <a:off x="3652825"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4</a:t>
            </a:r>
          </a:p>
        </p:txBody>
      </p:sp>
      <p:sp>
        <p:nvSpPr>
          <p:cNvPr id="17" name="TextBox 16" descr="Box5">
            <a:extLst>
              <a:ext uri="{FF2B5EF4-FFF2-40B4-BE49-F238E27FC236}">
                <a16:creationId xmlns:a16="http://schemas.microsoft.com/office/drawing/2014/main" id="{46F37B51-A4DC-4E30-B4BF-1A460367CB44}"/>
              </a:ext>
            </a:extLst>
          </p:cNvPr>
          <p:cNvSpPr txBox="1"/>
          <p:nvPr/>
        </p:nvSpPr>
        <p:spPr bwMode="black">
          <a:xfrm>
            <a:off x="564039"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5</a:t>
            </a:r>
          </a:p>
        </p:txBody>
      </p:sp>
      <p:sp>
        <p:nvSpPr>
          <p:cNvPr id="18" name="TextBox 17" descr="Box6">
            <a:extLst>
              <a:ext uri="{FF2B5EF4-FFF2-40B4-BE49-F238E27FC236}">
                <a16:creationId xmlns:a16="http://schemas.microsoft.com/office/drawing/2014/main" id="{FCDFDD9F-026E-4C52-86E6-EAE80FA62834}"/>
              </a:ext>
            </a:extLst>
          </p:cNvPr>
          <p:cNvSpPr txBox="1"/>
          <p:nvPr/>
        </p:nvSpPr>
        <p:spPr bwMode="black">
          <a:xfrm>
            <a:off x="3652825"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6</a:t>
            </a:r>
          </a:p>
        </p:txBody>
      </p:sp>
      <p:sp>
        <p:nvSpPr>
          <p:cNvPr id="19" name="TextBox 18" descr="Box7">
            <a:extLst>
              <a:ext uri="{FF2B5EF4-FFF2-40B4-BE49-F238E27FC236}">
                <a16:creationId xmlns:a16="http://schemas.microsoft.com/office/drawing/2014/main" id="{370C42DD-288E-4C3A-8624-D9835CAA3441}"/>
              </a:ext>
            </a:extLst>
          </p:cNvPr>
          <p:cNvSpPr txBox="1"/>
          <p:nvPr/>
        </p:nvSpPr>
        <p:spPr bwMode="black">
          <a:xfrm>
            <a:off x="5257800" y="8686800"/>
            <a:ext cx="1016000" cy="184666"/>
          </a:xfrm>
          <a:prstGeom prst="rect">
            <a:avLst/>
          </a:prstGeom>
          <a:solidFill>
            <a:srgbClr val="FFFFFF">
              <a:alpha val="0"/>
            </a:srgbClr>
          </a:solidFill>
        </p:spPr>
        <p:txBody>
          <a:bodyPr vert="horz" wrap="square" lIns="0" tIns="0" rIns="0" bIns="0" rtlCol="0">
            <a:spAutoFit/>
          </a:bodyPr>
          <a:lstStyle/>
          <a:p>
            <a:pPr algn="r">
              <a:spcBef>
                <a:spcPct val="50000"/>
              </a:spcBef>
              <a:spcAft>
                <a:spcPct val="0"/>
              </a:spcAft>
            </a:pPr>
            <a:r>
              <a:rPr lang="en-US" sz="1200" b="1">
                <a:latin typeface="Times New Roman" panose="02020603050405020304" pitchFamily="18" charset="0"/>
              </a:rPr>
              <a:t>1/1</a:t>
            </a:r>
          </a:p>
        </p:txBody>
      </p:sp>
    </p:spTree>
    <p:extLst>
      <p:ext uri="{BB962C8B-B14F-4D97-AF65-F5344CB8AC3E}">
        <p14:creationId xmlns:p14="http://schemas.microsoft.com/office/powerpoint/2010/main" val="113066334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906F0-0C20-45F5-A5B9-B080C1B6F124}" type="datetimeFigureOut">
              <a:rPr lang="en-US" smtClean="0"/>
              <a:t>12/27/2020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1C31D-FC10-499B-A6AB-BD63FB2F760B}" type="slidenum">
              <a:rPr lang="en-US" smtClean="0"/>
              <a:t>‹#›</a:t>
            </a:fld>
            <a:endParaRPr lang="en-US"/>
          </a:p>
        </p:txBody>
      </p:sp>
    </p:spTree>
    <p:extLst>
      <p:ext uri="{BB962C8B-B14F-4D97-AF65-F5344CB8AC3E}">
        <p14:creationId xmlns:p14="http://schemas.microsoft.com/office/powerpoint/2010/main" val="221968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5B092-4D8F-48EA-91EA-496C4B7210E9}" type="slidenum">
              <a:rPr lang="en-US" smtClean="0"/>
              <a:pPr/>
              <a:t>1</a:t>
            </a:fld>
            <a:endParaRPr lang="en-US" dirty="0"/>
          </a:p>
        </p:txBody>
      </p:sp>
    </p:spTree>
    <p:extLst>
      <p:ext uri="{BB962C8B-B14F-4D97-AF65-F5344CB8AC3E}">
        <p14:creationId xmlns:p14="http://schemas.microsoft.com/office/powerpoint/2010/main" val="224439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31CC9-7C17-47E9-9811-1A7CF534E47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32345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31CC9-7C17-47E9-9811-1A7CF534E47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13583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936837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07133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706634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72624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56995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34312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Image Placeholder 1"/>
          <p:cNvSpPr>
            <a:spLocks noGrp="1" noRot="1" noChangeAspect="1" noTextEdit="1"/>
          </p:cNvSpPr>
          <p:nvPr>
            <p:ph type="sldImg"/>
          </p:nvPr>
        </p:nvSpPr>
        <p:spPr>
          <a:xfrm>
            <a:off x="396875" y="692150"/>
            <a:ext cx="6156325" cy="3463925"/>
          </a:xfrm>
          <a:ln/>
        </p:spPr>
      </p:sp>
      <p:sp>
        <p:nvSpPr>
          <p:cNvPr id="3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Three Minute Countdown</a:t>
            </a:r>
          </a:p>
        </p:txBody>
      </p:sp>
      <p:sp>
        <p:nvSpPr>
          <p:cNvPr id="3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494" indent="-289036" eaLnBrk="0" hangingPunct="0">
              <a:defRPr>
                <a:solidFill>
                  <a:schemeClr val="tx1"/>
                </a:solidFill>
                <a:latin typeface="Arial" charset="0"/>
              </a:defRPr>
            </a:lvl2pPr>
            <a:lvl3pPr marL="1156145" indent="-231229" eaLnBrk="0" hangingPunct="0">
              <a:defRPr>
                <a:solidFill>
                  <a:schemeClr val="tx1"/>
                </a:solidFill>
                <a:latin typeface="Arial" charset="0"/>
              </a:defRPr>
            </a:lvl3pPr>
            <a:lvl4pPr marL="1618602" indent="-231229" eaLnBrk="0" hangingPunct="0">
              <a:defRPr>
                <a:solidFill>
                  <a:schemeClr val="tx1"/>
                </a:solidFill>
                <a:latin typeface="Arial" charset="0"/>
              </a:defRPr>
            </a:lvl4pPr>
            <a:lvl5pPr marL="2081060" indent="-231229" eaLnBrk="0" hangingPunct="0">
              <a:defRPr>
                <a:solidFill>
                  <a:schemeClr val="tx1"/>
                </a:solidFill>
                <a:latin typeface="Arial" charset="0"/>
              </a:defRPr>
            </a:lvl5pPr>
            <a:lvl6pPr marL="2543518" indent="-231229" eaLnBrk="0" fontAlgn="base" hangingPunct="0">
              <a:spcBef>
                <a:spcPct val="0"/>
              </a:spcBef>
              <a:spcAft>
                <a:spcPct val="0"/>
              </a:spcAft>
              <a:defRPr>
                <a:solidFill>
                  <a:schemeClr val="tx1"/>
                </a:solidFill>
                <a:latin typeface="Arial" charset="0"/>
              </a:defRPr>
            </a:lvl6pPr>
            <a:lvl7pPr marL="3005976" indent="-231229" eaLnBrk="0" fontAlgn="base" hangingPunct="0">
              <a:spcBef>
                <a:spcPct val="0"/>
              </a:spcBef>
              <a:spcAft>
                <a:spcPct val="0"/>
              </a:spcAft>
              <a:defRPr>
                <a:solidFill>
                  <a:schemeClr val="tx1"/>
                </a:solidFill>
                <a:latin typeface="Arial" charset="0"/>
              </a:defRPr>
            </a:lvl7pPr>
            <a:lvl8pPr marL="3468434" indent="-231229" eaLnBrk="0" fontAlgn="base" hangingPunct="0">
              <a:spcBef>
                <a:spcPct val="0"/>
              </a:spcBef>
              <a:spcAft>
                <a:spcPct val="0"/>
              </a:spcAft>
              <a:defRPr>
                <a:solidFill>
                  <a:schemeClr val="tx1"/>
                </a:solidFill>
                <a:latin typeface="Arial" charset="0"/>
              </a:defRPr>
            </a:lvl8pPr>
            <a:lvl9pPr marL="3930891" indent="-231229" eaLnBrk="0" fontAlgn="base" hangingPunct="0">
              <a:spcBef>
                <a:spcPct val="0"/>
              </a:spcBef>
              <a:spcAft>
                <a:spcPct val="0"/>
              </a:spcAft>
              <a:defRPr>
                <a:solidFill>
                  <a:schemeClr val="tx1"/>
                </a:solidFill>
                <a:latin typeface="Arial" charset="0"/>
              </a:defRPr>
            </a:lvl9pPr>
          </a:lstStyle>
          <a:p>
            <a:pPr marL="0" marR="0" lvl="0" indent="0" algn="r" defTabSz="914309" rtl="0" eaLnBrk="1" fontAlgn="auto" latinLnBrk="0" hangingPunct="1">
              <a:lnSpc>
                <a:spcPct val="100000"/>
              </a:lnSpc>
              <a:spcBef>
                <a:spcPts val="0"/>
              </a:spcBef>
              <a:spcAft>
                <a:spcPts val="0"/>
              </a:spcAft>
              <a:buClrTx/>
              <a:buSzTx/>
              <a:buFontTx/>
              <a:buNone/>
              <a:tabLst/>
              <a:defRPr/>
            </a:pPr>
            <a:fld id="{53A62415-901A-40CB-AFB8-1C415723AF36}"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348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3</a:t>
            </a:fld>
            <a:endParaRPr lang="en-US"/>
          </a:p>
        </p:txBody>
      </p:sp>
    </p:spTree>
    <p:extLst>
      <p:ext uri="{BB962C8B-B14F-4D97-AF65-F5344CB8AC3E}">
        <p14:creationId xmlns:p14="http://schemas.microsoft.com/office/powerpoint/2010/main" val="292052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8358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65065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461321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272550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31CC9-7C17-47E9-9811-1A7CF534E47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9030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31CC9-7C17-47E9-9811-1A7CF534E47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66964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EA7E35-C469-4A91-B961-FA0E374AFB2E}" type="datetimeFigureOut">
              <a:rPr lang="en-US" smtClean="0"/>
              <a:t>12/27/2020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99625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409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120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4530727"/>
            <a:ext cx="10363200" cy="1196975"/>
          </a:xfrm>
        </p:spPr>
        <p:txBody>
          <a:bodyPr>
            <a:normAutofit/>
          </a:bodyPr>
          <a:lstStyle>
            <a:lvl1pPr algn="ctr">
              <a:defRPr sz="4267">
                <a:effectLst>
                  <a:glow rad="63500">
                    <a:schemeClr val="bg1">
                      <a:alpha val="90000"/>
                    </a:schemeClr>
                  </a:glow>
                </a:effectLst>
              </a:defRPr>
            </a:lvl1pPr>
          </a:lstStyle>
          <a:p>
            <a:r>
              <a:rPr lang="en-US" dirty="0"/>
              <a:t>CLICK TO EDIT MASTER TITLE STYLE</a:t>
            </a:r>
          </a:p>
        </p:txBody>
      </p:sp>
      <p:sp>
        <p:nvSpPr>
          <p:cNvPr id="3" name="Subtitle 2"/>
          <p:cNvSpPr>
            <a:spLocks noGrp="1"/>
          </p:cNvSpPr>
          <p:nvPr>
            <p:ph type="subTitle" idx="1"/>
          </p:nvPr>
        </p:nvSpPr>
        <p:spPr>
          <a:xfrm>
            <a:off x="1828800" y="5727702"/>
            <a:ext cx="8534400" cy="927100"/>
          </a:xfrm>
        </p:spPr>
        <p:txBody>
          <a:bodyPr>
            <a:normAutofit/>
          </a:bodyPr>
          <a:lstStyle>
            <a:lvl1pPr marL="0" indent="0" algn="ctr">
              <a:buNone/>
              <a:defRPr sz="3733">
                <a:solidFill>
                  <a:srgbClr val="B2B7BB"/>
                </a:solidFill>
                <a:effectLst>
                  <a:glow rad="63500">
                    <a:schemeClr val="bg1">
                      <a:alpha val="90000"/>
                    </a:schemeClr>
                  </a:glow>
                </a:effectLs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5" y="809584"/>
            <a:ext cx="10101871" cy="2505116"/>
          </a:xfrm>
          <a:prstGeom prst="rect">
            <a:avLst/>
          </a:prstGeom>
          <a:effectLst>
            <a:glow rad="101600">
              <a:schemeClr val="bg1">
                <a:alpha val="60000"/>
              </a:schemeClr>
            </a:glow>
          </a:effectLst>
        </p:spPr>
      </p:pic>
    </p:spTree>
    <p:extLst>
      <p:ext uri="{BB962C8B-B14F-4D97-AF65-F5344CB8AC3E}">
        <p14:creationId xmlns:p14="http://schemas.microsoft.com/office/powerpoint/2010/main" val="15338382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Left">
    <p:spTree>
      <p:nvGrpSpPr>
        <p:cNvPr id="1" name=""/>
        <p:cNvGrpSpPr/>
        <p:nvPr/>
      </p:nvGrpSpPr>
      <p:grpSpPr>
        <a:xfrm>
          <a:off x="0" y="0"/>
          <a:ext cx="0" cy="0"/>
          <a:chOff x="0" y="0"/>
          <a:chExt cx="0" cy="0"/>
        </a:xfrm>
      </p:grpSpPr>
      <p:grpSp>
        <p:nvGrpSpPr>
          <p:cNvPr id="3" name="Group 2"/>
          <p:cNvGrpSpPr/>
          <p:nvPr userDrawn="1"/>
        </p:nvGrpSpPr>
        <p:grpSpPr>
          <a:xfrm>
            <a:off x="291638" y="352384"/>
            <a:ext cx="5537662" cy="1963138"/>
            <a:chOff x="291638" y="352384"/>
            <a:chExt cx="5537662" cy="196313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6" name="Picture 5"/>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16176008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Right">
    <p:spTree>
      <p:nvGrpSpPr>
        <p:cNvPr id="1" name=""/>
        <p:cNvGrpSpPr/>
        <p:nvPr/>
      </p:nvGrpSpPr>
      <p:grpSpPr>
        <a:xfrm>
          <a:off x="0" y="0"/>
          <a:ext cx="0" cy="0"/>
          <a:chOff x="0" y="0"/>
          <a:chExt cx="0" cy="0"/>
        </a:xfrm>
      </p:grpSpPr>
      <p:grpSp>
        <p:nvGrpSpPr>
          <p:cNvPr id="7" name="Group 6"/>
          <p:cNvGrpSpPr/>
          <p:nvPr userDrawn="1"/>
        </p:nvGrpSpPr>
        <p:grpSpPr>
          <a:xfrm>
            <a:off x="6451138" y="3523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97376533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Right">
    <p:spTree>
      <p:nvGrpSpPr>
        <p:cNvPr id="1" name=""/>
        <p:cNvGrpSpPr/>
        <p:nvPr/>
      </p:nvGrpSpPr>
      <p:grpSpPr>
        <a:xfrm>
          <a:off x="0" y="0"/>
          <a:ext cx="0" cy="0"/>
          <a:chOff x="0" y="0"/>
          <a:chExt cx="0" cy="0"/>
        </a:xfrm>
      </p:grpSpPr>
      <p:grpSp>
        <p:nvGrpSpPr>
          <p:cNvPr id="8" name="Group 7"/>
          <p:cNvGrpSpPr/>
          <p:nvPr userDrawn="1"/>
        </p:nvGrpSpPr>
        <p:grpSpPr>
          <a:xfrm>
            <a:off x="6451138" y="4556084"/>
            <a:ext cx="5537662" cy="1963138"/>
            <a:chOff x="291638" y="352384"/>
            <a:chExt cx="5537662" cy="196313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0" name="Picture 9"/>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2097447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Left">
    <p:spTree>
      <p:nvGrpSpPr>
        <p:cNvPr id="1" name=""/>
        <p:cNvGrpSpPr/>
        <p:nvPr/>
      </p:nvGrpSpPr>
      <p:grpSpPr>
        <a:xfrm>
          <a:off x="0" y="0"/>
          <a:ext cx="0" cy="0"/>
          <a:chOff x="0" y="0"/>
          <a:chExt cx="0" cy="0"/>
        </a:xfrm>
      </p:grpSpPr>
      <p:grpSp>
        <p:nvGrpSpPr>
          <p:cNvPr id="7" name="Group 6"/>
          <p:cNvGrpSpPr/>
          <p:nvPr userDrawn="1"/>
        </p:nvGrpSpPr>
        <p:grpSpPr>
          <a:xfrm>
            <a:off x="380538" y="44036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87269059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 full logo">
    <p:spTree>
      <p:nvGrpSpPr>
        <p:cNvPr id="1" name=""/>
        <p:cNvGrpSpPr/>
        <p:nvPr/>
      </p:nvGrpSpPr>
      <p:grpSpPr>
        <a:xfrm>
          <a:off x="0" y="0"/>
          <a:ext cx="0" cy="0"/>
          <a:chOff x="0" y="0"/>
          <a:chExt cx="0" cy="0"/>
        </a:xfrm>
      </p:grpSpPr>
      <p:grpSp>
        <p:nvGrpSpPr>
          <p:cNvPr id="9" name="Group 8"/>
          <p:cNvGrpSpPr/>
          <p:nvPr userDrawn="1"/>
        </p:nvGrpSpPr>
        <p:grpSpPr>
          <a:xfrm>
            <a:off x="662785" y="1502889"/>
            <a:ext cx="10866431" cy="3852222"/>
            <a:chOff x="291638" y="352384"/>
            <a:chExt cx="5537662" cy="196313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365246860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Title Slide - full logo">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Tree>
    <p:extLst>
      <p:ext uri="{BB962C8B-B14F-4D97-AF65-F5344CB8AC3E}">
        <p14:creationId xmlns:p14="http://schemas.microsoft.com/office/powerpoint/2010/main" val="399012967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itle" preserve="1">
  <p:cSld name="Title Slide - small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rmAutofit/>
          </a:bodyPr>
          <a:lstStyle>
            <a:lvl1pPr algn="ctr">
              <a:defRPr sz="4267"/>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733">
                <a:solidFill>
                  <a:srgbClr val="B2B7BB"/>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7"/>
          <p:cNvSpPr>
            <a:spLocks noGrp="1"/>
          </p:cNvSpPr>
          <p:nvPr>
            <p:ph type="sldNum" sz="quarter" idx="11"/>
          </p:nvPr>
        </p:nvSpPr>
        <p:spPr>
          <a:xfrm>
            <a:off x="8737600" y="6298428"/>
            <a:ext cx="2844800" cy="365125"/>
          </a:xfrm>
          <a:prstGeom prst="rect">
            <a:avLst/>
          </a:prstGeom>
        </p:spPr>
        <p:txBody>
          <a:bodyPr/>
          <a:lstStyle>
            <a:lvl1pPr>
              <a:defRPr>
                <a:latin typeface="Raleway" panose="020B0503030101060003"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9" name="Rectangle 8"/>
          <p:cNvSpPr/>
          <p:nvPr/>
        </p:nvSpPr>
        <p:spPr>
          <a:xfrm>
            <a:off x="401384" y="664788"/>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7" name="Rectangle 6"/>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4188134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753130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000"/>
            </a:lvl1pPr>
            <a:lvl2pPr>
              <a:defRPr sz="2800"/>
            </a:lvl2pPr>
            <a:lvl3pPr>
              <a:defRPr sz="2600"/>
            </a:lvl3pPr>
            <a:lvl4pPr>
              <a:defRPr sz="24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1557050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8636691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8636080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a:t>CLICK TO EDIT MASTER TITLE STYLE</a:t>
            </a:r>
          </a:p>
        </p:txBody>
      </p:sp>
      <p:sp>
        <p:nvSpPr>
          <p:cNvPr id="3" name="Text Placeholder 2"/>
          <p:cNvSpPr>
            <a:spLocks noGrp="1"/>
          </p:cNvSpPr>
          <p:nvPr>
            <p:ph type="body" idx="1"/>
          </p:nvPr>
        </p:nvSpPr>
        <p:spPr>
          <a:xfrm>
            <a:off x="609600" y="724829"/>
            <a:ext cx="5386917"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193370" y="724829"/>
            <a:ext cx="5389033"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9" name="Slide Number Placeholder 8"/>
          <p:cNvSpPr>
            <a:spLocks noGrp="1"/>
          </p:cNvSpPr>
          <p:nvPr>
            <p:ph type="sldNum" sz="quarter" idx="12"/>
          </p:nvPr>
        </p:nvSpPr>
        <p:spPr>
          <a:xfrm>
            <a:off x="8737600" y="6298428"/>
            <a:ext cx="2844800" cy="365125"/>
          </a:xfrm>
          <a:prstGeom prst="rect">
            <a:avLst/>
          </a:prstGeom>
        </p:spPr>
        <p:txBody>
          <a:bodyPr/>
          <a:lstStyle>
            <a:lvl1pPr>
              <a:defRPr sz="1467">
                <a:latin typeface="Calibri Light" panose="020F0302020204030204" pitchFamily="34" charset="0"/>
                <a:cs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07985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
                                        <p:tgtEl>
                                          <p:spTgt spid="1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500"/>
                                        <p:tgtEl>
                                          <p:spTgt spid="8">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fade">
                                      <p:cBhvr>
                                        <p:cTn id="4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0" y="4621428"/>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9" name="Rectangle 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0" name="Rectangle 9"/>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381558538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nvGrpSpPr>
          <p:cNvPr id="7" name="Group 6"/>
          <p:cNvGrpSpPr/>
          <p:nvPr/>
        </p:nvGrpSpPr>
        <p:grpSpPr>
          <a:xfrm>
            <a:off x="3220511" y="1478494"/>
            <a:ext cx="5938308" cy="3905249"/>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6" name="Rectangle 5"/>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2" name="Rectangle 201"/>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203" name="Group 202"/>
          <p:cNvGrpSpPr/>
          <p:nvPr/>
        </p:nvGrpSpPr>
        <p:grpSpPr>
          <a:xfrm>
            <a:off x="3220510" y="1478493"/>
            <a:ext cx="5938308" cy="3905249"/>
            <a:chOff x="2415382" y="1108869"/>
            <a:chExt cx="4453731" cy="2928937"/>
          </a:xfrm>
        </p:grpSpPr>
        <p:sp>
          <p:nvSpPr>
            <p:cNvPr id="204"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5"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6"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7"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8"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9"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0"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1"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2"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3"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4"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5"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6"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7"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8"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9"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0"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1"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2"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3"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4"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5"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6"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7"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8"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9"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0"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1"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2"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3"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4"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5"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6"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7"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8"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9"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0"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1"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2"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3"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4"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5"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6"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247" name="Group 246"/>
            <p:cNvGrpSpPr/>
            <p:nvPr/>
          </p:nvGrpSpPr>
          <p:grpSpPr>
            <a:xfrm>
              <a:off x="3186172" y="2302670"/>
              <a:ext cx="468254" cy="828676"/>
              <a:chOff x="2548790" y="2218532"/>
              <a:chExt cx="468254" cy="828676"/>
            </a:xfrm>
          </p:grpSpPr>
          <p:grpSp>
            <p:nvGrpSpPr>
              <p:cNvPr id="378" name="Group 377"/>
              <p:cNvGrpSpPr/>
              <p:nvPr/>
            </p:nvGrpSpPr>
            <p:grpSpPr>
              <a:xfrm>
                <a:off x="2663031" y="2218532"/>
                <a:ext cx="354013" cy="827088"/>
                <a:chOff x="2291616" y="2152651"/>
                <a:chExt cx="354013" cy="827088"/>
              </a:xfrm>
            </p:grpSpPr>
            <p:sp>
              <p:nvSpPr>
                <p:cNvPr id="380"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1"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2"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3"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4"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5"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6"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7"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8"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9"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0"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1"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2"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3"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4"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5"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6"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7"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79"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248" name="Group 247"/>
            <p:cNvGrpSpPr/>
            <p:nvPr/>
          </p:nvGrpSpPr>
          <p:grpSpPr>
            <a:xfrm>
              <a:off x="2639220" y="2590802"/>
              <a:ext cx="709612" cy="769937"/>
              <a:chOff x="2668588" y="2424907"/>
              <a:chExt cx="709612" cy="769937"/>
            </a:xfrm>
          </p:grpSpPr>
          <p:sp>
            <p:nvSpPr>
              <p:cNvPr id="373"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4"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5"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6"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7"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249"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0"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1"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2"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3"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4"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5"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6"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7"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8"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9"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0"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1"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2"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3"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4"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5"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6"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7"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8"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9"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0"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1"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2"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3"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4"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5"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6"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7"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8"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9"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0"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1"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2"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3"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4"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5"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6"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7"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8"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9"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0"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1"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2"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3"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4"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5"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6"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7"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8"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9"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0"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1"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2"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3"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4"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5"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6"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7"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8"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9"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0"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1"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2"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3"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4"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5"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6"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7"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8"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9"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0"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1"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2"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3"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4"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5"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6"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7"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8"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9"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0"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1"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2"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3"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4"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5"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6"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7"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8"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9"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0"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1"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2"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3"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4"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5"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6"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7"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8"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9"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0"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1"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2"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3"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4"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5"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6"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7"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8"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9"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0"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1"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2"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3"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4"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5"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6"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7"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8"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9"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0"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1"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2"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98" name="Rectangle 397"/>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399" name="Rectangle 39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400" name="Group 399"/>
          <p:cNvGrpSpPr/>
          <p:nvPr/>
        </p:nvGrpSpPr>
        <p:grpSpPr>
          <a:xfrm>
            <a:off x="3220510" y="1478493"/>
            <a:ext cx="5938308" cy="3905249"/>
            <a:chOff x="2415382" y="1108869"/>
            <a:chExt cx="4453731" cy="2928937"/>
          </a:xfrm>
        </p:grpSpPr>
        <p:sp>
          <p:nvSpPr>
            <p:cNvPr id="401"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2"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3"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4"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5"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6"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7"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8"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9"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0"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1"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2"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3"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4"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5"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6"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7"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8"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9"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0"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1"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2"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3"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4"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5"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6"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7"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8"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9"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0"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1"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2"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3"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4"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5"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6"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7"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8"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9"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0"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1"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2"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3"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444" name="Group 443"/>
            <p:cNvGrpSpPr/>
            <p:nvPr/>
          </p:nvGrpSpPr>
          <p:grpSpPr>
            <a:xfrm>
              <a:off x="3186172" y="2302670"/>
              <a:ext cx="468254" cy="828676"/>
              <a:chOff x="2548790" y="2218532"/>
              <a:chExt cx="468254" cy="828676"/>
            </a:xfrm>
          </p:grpSpPr>
          <p:grpSp>
            <p:nvGrpSpPr>
              <p:cNvPr id="575" name="Group 574"/>
              <p:cNvGrpSpPr/>
              <p:nvPr/>
            </p:nvGrpSpPr>
            <p:grpSpPr>
              <a:xfrm>
                <a:off x="2663031" y="2218532"/>
                <a:ext cx="354013" cy="827088"/>
                <a:chOff x="2291616" y="2152651"/>
                <a:chExt cx="354013" cy="827088"/>
              </a:xfrm>
            </p:grpSpPr>
            <p:sp>
              <p:nvSpPr>
                <p:cNvPr id="577"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8"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9"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0"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1"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2"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3"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4"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5"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6"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7"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8"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9"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0"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1"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2"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3"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4"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76"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445" name="Group 444"/>
            <p:cNvGrpSpPr/>
            <p:nvPr/>
          </p:nvGrpSpPr>
          <p:grpSpPr>
            <a:xfrm>
              <a:off x="2639220" y="2590802"/>
              <a:ext cx="709612" cy="769937"/>
              <a:chOff x="2668588" y="2424907"/>
              <a:chExt cx="709612" cy="769937"/>
            </a:xfrm>
          </p:grpSpPr>
          <p:sp>
            <p:nvSpPr>
              <p:cNvPr id="570"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1"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2"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3"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4"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446"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7"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8"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9"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0"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1"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2"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3"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4"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5"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6"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7"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8"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9"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0"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1"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2"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3"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4"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5"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6"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7"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8"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9"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0"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1"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2"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3"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4"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5"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6"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7"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8"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9"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0"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1"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2"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3"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4"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5"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6"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7"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8"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9"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0"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1"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2"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3"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4"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5"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6"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7"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8"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9"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0"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1"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2"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3"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4"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5"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6"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7"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8"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9"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0"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1"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2"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3"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4"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5"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6"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7"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8"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9"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0"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1"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2"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3"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4"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5"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6"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7"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8"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9"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0"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1"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2"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3"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4"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5"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6"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7"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8"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9"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0"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1"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2"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3"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4"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5"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6"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7"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8"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9"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0"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1"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2"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3"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4"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5"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6"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7"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8"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9"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0"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1"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2"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3"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4"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5"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6"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7"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8"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9"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95" name="Rectangle 594"/>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91849696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6" name="Rectangle 5"/>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241698731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11999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Blank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02A2C4B-F088-4B51-AE74-EFB85BA71A02}"/>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0" y="-717452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C20B5F-4688-46F9-AE99-0B172BFF086A}"/>
              </a:ext>
            </a:extLst>
          </p:cNvPr>
          <p:cNvPicPr>
            <a:picLocks noChangeAspect="1"/>
          </p:cNvPicPr>
          <p:nvPr userDrawn="1"/>
        </p:nvPicPr>
        <p:blipFill rotWithShape="1">
          <a:blip r:embed="rId3">
            <a:alphaModFix amt="35000"/>
          </a:blip>
          <a:srcRect t="6790" b="7180"/>
          <a:stretch/>
        </p:blipFill>
        <p:spPr>
          <a:xfrm>
            <a:off x="8689322" y="2974694"/>
            <a:ext cx="3385447" cy="3883306"/>
          </a:xfrm>
          <a:prstGeom prst="rect">
            <a:avLst/>
          </a:prstGeom>
        </p:spPr>
      </p:pic>
    </p:spTree>
    <p:extLst>
      <p:ext uri="{BB962C8B-B14F-4D97-AF65-F5344CB8AC3E}">
        <p14:creationId xmlns:p14="http://schemas.microsoft.com/office/powerpoint/2010/main" val="18201936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nk w/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396685785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A7E35-C469-4A91-B961-FA0E374AFB2E}" type="datetimeFigureOut">
              <a:rPr lang="en-US" smtClean="0"/>
              <a:t>12/27/2020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00761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Lt. Grey w/ Logo">
    <p:spTree>
      <p:nvGrpSpPr>
        <p:cNvPr id="1" name=""/>
        <p:cNvGrpSpPr/>
        <p:nvPr/>
      </p:nvGrpSpPr>
      <p:grpSpPr>
        <a:xfrm>
          <a:off x="0" y="0"/>
          <a:ext cx="0" cy="0"/>
          <a:chOff x="0" y="0"/>
          <a:chExt cx="0" cy="0"/>
        </a:xfrm>
      </p:grpSpPr>
      <p:sp>
        <p:nvSpPr>
          <p:cNvPr id="9" name="Rectangle 8"/>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8"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7" name="Rectangle 6"/>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1"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2"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4" name="Rectangle 13"/>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5"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p:spPr>
      </p:pic>
      <p:sp>
        <p:nvSpPr>
          <p:cNvPr id="16"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411906702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6E0E4B6-14E2-4C39-8092-8D5B7A4F1148}" type="datetimeFigureOut">
              <a:rPr lang="en-US" smtClean="0">
                <a:solidFill>
                  <a:srgbClr val="FFFFFF"/>
                </a:solidFill>
              </a:rPr>
              <a:pPr/>
              <a:t>12/27/2020</a:t>
            </a:fld>
            <a:endParaRPr lang="en-US">
              <a:solidFill>
                <a:srgbClr val="FFFFFF"/>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455B371-E3F4-4F51-BBA0-6A61710900B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6615092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FullScreen_Img">
    <p:spTree>
      <p:nvGrpSpPr>
        <p:cNvPr id="1" name=""/>
        <p:cNvGrpSpPr/>
        <p:nvPr/>
      </p:nvGrpSpPr>
      <p:grpSpPr>
        <a:xfrm>
          <a:off x="0" y="0"/>
          <a:ext cx="0" cy="0"/>
          <a:chOff x="0" y="0"/>
          <a:chExt cx="0" cy="0"/>
        </a:xfrm>
      </p:grpSpPr>
      <p:grpSp>
        <p:nvGrpSpPr>
          <p:cNvPr id="9" name="Group 8"/>
          <p:cNvGrpSpPr/>
          <p:nvPr userDrawn="1"/>
        </p:nvGrpSpPr>
        <p:grpSpPr>
          <a:xfrm>
            <a:off x="565016" y="811192"/>
            <a:ext cx="11061969" cy="5235616"/>
            <a:chOff x="291638" y="352384"/>
            <a:chExt cx="5440640" cy="257504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708680" y="2011314"/>
              <a:ext cx="4606556" cy="916118"/>
            </a:xfrm>
            <a:prstGeom prst="rect">
              <a:avLst/>
            </a:prstGeom>
          </p:spPr>
        </p:pic>
      </p:grpSp>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30799769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FullScreen_Im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25581729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FullScreen_Im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5012214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275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50908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41038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5590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0641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A7E35-C469-4A91-B961-FA0E374AFB2E}" type="datetimeFigureOut">
              <a:rPr lang="en-US" smtClean="0"/>
              <a:t>12/27/2020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99109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9355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98215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3563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97821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79978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9F65E-7415-4DBA-923A-647FB6BD7B3B}" type="datetimeFigureOut">
              <a:rPr lang="en-US" smtClean="0">
                <a:solidFill>
                  <a:prstClr val="white">
                    <a:tint val="75000"/>
                  </a:prstClr>
                </a:solidFill>
              </a:rPr>
              <a:pPr/>
              <a:t>12/27/2020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2B5FE5D-74D6-4C64-A177-16C5DEFF20B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6780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A7E35-C469-4A91-B961-FA0E374AFB2E}" type="datetimeFigureOut">
              <a:rPr lang="en-US" smtClean="0"/>
              <a:t>12/27/2020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14501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A7E35-C469-4A91-B961-FA0E374AFB2E}" type="datetimeFigureOut">
              <a:rPr lang="en-US" smtClean="0"/>
              <a:t>12/27/2020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5876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A7E35-C469-4A91-B961-FA0E374AFB2E}" type="datetimeFigureOut">
              <a:rPr lang="en-US" smtClean="0"/>
              <a:t>12/27/2020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F2B30-470E-4B34-AA16-561981938EF8}" type="slidenum">
              <a:rPr lang="en-US" smtClean="0"/>
              <a:t>‹#›</a:t>
            </a:fld>
            <a:endParaRPr lang="en-US"/>
          </a:p>
        </p:txBody>
      </p:sp>
      <p:pic>
        <p:nvPicPr>
          <p:cNvPr id="6" name="Picture 5">
            <a:extLst>
              <a:ext uri="{FF2B5EF4-FFF2-40B4-BE49-F238E27FC236}">
                <a16:creationId xmlns:a16="http://schemas.microsoft.com/office/drawing/2014/main" id="{AD4CB60D-FE9C-430C-91BF-699F66AC5A1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9608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21841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9721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A7E35-C469-4A91-B961-FA0E374AFB2E}" type="datetimeFigureOut">
              <a:rPr lang="en-US" smtClean="0"/>
              <a:t>12/27/2020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2B30-470E-4B34-AA16-561981938EF8}" type="slidenum">
              <a:rPr lang="en-US" smtClean="0"/>
              <a:t>‹#›</a:t>
            </a:fld>
            <a:endParaRPr lang="en-US"/>
          </a:p>
        </p:txBody>
      </p:sp>
    </p:spTree>
    <p:extLst>
      <p:ext uri="{BB962C8B-B14F-4D97-AF65-F5344CB8AC3E}">
        <p14:creationId xmlns:p14="http://schemas.microsoft.com/office/powerpoint/2010/main" val="376004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57" y="174299"/>
            <a:ext cx="9456766" cy="47478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09600" y="1386977"/>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7" name="Straight Connector 36"/>
          <p:cNvCxnSpPr/>
          <p:nvPr/>
        </p:nvCxnSpPr>
        <p:spPr>
          <a:xfrm flipH="1">
            <a:off x="533073"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
        <p:nvSpPr>
          <p:cNvPr id="15" name="Date Placeholder 3"/>
          <p:cNvSpPr txBox="1">
            <a:spLocks/>
          </p:cNvSpPr>
          <p:nvPr/>
        </p:nvSpPr>
        <p:spPr>
          <a:xfrm>
            <a:off x="609600" y="6298427"/>
            <a:ext cx="2844800"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a:solidFill>
                  <a:srgbClr val="FFFFFF">
                    <a:tint val="75000"/>
                  </a:srgbClr>
                </a:solidFill>
                <a:latin typeface="Calibri Light" panose="020F0302020204030204" pitchFamily="34" charset="0"/>
              </a:rPr>
              <a:t>hiswayinc.org</a:t>
            </a:r>
          </a:p>
        </p:txBody>
      </p:sp>
      <p:cxnSp>
        <p:nvCxnSpPr>
          <p:cNvPr id="22" name="Straight Connector 21"/>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015722" y="170798"/>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41557133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l" defTabSz="609570" rtl="0" eaLnBrk="1" latinLnBrk="0" hangingPunct="1">
        <a:spcBef>
          <a:spcPct val="0"/>
        </a:spcBef>
        <a:buNone/>
        <a:defRPr sz="3733" b="1" kern="1200">
          <a:solidFill>
            <a:srgbClr val="4D85C5"/>
          </a:solidFill>
          <a:effectLst>
            <a:glow rad="63500">
              <a:schemeClr val="bg1">
                <a:alpha val="90000"/>
              </a:schemeClr>
            </a:glow>
          </a:effectLst>
          <a:latin typeface="Raleway"/>
          <a:ea typeface="+mj-ea"/>
          <a:cs typeface="Raleway"/>
        </a:defRPr>
      </a:lvl1pPr>
    </p:titleStyle>
    <p:bodyStyle>
      <a:lvl1pPr marL="292100" indent="-292100" algn="l" defTabSz="609570" rtl="0" eaLnBrk="1" latinLnBrk="0" hangingPunct="1">
        <a:spcBef>
          <a:spcPct val="20000"/>
        </a:spcBef>
        <a:buFont typeface="Arial"/>
        <a:buChar char="•"/>
        <a:defRPr sz="3000" kern="1200">
          <a:solidFill>
            <a:srgbClr val="B2B7BB"/>
          </a:solidFill>
          <a:effectLst>
            <a:glow rad="63500">
              <a:schemeClr val="bg1">
                <a:alpha val="90000"/>
              </a:schemeClr>
            </a:glow>
          </a:effectLst>
          <a:latin typeface="Raleway"/>
          <a:ea typeface="+mn-ea"/>
          <a:cs typeface="Raleway"/>
        </a:defRPr>
      </a:lvl1pPr>
      <a:lvl2pPr marL="685800" indent="-342900" algn="l" defTabSz="609570" rtl="0" eaLnBrk="1" latinLnBrk="0" hangingPunct="1">
        <a:spcBef>
          <a:spcPct val="20000"/>
        </a:spcBef>
        <a:buFont typeface="Arial"/>
        <a:buChar char="–"/>
        <a:defRPr sz="2800" kern="1200">
          <a:solidFill>
            <a:schemeClr val="tx1"/>
          </a:solidFill>
          <a:effectLst>
            <a:glow rad="63500">
              <a:schemeClr val="bg1">
                <a:alpha val="90000"/>
              </a:schemeClr>
            </a:glow>
          </a:effectLst>
          <a:latin typeface="Raleway"/>
          <a:ea typeface="+mn-ea"/>
          <a:cs typeface="Raleway"/>
        </a:defRPr>
      </a:lvl2pPr>
      <a:lvl3pPr marL="977900" indent="-292100" algn="l" defTabSz="609570" rtl="0" eaLnBrk="1" latinLnBrk="0" hangingPunct="1">
        <a:spcBef>
          <a:spcPct val="20000"/>
        </a:spcBef>
        <a:buFont typeface="Arial"/>
        <a:buChar char="•"/>
        <a:defRPr sz="2600" kern="1200">
          <a:solidFill>
            <a:srgbClr val="4D85C5"/>
          </a:solidFill>
          <a:effectLst>
            <a:glow rad="63500">
              <a:schemeClr val="bg1">
                <a:alpha val="90000"/>
              </a:schemeClr>
            </a:glow>
          </a:effectLst>
          <a:latin typeface="Raleway"/>
          <a:ea typeface="+mn-ea"/>
          <a:cs typeface="Raleway"/>
        </a:defRPr>
      </a:lvl3pPr>
      <a:lvl4pPr marL="1320800" indent="-292100" algn="l" defTabSz="609570" rtl="0" eaLnBrk="1" latinLnBrk="0" hangingPunct="1">
        <a:spcBef>
          <a:spcPct val="20000"/>
        </a:spcBef>
        <a:buFont typeface="Arial"/>
        <a:buChar char="–"/>
        <a:defRPr sz="2400" kern="1200">
          <a:solidFill>
            <a:srgbClr val="B2B7BB"/>
          </a:solidFill>
          <a:effectLst>
            <a:glow rad="63500">
              <a:schemeClr val="bg1">
                <a:alpha val="90000"/>
              </a:schemeClr>
            </a:glow>
          </a:effectLst>
          <a:latin typeface="Raleway"/>
          <a:ea typeface="+mn-ea"/>
          <a:cs typeface="Raleway"/>
        </a:defRPr>
      </a:lvl4pPr>
      <a:lvl5pPr marL="1663700" indent="-342900" algn="l" defTabSz="609570" rtl="0" eaLnBrk="1" latinLnBrk="0" hangingPunct="1">
        <a:spcBef>
          <a:spcPct val="20000"/>
        </a:spcBef>
        <a:buFont typeface="Arial"/>
        <a:buChar char="»"/>
        <a:defRPr sz="2200" kern="1200">
          <a:solidFill>
            <a:schemeClr val="tx1"/>
          </a:solidFill>
          <a:effectLst>
            <a:glow rad="63500">
              <a:schemeClr val="bg1">
                <a:alpha val="90000"/>
              </a:schemeClr>
            </a:glow>
          </a:effectLst>
          <a:latin typeface="Raleway"/>
          <a:ea typeface="+mn-ea"/>
          <a:cs typeface="Raleway"/>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199F65E-7415-4DBA-923A-647FB6BD7B3B}" type="datetimeFigureOut">
              <a:rPr lang="en-US" smtClean="0">
                <a:solidFill>
                  <a:prstClr val="white">
                    <a:tint val="75000"/>
                  </a:prstClr>
                </a:solidFill>
              </a:rPr>
              <a:pPr defTabSz="457200"/>
              <a:t>12/27/2020</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2B5FE5D-74D6-4C64-A177-16C5DEFF20BF}"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0391281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file:///\\GYM1-2018\Users\Public\Documents\Assembly\Order%20-%20Announcements%20Open%20with%20ICE.pptx#-1,2,PowerPoint Presenta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gym1-2018\users\Public\Documents\Assembly\ActiveYear\3-minute_timer.wmv" TargetMode="External"/><Relationship Id="rId1" Type="http://schemas.microsoft.com/office/2007/relationships/media" Target="file:///\\gym1-2018\users\Public\Documents\Assembly\ActiveYear\3-minute_timer.wmv"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14.png"/><Relationship Id="rId9" Type="http://schemas.microsoft.com/office/2007/relationships/hdphoto" Target="../media/hdphoto2.wdp"/><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urfing, food, riding, wave&#10;&#10;Description automatically generated">
            <a:extLst>
              <a:ext uri="{FF2B5EF4-FFF2-40B4-BE49-F238E27FC236}">
                <a16:creationId xmlns:a16="http://schemas.microsoft.com/office/drawing/2014/main" id="{F331AC78-2083-A049-A5D2-F8E878A19328}"/>
              </a:ext>
            </a:extLst>
          </p:cNvPr>
          <p:cNvPicPr>
            <a:picLocks noChangeAspect="1"/>
          </p:cNvPicPr>
          <p:nvPr/>
        </p:nvPicPr>
        <p:blipFill>
          <a:blip r:embed="rId3"/>
          <a:stretch>
            <a:fillRect/>
          </a:stretch>
        </p:blipFill>
        <p:spPr>
          <a:xfrm>
            <a:off x="0" y="-838408"/>
            <a:ext cx="12192000" cy="8848933"/>
          </a:xfrm>
          <a:prstGeom prst="rect">
            <a:avLst/>
          </a:prstGeom>
        </p:spPr>
      </p:pic>
      <p:sp>
        <p:nvSpPr>
          <p:cNvPr id="2" name="Title 1">
            <a:extLst>
              <a:ext uri="{FF2B5EF4-FFF2-40B4-BE49-F238E27FC236}">
                <a16:creationId xmlns:a16="http://schemas.microsoft.com/office/drawing/2014/main" id="{D9627D1A-9723-2F43-ADA1-3C9214AE2953}"/>
              </a:ext>
            </a:extLst>
          </p:cNvPr>
          <p:cNvSpPr>
            <a:spLocks noGrp="1"/>
          </p:cNvSpPr>
          <p:nvPr>
            <p:ph type="ctrTitle"/>
          </p:nvPr>
        </p:nvSpPr>
        <p:spPr>
          <a:xfrm>
            <a:off x="667569" y="5553718"/>
            <a:ext cx="7203004" cy="1054645"/>
          </a:xfrm>
        </p:spPr>
        <p:txBody>
          <a:bodyPr anchor="ctr">
            <a:normAutofit/>
          </a:bodyPr>
          <a:lstStyle/>
          <a:p>
            <a:pPr algn="l"/>
            <a:r>
              <a:rPr lang="en-US" sz="3200" dirty="0">
                <a:solidFill>
                  <a:schemeClr val="bg1"/>
                </a:solidFill>
              </a:rPr>
              <a:t>Welcome</a:t>
            </a:r>
          </a:p>
        </p:txBody>
      </p:sp>
      <p:sp>
        <p:nvSpPr>
          <p:cNvPr id="3" name="Subtitle 2">
            <a:extLst>
              <a:ext uri="{FF2B5EF4-FFF2-40B4-BE49-F238E27FC236}">
                <a16:creationId xmlns:a16="http://schemas.microsoft.com/office/drawing/2014/main" id="{DBCD803D-8A82-0E46-902C-E16E23914974}"/>
              </a:ext>
            </a:extLst>
          </p:cNvPr>
          <p:cNvSpPr>
            <a:spLocks noGrp="1"/>
          </p:cNvSpPr>
          <p:nvPr>
            <p:ph type="subTitle" idx="1"/>
          </p:nvPr>
        </p:nvSpPr>
        <p:spPr>
          <a:xfrm>
            <a:off x="8538142" y="5643349"/>
            <a:ext cx="3196658" cy="780914"/>
          </a:xfrm>
        </p:spPr>
        <p:txBody>
          <a:bodyPr anchor="ctr">
            <a:normAutofit/>
          </a:bodyPr>
          <a:lstStyle/>
          <a:p>
            <a:pPr algn="l"/>
            <a:r>
              <a:rPr lang="en-US" dirty="0">
                <a:solidFill>
                  <a:schemeClr val="bg1"/>
                </a:solidFill>
              </a:rPr>
              <a:t>We’re glad you’re with us!</a:t>
            </a:r>
          </a:p>
        </p:txBody>
      </p:sp>
      <p:sp>
        <p:nvSpPr>
          <p:cNvPr id="11" name="AutoShape 5">
            <a:hlinkClick r:id="rId4" action="ppaction://hlinkpres?slideindex=2&amp;slidetitle=PowerPoint Presentation" highlightClick="1"/>
            <a:extLst>
              <a:ext uri="{FF2B5EF4-FFF2-40B4-BE49-F238E27FC236}">
                <a16:creationId xmlns:a16="http://schemas.microsoft.com/office/drawing/2014/main" id="{59FA7D5D-1591-4AFC-AA32-25A633C187FB}"/>
              </a:ext>
            </a:extLst>
          </p:cNvPr>
          <p:cNvSpPr>
            <a:spLocks noChangeArrowheads="1"/>
          </p:cNvSpPr>
          <p:nvPr/>
        </p:nvSpPr>
        <p:spPr bwMode="auto">
          <a:xfrm>
            <a:off x="11277600" y="6704120"/>
            <a:ext cx="914400" cy="153880"/>
          </a:xfrm>
          <a:prstGeom prst="actionButtonBlank">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wrap="square" lIns="91431" tIns="45716" rIns="91431" bIns="45716"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 b="1" dirty="0">
                <a:solidFill>
                  <a:schemeClr val="bg1"/>
                </a:solidFill>
                <a:sym typeface="Symbol" pitchFamily="18" charset="2"/>
              </a:rPr>
              <a:t>GO</a:t>
            </a:r>
          </a:p>
        </p:txBody>
      </p:sp>
    </p:spTree>
    <p:extLst>
      <p:ext uri="{BB962C8B-B14F-4D97-AF65-F5344CB8AC3E}">
        <p14:creationId xmlns:p14="http://schemas.microsoft.com/office/powerpoint/2010/main" val="3062749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DCE8D-28AC-4A84-A9B9-356B22616082}"/>
              </a:ext>
            </a:extLst>
          </p:cNvPr>
          <p:cNvPicPr>
            <a:picLocks noChangeAspect="1"/>
          </p:cNvPicPr>
          <p:nvPr/>
        </p:nvPicPr>
        <p:blipFill rotWithShape="1">
          <a:blip r:embed="rId3"/>
          <a:srcRect r="15619" b="15619"/>
          <a:stretch/>
        </p:blipFill>
        <p:spPr>
          <a:xfrm flipH="1">
            <a:off x="951" y="0"/>
            <a:ext cx="12191049" cy="6858536"/>
          </a:xfrm>
          <a:prstGeom prst="rect">
            <a:avLst/>
          </a:prstGeom>
        </p:spPr>
      </p:pic>
      <p:pic>
        <p:nvPicPr>
          <p:cNvPr id="4" name="!!Attitude">
            <a:extLst>
              <a:ext uri="{FF2B5EF4-FFF2-40B4-BE49-F238E27FC236}">
                <a16:creationId xmlns:a16="http://schemas.microsoft.com/office/drawing/2014/main" id="{A85DCA5B-0B20-4F02-8B9E-B909F3A7AC86}"/>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892091" y="2302127"/>
            <a:ext cx="7510055" cy="1216152"/>
          </a:xfrm>
          <a:prstGeom prst="rect">
            <a:avLst/>
          </a:prstGeom>
          <a:noFill/>
          <a:ln>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chemeClr val="tx1"/>
                </a:solidFill>
                <a:prstDash val="solid"/>
              </a14:hiddenLine>
            </a:ext>
          </a:extLst>
        </p:spPr>
      </p:pic>
      <p:pic>
        <p:nvPicPr>
          <p:cNvPr id="1026" name="!!Grace">
            <a:extLst>
              <a:ext uri="{FF2B5EF4-FFF2-40B4-BE49-F238E27FC236}">
                <a16:creationId xmlns:a16="http://schemas.microsoft.com/office/drawing/2014/main" id="{E37830CE-DAB1-4C90-9692-F58AE4C2A7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9633" y="322740"/>
            <a:ext cx="4814970" cy="1216152"/>
          </a:xfrm>
          <a:prstGeom prst="rect">
            <a:avLst/>
          </a:prstGeom>
          <a:noFill/>
          <a:ln>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chemeClr val="tx1"/>
                </a:solidFill>
                <a:prstDash val="solid"/>
              </a14:hiddenLine>
            </a:ext>
          </a:extLst>
        </p:spPr>
      </p:pic>
      <p:sp>
        <p:nvSpPr>
          <p:cNvPr id="2" name="TextBox 1">
            <a:extLst>
              <a:ext uri="{FF2B5EF4-FFF2-40B4-BE49-F238E27FC236}">
                <a16:creationId xmlns:a16="http://schemas.microsoft.com/office/drawing/2014/main" id="{242FE833-515E-4A67-A215-44EF9AF1E6C5}"/>
              </a:ext>
            </a:extLst>
          </p:cNvPr>
          <p:cNvSpPr txBox="1"/>
          <p:nvPr/>
        </p:nvSpPr>
        <p:spPr>
          <a:xfrm>
            <a:off x="5194110" y="1153634"/>
            <a:ext cx="906017" cy="1323439"/>
          </a:xfrm>
          <a:prstGeom prst="rect">
            <a:avLst/>
          </a:prstGeom>
          <a:noFill/>
          <a:ln>
            <a:noFill/>
            <a:prstDash val="solid"/>
          </a:ln>
          <a:extLst>
            <a:ext uri="{91240B29-F687-4F45-9708-019B960494DF}">
              <a14:hiddenLine xmlns:a14="http://schemas.microsoft.com/office/drawing/2010/main">
                <a:solidFill>
                  <a:schemeClr val="tx1"/>
                </a:solidFill>
                <a:prstDash val="solid"/>
              </a14:hiddenLine>
            </a:ext>
          </a:extLst>
        </p:spPr>
        <p:txBody>
          <a:bodyPr wrap="none" rtlCol="0">
            <a:spAutoFit/>
          </a:bodyPr>
          <a:lstStyle/>
          <a:p>
            <a:pPr defTabSz="457200"/>
            <a:r>
              <a:rPr lang="en-US" sz="8000" b="1" dirty="0">
                <a:solidFill>
                  <a:srgbClr val="3A2D1F"/>
                </a:solidFill>
                <a:latin typeface="Georgia" panose="02040502050405020303" pitchFamily="18" charset="0"/>
              </a:rPr>
              <a:t>+</a:t>
            </a:r>
          </a:p>
        </p:txBody>
      </p:sp>
    </p:spTree>
    <p:extLst>
      <p:ext uri="{BB962C8B-B14F-4D97-AF65-F5344CB8AC3E}">
        <p14:creationId xmlns:p14="http://schemas.microsoft.com/office/powerpoint/2010/main" val="1633926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DCE8D-28AC-4A84-A9B9-356B22616082}"/>
              </a:ext>
            </a:extLst>
          </p:cNvPr>
          <p:cNvPicPr>
            <a:picLocks noChangeAspect="1"/>
          </p:cNvPicPr>
          <p:nvPr/>
        </p:nvPicPr>
        <p:blipFill rotWithShape="1">
          <a:blip r:embed="rId3"/>
          <a:srcRect r="15619" b="15619"/>
          <a:stretch/>
        </p:blipFill>
        <p:spPr>
          <a:xfrm flipH="1">
            <a:off x="951" y="0"/>
            <a:ext cx="12191049" cy="6858536"/>
          </a:xfrm>
          <a:prstGeom prst="rect">
            <a:avLst/>
          </a:prstGeom>
        </p:spPr>
      </p:pic>
      <p:pic>
        <p:nvPicPr>
          <p:cNvPr id="6" name="Tittude">
            <a:extLst>
              <a:ext uri="{FF2B5EF4-FFF2-40B4-BE49-F238E27FC236}">
                <a16:creationId xmlns:a16="http://schemas.microsoft.com/office/drawing/2014/main" id="{D5952DF6-98AA-422B-A87C-2EAA10ED499F}"/>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7612"/>
          <a:stretch/>
        </p:blipFill>
        <p:spPr bwMode="auto">
          <a:xfrm>
            <a:off x="4429593" y="2463635"/>
            <a:ext cx="7357528"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 name="!!Morph1">
            <a:extLst>
              <a:ext uri="{FF2B5EF4-FFF2-40B4-BE49-F238E27FC236}">
                <a16:creationId xmlns:a16="http://schemas.microsoft.com/office/drawing/2014/main" id="{75145612-7CD3-44E3-9D92-CB6FE1B97F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2353"/>
          <a:stretch/>
        </p:blipFill>
        <p:spPr bwMode="auto">
          <a:xfrm>
            <a:off x="254640" y="2471130"/>
            <a:ext cx="4324855"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07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376263" y="358921"/>
            <a:ext cx="11631705" cy="6001643"/>
          </a:xfrm>
          <a:prstGeom prst="rect">
            <a:avLst/>
          </a:prstGeom>
        </p:spPr>
        <p:txBody>
          <a:bodyPr wrap="square">
            <a:spAutoFit/>
          </a:bodyPr>
          <a:lstStyle/>
          <a:p>
            <a:r>
              <a:rPr lang="en-US" sz="36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Put on then, as God's chosen ones, holy and beloved, compassionate hearts, kindness, humility, meekness, and patience, bearing with one another and, if one has a complaint against another, forgiving each other; as the Lord has forgiven you, so you also must forgive. And above all these put on love, which binds everything together in perfect harmony.	</a:t>
            </a:r>
            <a:r>
              <a:rPr lang="en-US" sz="48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Colossians 3:12-14</a:t>
            </a:r>
          </a:p>
        </p:txBody>
      </p:sp>
    </p:spTree>
    <p:extLst>
      <p:ext uri="{BB962C8B-B14F-4D97-AF65-F5344CB8AC3E}">
        <p14:creationId xmlns:p14="http://schemas.microsoft.com/office/powerpoint/2010/main" val="14945396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238240" y="289909"/>
            <a:ext cx="11631705" cy="4247317"/>
          </a:xfrm>
          <a:prstGeom prst="rect">
            <a:avLst/>
          </a:prstGeom>
        </p:spPr>
        <p:txBody>
          <a:bodyPr wrap="square">
            <a:spAutoFit/>
          </a:bodyPr>
          <a:lstStyle/>
          <a:p>
            <a:r>
              <a:rPr lang="en-US" sz="5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And let the peace of Christ rule in your hearts, to which indeed you were called in one body. And be thankful.									</a:t>
            </a:r>
            <a:r>
              <a:rPr lang="en-US" sz="5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Colossians 3:15</a:t>
            </a:r>
          </a:p>
        </p:txBody>
      </p:sp>
      <p:sp>
        <p:nvSpPr>
          <p:cNvPr id="3" name="Rectangle 2">
            <a:extLst>
              <a:ext uri="{FF2B5EF4-FFF2-40B4-BE49-F238E27FC236}">
                <a16:creationId xmlns:a16="http://schemas.microsoft.com/office/drawing/2014/main" id="{5D6CA8A3-B214-4B65-B740-058E986C0BE4}"/>
              </a:ext>
            </a:extLst>
          </p:cNvPr>
          <p:cNvSpPr/>
          <p:nvPr/>
        </p:nvSpPr>
        <p:spPr>
          <a:xfrm>
            <a:off x="238240" y="255404"/>
            <a:ext cx="11631705" cy="4247317"/>
          </a:xfrm>
          <a:prstGeom prst="rect">
            <a:avLst/>
          </a:prstGeom>
        </p:spPr>
        <p:txBody>
          <a:bodyPr wrap="square">
            <a:spAutoFit/>
          </a:bodyPr>
          <a:lstStyle/>
          <a:p>
            <a:r>
              <a:rPr lang="en-US" sz="5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And let the peace of Christ rule in your hearts, to which indeed you were called in one body. And be thankful.									</a:t>
            </a:r>
            <a:r>
              <a:rPr lang="en-US" sz="5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Colossians 3:15</a:t>
            </a:r>
          </a:p>
        </p:txBody>
      </p:sp>
      <p:sp>
        <p:nvSpPr>
          <p:cNvPr id="4" name="Rectangle 3">
            <a:extLst>
              <a:ext uri="{FF2B5EF4-FFF2-40B4-BE49-F238E27FC236}">
                <a16:creationId xmlns:a16="http://schemas.microsoft.com/office/drawing/2014/main" id="{C953D095-C741-4493-811B-68A7BE808D02}"/>
              </a:ext>
            </a:extLst>
          </p:cNvPr>
          <p:cNvSpPr/>
          <p:nvPr/>
        </p:nvSpPr>
        <p:spPr>
          <a:xfrm>
            <a:off x="407288" y="4934309"/>
            <a:ext cx="11462657" cy="1526607"/>
          </a:xfrm>
          <a:prstGeom prst="rect">
            <a:avLst/>
          </a:prstGeom>
          <a:noFill/>
          <a:ln>
            <a:noFill/>
            <a:prstDash val="solid"/>
          </a:ln>
          <a:extLst>
            <a:ext uri="{91240B29-F687-4F45-9708-019B960494DF}">
              <a14:hiddenLine xmlns:a14="http://schemas.microsoft.com/office/drawing/2010/main">
                <a:solidFill>
                  <a:schemeClr val="tx1"/>
                </a:solidFill>
                <a:prstDash val="solid"/>
              </a14:hiddenLine>
            </a:ext>
          </a:extLst>
        </p:spPr>
        <p:txBody>
          <a:bodyPr wrap="square" lIns="274320" rIns="365760" anchor="ctr" anchorCtr="0">
            <a:noAutofit/>
          </a:bodyPr>
          <a:lstStyle/>
          <a:p>
            <a:pPr algn="ctr"/>
            <a:r>
              <a:rPr lang="en-US" sz="96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ATTITUDES</a:t>
            </a:r>
            <a:endParaRPr lang="en-US" sz="96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2777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196760" y="451425"/>
            <a:ext cx="11631705" cy="3785652"/>
          </a:xfrm>
          <a:prstGeom prst="rect">
            <a:avLst/>
          </a:prstGeom>
        </p:spPr>
        <p:txBody>
          <a:bodyPr wrap="square">
            <a:spAutoFit/>
          </a:bodyPr>
          <a:lstStyle/>
          <a:p>
            <a:r>
              <a:rPr lang="en-US" sz="40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Let the word of Christ dwell in you richly, teaching and admonishing one another in all wisdom, singing psalms and hymns and spiritual songs, with thankfulness in your hearts to God.														</a:t>
            </a:r>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Colossians 3:16</a:t>
            </a:r>
          </a:p>
        </p:txBody>
      </p:sp>
      <p:sp>
        <p:nvSpPr>
          <p:cNvPr id="3" name="Rectangle 2">
            <a:extLst>
              <a:ext uri="{FF2B5EF4-FFF2-40B4-BE49-F238E27FC236}">
                <a16:creationId xmlns:a16="http://schemas.microsoft.com/office/drawing/2014/main" id="{C953D095-C741-4493-811B-68A7BE808D02}"/>
              </a:ext>
            </a:extLst>
          </p:cNvPr>
          <p:cNvSpPr/>
          <p:nvPr/>
        </p:nvSpPr>
        <p:spPr>
          <a:xfrm>
            <a:off x="407288" y="4934309"/>
            <a:ext cx="11462657" cy="1526607"/>
          </a:xfrm>
          <a:prstGeom prst="rect">
            <a:avLst/>
          </a:prstGeom>
          <a:noFill/>
          <a:ln>
            <a:noFill/>
            <a:prstDash val="solid"/>
          </a:ln>
          <a:extLst>
            <a:ext uri="{91240B29-F687-4F45-9708-019B960494DF}">
              <a14:hiddenLine xmlns:a14="http://schemas.microsoft.com/office/drawing/2010/main">
                <a:solidFill>
                  <a:schemeClr val="tx1"/>
                </a:solidFill>
                <a:prstDash val="solid"/>
              </a14:hiddenLine>
            </a:ext>
          </a:extLst>
        </p:spPr>
        <p:txBody>
          <a:bodyPr wrap="square" lIns="274320" rIns="365760" anchor="ctr" anchorCtr="0">
            <a:noAutofit/>
          </a:bodyPr>
          <a:lstStyle/>
          <a:p>
            <a:pPr algn="ctr"/>
            <a:r>
              <a:rPr lang="en-US" sz="96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ADMONITIONS</a:t>
            </a:r>
            <a:endParaRPr lang="en-US" sz="96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52134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313491" y="343136"/>
            <a:ext cx="11631705" cy="3785652"/>
          </a:xfrm>
          <a:prstGeom prst="rect">
            <a:avLst/>
          </a:prstGeom>
        </p:spPr>
        <p:txBody>
          <a:bodyPr wrap="square">
            <a:spAutoFit/>
          </a:bodyPr>
          <a:lstStyle/>
          <a:p>
            <a:r>
              <a:rPr lang="en-US" sz="48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And whatever you do, in word or deed, do everything in the name of the Lord Jesus, giving thanks to God the Father through him.							</a:t>
            </a:r>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Colossians 3:17</a:t>
            </a:r>
          </a:p>
        </p:txBody>
      </p:sp>
      <p:sp>
        <p:nvSpPr>
          <p:cNvPr id="3" name="Rectangle 2">
            <a:extLst>
              <a:ext uri="{FF2B5EF4-FFF2-40B4-BE49-F238E27FC236}">
                <a16:creationId xmlns:a16="http://schemas.microsoft.com/office/drawing/2014/main" id="{C953D095-C741-4493-811B-68A7BE808D02}"/>
              </a:ext>
            </a:extLst>
          </p:cNvPr>
          <p:cNvSpPr/>
          <p:nvPr/>
        </p:nvSpPr>
        <p:spPr>
          <a:xfrm>
            <a:off x="407288" y="4934309"/>
            <a:ext cx="11462657" cy="1526607"/>
          </a:xfrm>
          <a:prstGeom prst="rect">
            <a:avLst/>
          </a:prstGeom>
          <a:noFill/>
          <a:ln>
            <a:noFill/>
            <a:prstDash val="solid"/>
          </a:ln>
          <a:extLst>
            <a:ext uri="{91240B29-F687-4F45-9708-019B960494DF}">
              <a14:hiddenLine xmlns:a14="http://schemas.microsoft.com/office/drawing/2010/main">
                <a:solidFill>
                  <a:schemeClr val="tx1"/>
                </a:solidFill>
                <a:prstDash val="solid"/>
              </a14:hiddenLine>
            </a:ext>
          </a:extLst>
        </p:spPr>
        <p:txBody>
          <a:bodyPr wrap="square" lIns="274320" rIns="365760" anchor="ctr" anchorCtr="0">
            <a:noAutofit/>
          </a:bodyPr>
          <a:lstStyle/>
          <a:p>
            <a:pPr algn="ctr"/>
            <a:r>
              <a:rPr lang="en-US" sz="96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ACTIONS</a:t>
            </a:r>
            <a:endParaRPr lang="en-US" sz="96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00839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260570"/>
            <a:ext cx="12025223" cy="1210597"/>
          </a:xfrm>
          <a:prstGeom prst="rect">
            <a:avLst/>
          </a:prstGeom>
          <a:noFill/>
        </p:spPr>
        <p:txBody>
          <a:bodyPr wrap="square" lIns="274320" rIns="365760" anchor="ctr" anchorCtr="0">
            <a:noAutofit/>
          </a:bodyPr>
          <a:lstStyle/>
          <a:p>
            <a:pPr algn="ctr"/>
            <a:r>
              <a:rPr lang="en-US" sz="66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God’s will for us is …</a:t>
            </a:r>
            <a:endParaRPr lang="en-US" sz="6600" dirty="0">
              <a:solidFill>
                <a:schemeClr val="tx2">
                  <a:lumMod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5D6CA8A3-B214-4B65-B740-058E986C0BE4}"/>
              </a:ext>
            </a:extLst>
          </p:cNvPr>
          <p:cNvSpPr/>
          <p:nvPr/>
        </p:nvSpPr>
        <p:spPr>
          <a:xfrm>
            <a:off x="1211798" y="2979655"/>
            <a:ext cx="10275650" cy="830997"/>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 “Rejoice Always”     v.16</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D6CA8A3-B214-4B65-B740-058E986C0BE4}"/>
              </a:ext>
            </a:extLst>
          </p:cNvPr>
          <p:cNvSpPr/>
          <p:nvPr/>
        </p:nvSpPr>
        <p:spPr>
          <a:xfrm>
            <a:off x="1211798" y="3973419"/>
            <a:ext cx="10275650" cy="830997"/>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b) “Pray Continually”   v. 17</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5D6CA8A3-B214-4B65-B740-058E986C0BE4}"/>
              </a:ext>
            </a:extLst>
          </p:cNvPr>
          <p:cNvSpPr/>
          <p:nvPr/>
        </p:nvSpPr>
        <p:spPr>
          <a:xfrm>
            <a:off x="1211798" y="4967183"/>
            <a:ext cx="9944909" cy="830997"/>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 “Thankful Always”   v.18</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5D6CA8A3-B214-4B65-B740-058E986C0BE4}"/>
              </a:ext>
            </a:extLst>
          </p:cNvPr>
          <p:cNvSpPr/>
          <p:nvPr/>
        </p:nvSpPr>
        <p:spPr>
          <a:xfrm>
            <a:off x="2491967" y="1651776"/>
            <a:ext cx="7715312"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1 Thessalonians 5</a:t>
            </a:r>
          </a:p>
        </p:txBody>
      </p:sp>
    </p:spTree>
    <p:extLst>
      <p:ext uri="{BB962C8B-B14F-4D97-AF65-F5344CB8AC3E}">
        <p14:creationId xmlns:p14="http://schemas.microsoft.com/office/powerpoint/2010/main" val="3608273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364671" y="1348624"/>
            <a:ext cx="11462657" cy="4160751"/>
          </a:xfrm>
          <a:prstGeom prst="rect">
            <a:avLst/>
          </a:prstGeom>
          <a:noFill/>
        </p:spPr>
        <p:txBody>
          <a:bodyPr wrap="square" lIns="274320" rIns="365760" anchor="ctr" anchorCtr="0">
            <a:noAutofit/>
          </a:bodyPr>
          <a:lstStyle/>
          <a:p>
            <a:pPr algn="ctr"/>
            <a:r>
              <a:rPr lang="en-US" sz="88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What </a:t>
            </a:r>
            <a:r>
              <a:rPr lang="en-US" sz="8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Gratitude</a:t>
            </a:r>
            <a:r>
              <a:rPr lang="en-US" sz="88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do you have to God as we draw to the end of 2020?</a:t>
            </a:r>
            <a:endParaRPr lang="en-US" sz="88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266688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FD126-7AC8-4FCB-9BF5-5249A10D1E7B}"/>
              </a:ext>
            </a:extLst>
          </p:cNvPr>
          <p:cNvSpPr/>
          <p:nvPr/>
        </p:nvSpPr>
        <p:spPr>
          <a:xfrm>
            <a:off x="364671" y="1348624"/>
            <a:ext cx="11462657" cy="4160751"/>
          </a:xfrm>
          <a:prstGeom prst="rect">
            <a:avLst/>
          </a:prstGeom>
          <a:noFill/>
        </p:spPr>
        <p:txBody>
          <a:bodyPr wrap="square" lIns="274320" rIns="365760" anchor="ctr" anchorCtr="0">
            <a:noAutofit/>
          </a:bodyPr>
          <a:lstStyle/>
          <a:p>
            <a:pPr algn="ctr"/>
            <a:r>
              <a:rPr lang="en-US" sz="11500" dirty="0">
                <a:solidFill>
                  <a:schemeClr val="accent2">
                    <a:lumMod val="60000"/>
                    <a:lumOff val="4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Tom’s phone</a:t>
            </a:r>
          </a:p>
          <a:p>
            <a:pPr algn="ctr"/>
            <a:r>
              <a:rPr lang="en-US" sz="88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256-656-6030</a:t>
            </a:r>
            <a:endParaRPr lang="en-US" sz="88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738719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3E7700-85AA-49E4-9F01-AE5E4D3D8AB4}"/>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467100" y="0"/>
            <a:ext cx="5257800" cy="2277496"/>
          </a:xfrm>
          <a:prstGeom prst="rect">
            <a:avLst/>
          </a:prstGeom>
        </p:spPr>
      </p:pic>
      <p:sp>
        <p:nvSpPr>
          <p:cNvPr id="2" name="Rectangle 1">
            <a:extLst>
              <a:ext uri="{FF2B5EF4-FFF2-40B4-BE49-F238E27FC236}">
                <a16:creationId xmlns:a16="http://schemas.microsoft.com/office/drawing/2014/main" id="{FDFAE59F-A25D-4586-AE05-98A715748230}"/>
              </a:ext>
            </a:extLst>
          </p:cNvPr>
          <p:cNvSpPr/>
          <p:nvPr/>
        </p:nvSpPr>
        <p:spPr>
          <a:xfrm>
            <a:off x="457200" y="6050525"/>
            <a:ext cx="2332177" cy="369332"/>
          </a:xfrm>
          <a:prstGeom prst="rect">
            <a:avLst/>
          </a:prstGeom>
        </p:spPr>
        <p:txBody>
          <a:bodyPr wrap="none">
            <a:spAutoFit/>
          </a:bodyPr>
          <a:lstStyle/>
          <a:p>
            <a:pPr>
              <a:spcBef>
                <a:spcPct val="0"/>
              </a:spcBef>
            </a:pPr>
            <a:r>
              <a:rPr lang="en-US" altLang="en-US" dirty="0"/>
              <a:t>Sermon – Allen Wright</a:t>
            </a:r>
          </a:p>
        </p:txBody>
      </p:sp>
      <p:pic>
        <p:nvPicPr>
          <p:cNvPr id="5" name="3-minute_timer.wmv">
            <a:hlinkClick r:id="" action="ppaction://media"/>
            <a:extLst>
              <a:ext uri="{FF2B5EF4-FFF2-40B4-BE49-F238E27FC236}">
                <a16:creationId xmlns:a16="http://schemas.microsoft.com/office/drawing/2014/main" id="{FEC37824-1E4B-4350-A209-7E08567EBA5D}"/>
              </a:ext>
            </a:extLst>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3600450" y="3297252"/>
            <a:ext cx="4991100" cy="279874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sp>
        <p:nvSpPr>
          <p:cNvPr id="6" name="Rectangle 3">
            <a:extLst>
              <a:ext uri="{FF2B5EF4-FFF2-40B4-BE49-F238E27FC236}">
                <a16:creationId xmlns:a16="http://schemas.microsoft.com/office/drawing/2014/main" id="{C77B7967-D75D-4B72-BAED-1BB78C9227B0}"/>
              </a:ext>
            </a:extLst>
          </p:cNvPr>
          <p:cNvSpPr>
            <a:spLocks noChangeArrowheads="1"/>
          </p:cNvSpPr>
          <p:nvPr/>
        </p:nvSpPr>
        <p:spPr bwMode="auto">
          <a:xfrm>
            <a:off x="2362200" y="2590800"/>
            <a:ext cx="7467600" cy="990600"/>
          </a:xfrm>
          <a:prstGeom prst="rect">
            <a:avLst/>
          </a:prstGeom>
          <a:noFill/>
          <a:ln>
            <a:noFill/>
          </a:ln>
          <a:effectLst>
            <a:outerShdw dist="35921" dir="2700000" algn="ctr" rotWithShape="0">
              <a:srgbClr val="2C2C8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000" b="1" dirty="0">
                <a:solidFill>
                  <a:schemeClr val="bg1"/>
                </a:solidFill>
                <a:effectLst>
                  <a:outerShdw blurRad="50800" dist="50800" dir="5400000" algn="ctr" rotWithShape="0">
                    <a:schemeClr val="tx1"/>
                  </a:outerShdw>
                </a:effectLst>
                <a:latin typeface="Arial Narrow" panose="020B0606020202030204" pitchFamily="34" charset="0"/>
                <a:sym typeface="Wingdings" pitchFamily="2" charset="2"/>
              </a:rPr>
              <a:t>Class Will Begin In</a:t>
            </a:r>
            <a:endParaRPr lang="en-US" altLang="en-US" sz="6000" b="1" dirty="0">
              <a:solidFill>
                <a:schemeClr val="bg1"/>
              </a:solidFill>
              <a:effectLst>
                <a:outerShdw blurRad="50800" dist="50800" dir="5400000" algn="ctr" rotWithShape="0">
                  <a:schemeClr val="tx1"/>
                </a:outerShdw>
              </a:effectLst>
              <a:latin typeface="Arial Narrow" panose="020B0606020202030204" pitchFamily="34" charset="0"/>
            </a:endParaRPr>
          </a:p>
        </p:txBody>
      </p:sp>
    </p:spTree>
    <p:extLst>
      <p:ext uri="{BB962C8B-B14F-4D97-AF65-F5344CB8AC3E}">
        <p14:creationId xmlns:p14="http://schemas.microsoft.com/office/powerpoint/2010/main" val="25177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72" y="20290"/>
            <a:ext cx="12074227" cy="6832006"/>
            <a:chOff x="86772" y="20290"/>
            <a:chExt cx="12074227" cy="6832006"/>
          </a:xfrm>
        </p:grpSpPr>
        <p:pic>
          <p:nvPicPr>
            <p:cNvPr id="14" name="Picture 13"/>
            <p:cNvPicPr>
              <a:picLocks noChangeAspect="1"/>
            </p:cNvPicPr>
            <p:nvPr/>
          </p:nvPicPr>
          <p:blipFill>
            <a:blip r:embed="rId3" cstate="print">
              <a:lum contrast="-19000"/>
              <a:extLst>
                <a:ext uri="{28A0092B-C50C-407E-A947-70E740481C1C}">
                  <a14:useLocalDpi xmlns:a14="http://schemas.microsoft.com/office/drawing/2010/main" val="0"/>
                </a:ext>
              </a:extLst>
            </a:blip>
            <a:stretch>
              <a:fillRect/>
            </a:stretch>
          </p:blipFill>
          <p:spPr>
            <a:xfrm>
              <a:off x="3966246" y="1891265"/>
              <a:ext cx="4813290" cy="2985387"/>
            </a:xfrm>
            <a:prstGeom prst="rect">
              <a:avLst/>
            </a:prstGeom>
            <a:ln w="38100">
              <a:solidFill>
                <a:schemeClr val="tx1">
                  <a:lumMod val="85000"/>
                  <a:lumOff val="15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58" y="64764"/>
              <a:ext cx="5562841" cy="2674192"/>
            </a:xfrm>
            <a:prstGeom prst="rect">
              <a:avLst/>
            </a:prstGeom>
            <a:ln w="38100">
              <a:solidFill>
                <a:schemeClr val="tx1">
                  <a:lumMod val="85000"/>
                  <a:lumOff val="15000"/>
                </a:schemeClr>
              </a:solid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58000"/>
                      </a14:imgEffect>
                    </a14:imgLayer>
                  </a14:imgProps>
                </a:ext>
                <a:ext uri="{28A0092B-C50C-407E-A947-70E740481C1C}">
                  <a14:useLocalDpi xmlns:a14="http://schemas.microsoft.com/office/drawing/2010/main" val="0"/>
                </a:ext>
              </a:extLst>
            </a:blip>
            <a:stretch>
              <a:fillRect/>
            </a:stretch>
          </p:blipFill>
          <p:spPr>
            <a:xfrm>
              <a:off x="3306390" y="24606"/>
              <a:ext cx="4002577" cy="2122063"/>
            </a:xfrm>
            <a:prstGeom prst="rect">
              <a:avLst/>
            </a:prstGeom>
            <a:ln w="38100">
              <a:solidFill>
                <a:schemeClr val="tx1">
                  <a:lumMod val="85000"/>
                  <a:lumOff val="15000"/>
                </a:schemeClr>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 y="20290"/>
              <a:ext cx="3879474" cy="3879474"/>
            </a:xfrm>
            <a:prstGeom prst="rect">
              <a:avLst/>
            </a:prstGeom>
            <a:ln w="38100">
              <a:solidFill>
                <a:schemeClr val="tx1">
                  <a:lumMod val="85000"/>
                  <a:lumOff val="15000"/>
                </a:schemeClr>
              </a:solidFill>
            </a:ln>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51000"/>
                      </a14:imgEffect>
                    </a14:imgLayer>
                  </a14:imgProps>
                </a:ext>
                <a:ext uri="{28A0092B-C50C-407E-A947-70E740481C1C}">
                  <a14:useLocalDpi xmlns:a14="http://schemas.microsoft.com/office/drawing/2010/main" val="0"/>
                </a:ext>
              </a:extLst>
            </a:blip>
            <a:stretch>
              <a:fillRect/>
            </a:stretch>
          </p:blipFill>
          <p:spPr>
            <a:xfrm flipH="1">
              <a:off x="86772" y="3936212"/>
              <a:ext cx="4371378" cy="2885340"/>
            </a:xfrm>
            <a:prstGeom prst="rect">
              <a:avLst/>
            </a:prstGeom>
            <a:ln w="38100">
              <a:solidFill>
                <a:schemeClr val="tx1">
                  <a:lumMod val="85000"/>
                  <a:lumOff val="15000"/>
                </a:schemeClr>
              </a:solidFill>
            </a:ln>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3" y="1960027"/>
              <a:ext cx="1873591" cy="2157701"/>
            </a:xfrm>
            <a:prstGeom prst="rect">
              <a:avLst/>
            </a:prstGeom>
            <a:ln w="38100">
              <a:solidFill>
                <a:schemeClr val="tx1">
                  <a:lumMod val="85000"/>
                  <a:lumOff val="15000"/>
                </a:schemeClr>
              </a:solidFill>
            </a:ln>
          </p:spPr>
        </p:pic>
        <p:pic>
          <p:nvPicPr>
            <p:cNvPr id="13" name="Picture 12"/>
            <p:cNvPicPr>
              <a:picLocks noChangeAspect="1"/>
            </p:cNvPicPr>
            <p:nvPr/>
          </p:nvPicPr>
          <p:blipFill>
            <a:blip r:embed="rId11">
              <a:lum contrast="-40000"/>
              <a:extLst>
                <a:ext uri="{28A0092B-C50C-407E-A947-70E740481C1C}">
                  <a14:useLocalDpi xmlns:a14="http://schemas.microsoft.com/office/drawing/2010/main" val="0"/>
                </a:ext>
              </a:extLst>
            </a:blip>
            <a:stretch>
              <a:fillRect/>
            </a:stretch>
          </p:blipFill>
          <p:spPr>
            <a:xfrm>
              <a:off x="4484695" y="4523455"/>
              <a:ext cx="3611292" cy="2328841"/>
            </a:xfrm>
            <a:prstGeom prst="rect">
              <a:avLst/>
            </a:prstGeom>
            <a:ln w="38100">
              <a:solidFill>
                <a:schemeClr val="tx1">
                  <a:lumMod val="85000"/>
                  <a:lumOff val="15000"/>
                </a:schemeClr>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6081" y="2694953"/>
              <a:ext cx="3354099" cy="1886681"/>
            </a:xfrm>
            <a:prstGeom prst="rect">
              <a:avLst/>
            </a:prstGeom>
            <a:ln w="38100">
              <a:solidFill>
                <a:schemeClr val="tx1">
                  <a:lumMod val="85000"/>
                  <a:lumOff val="15000"/>
                </a:schemeClr>
              </a:solidFill>
            </a:ln>
          </p:spPr>
        </p:pic>
        <p:pic>
          <p:nvPicPr>
            <p:cNvPr id="8" name="Picture 7"/>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8095987" y="4373217"/>
              <a:ext cx="4037648" cy="2464904"/>
            </a:xfrm>
            <a:prstGeom prst="rect">
              <a:avLst/>
            </a:prstGeom>
            <a:ln w="38100">
              <a:solidFill>
                <a:schemeClr val="tx1">
                  <a:lumMod val="85000"/>
                  <a:lumOff val="15000"/>
                </a:schemeClr>
              </a:solidFill>
            </a:ln>
          </p:spPr>
        </p:pic>
      </p:grpSp>
      <p:sp>
        <p:nvSpPr>
          <p:cNvPr id="15" name="TextBox 14"/>
          <p:cNvSpPr txBox="1"/>
          <p:nvPr/>
        </p:nvSpPr>
        <p:spPr>
          <a:xfrm>
            <a:off x="1128257" y="1442236"/>
            <a:ext cx="984439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A Spiritual Debrief of our Social Crisis</a:t>
            </a:r>
          </a:p>
        </p:txBody>
      </p:sp>
    </p:spTree>
    <p:extLst>
      <p:ext uri="{BB962C8B-B14F-4D97-AF65-F5344CB8AC3E}">
        <p14:creationId xmlns:p14="http://schemas.microsoft.com/office/powerpoint/2010/main" val="112522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20113416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1427077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409" y="0"/>
            <a:ext cx="4879181" cy="6858000"/>
          </a:xfrm>
          <a:prstGeom prst="rect">
            <a:avLst/>
          </a:prstGeom>
        </p:spPr>
      </p:pic>
    </p:spTree>
    <p:extLst>
      <p:ext uri="{BB962C8B-B14F-4D97-AF65-F5344CB8AC3E}">
        <p14:creationId xmlns:p14="http://schemas.microsoft.com/office/powerpoint/2010/main" val="130761566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272746" y="169140"/>
            <a:ext cx="11631705" cy="6494085"/>
          </a:xfrm>
          <a:prstGeom prst="rect">
            <a:avLst/>
          </a:prstGeom>
        </p:spPr>
        <p:txBody>
          <a:bodyPr wrap="square">
            <a:spAutoFit/>
          </a:bodyPr>
          <a:lstStyle/>
          <a:p>
            <a:r>
              <a:rPr lang="en-US" sz="40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Do all things without grumbling or disputing, that you may be blameless and innocent, children of God without blemish in the midst of a crooked and twisted generation, among whom you shine as lights in the world, holding fast to the word of life, so that in the day of Christ I may be proud that I did not run in vain or labor in vain.</a:t>
            </a:r>
            <a:r>
              <a:rPr lang="en-US" sz="32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48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Philippians 2:14-16</a:t>
            </a:r>
          </a:p>
        </p:txBody>
      </p:sp>
    </p:spTree>
    <p:extLst>
      <p:ext uri="{BB962C8B-B14F-4D97-AF65-F5344CB8AC3E}">
        <p14:creationId xmlns:p14="http://schemas.microsoft.com/office/powerpoint/2010/main" val="390763473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DCE8D-28AC-4A84-A9B9-356B22616082}"/>
              </a:ext>
            </a:extLst>
          </p:cNvPr>
          <p:cNvPicPr>
            <a:picLocks noChangeAspect="1"/>
          </p:cNvPicPr>
          <p:nvPr/>
        </p:nvPicPr>
        <p:blipFill rotWithShape="1">
          <a:blip r:embed="rId3"/>
          <a:srcRect r="15619" b="15619"/>
          <a:stretch/>
        </p:blipFill>
        <p:spPr>
          <a:xfrm flipH="1">
            <a:off x="951" y="0"/>
            <a:ext cx="12191049" cy="6858536"/>
          </a:xfrm>
          <a:prstGeom prst="rect">
            <a:avLst/>
          </a:prstGeom>
        </p:spPr>
      </p:pic>
      <p:pic>
        <p:nvPicPr>
          <p:cNvPr id="5" name="Picture 14">
            <a:extLst>
              <a:ext uri="{FF2B5EF4-FFF2-40B4-BE49-F238E27FC236}">
                <a16:creationId xmlns:a16="http://schemas.microsoft.com/office/drawing/2014/main" id="{39B788E5-1AD9-4F51-9C51-EDF8E10A354E}"/>
              </a:ext>
            </a:extLst>
          </p:cNvPr>
          <p:cNvPicPr>
            <a:picLocks noChangeAspect="1" noChangeArrowheads="1"/>
          </p:cNvPicPr>
          <p:nvPr/>
        </p:nvPicPr>
        <p:blipFill>
          <a:blip r:embed="rId4">
            <a:alphaModFix amt="26000"/>
            <a:extLst>
              <a:ext uri="{28A0092B-C50C-407E-A947-70E740481C1C}">
                <a14:useLocalDpi xmlns:a14="http://schemas.microsoft.com/office/drawing/2010/main" val="0"/>
              </a:ext>
            </a:extLst>
          </a:blip>
          <a:srcRect/>
          <a:stretch>
            <a:fillRect/>
          </a:stretch>
        </p:blipFill>
        <p:spPr bwMode="auto">
          <a:xfrm>
            <a:off x="352075" y="1783080"/>
            <a:ext cx="11487850" cy="16459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6C28B3-8EA8-4120-A4E5-7DFFED7087E1}"/>
              </a:ext>
            </a:extLst>
          </p:cNvPr>
          <p:cNvSpPr txBox="1"/>
          <p:nvPr/>
        </p:nvSpPr>
        <p:spPr>
          <a:xfrm>
            <a:off x="776989" y="151179"/>
            <a:ext cx="11238974" cy="6555641"/>
          </a:xfrm>
          <a:prstGeom prst="rect">
            <a:avLst/>
          </a:prstGeom>
          <a:noFill/>
        </p:spPr>
        <p:txBody>
          <a:bodyPr wrap="none" rtlCol="0">
            <a:spAutoFit/>
          </a:bodyPr>
          <a:lstStyle/>
          <a:p>
            <a:pPr defTabSz="457200"/>
            <a:r>
              <a:rPr lang="en-US" sz="6000" dirty="0">
                <a:solidFill>
                  <a:prstClr val="white"/>
                </a:solidFill>
                <a:effectLst>
                  <a:glow rad="50800">
                    <a:prstClr val="black">
                      <a:alpha val="90000"/>
                    </a:prstClr>
                  </a:glow>
                </a:effectLst>
                <a:latin typeface="Georgia" panose="02040502050405020303" pitchFamily="18" charset="0"/>
              </a:rPr>
              <a:t>One Ship sails east,</a:t>
            </a:r>
          </a:p>
          <a:p>
            <a:pPr defTabSz="457200"/>
            <a:r>
              <a:rPr lang="en-US" sz="6000" dirty="0">
                <a:solidFill>
                  <a:prstClr val="white"/>
                </a:solidFill>
                <a:effectLst>
                  <a:glow rad="50800">
                    <a:prstClr val="black">
                      <a:alpha val="90000"/>
                    </a:prstClr>
                  </a:glow>
                </a:effectLst>
                <a:latin typeface="Georgia" panose="02040502050405020303" pitchFamily="18" charset="0"/>
              </a:rPr>
              <a:t>  another west!</a:t>
            </a:r>
          </a:p>
          <a:p>
            <a:pPr defTabSz="457200"/>
            <a:r>
              <a:rPr lang="en-US" sz="6000" dirty="0">
                <a:solidFill>
                  <a:prstClr val="white"/>
                </a:solidFill>
                <a:effectLst>
                  <a:glow rad="50800">
                    <a:prstClr val="black">
                      <a:alpha val="90000"/>
                    </a:prstClr>
                  </a:glow>
                </a:effectLst>
                <a:latin typeface="Georgia" panose="02040502050405020303" pitchFamily="18" charset="0"/>
              </a:rPr>
              <a:t>  both sail on the self-same blow.</a:t>
            </a:r>
          </a:p>
          <a:p>
            <a:pPr defTabSz="457200"/>
            <a:r>
              <a:rPr lang="en-US" sz="6000" dirty="0">
                <a:solidFill>
                  <a:prstClr val="white"/>
                </a:solidFill>
                <a:effectLst>
                  <a:glow rad="50800">
                    <a:prstClr val="black">
                      <a:alpha val="90000"/>
                    </a:prstClr>
                  </a:glow>
                </a:effectLst>
                <a:latin typeface="Georgia" panose="02040502050405020303" pitchFamily="18" charset="0"/>
              </a:rPr>
              <a:t>It’s not the gales</a:t>
            </a:r>
            <a:br>
              <a:rPr lang="en-US" sz="6000" dirty="0">
                <a:solidFill>
                  <a:prstClr val="white"/>
                </a:solidFill>
                <a:effectLst>
                  <a:glow rad="50800">
                    <a:prstClr val="black">
                      <a:alpha val="90000"/>
                    </a:prstClr>
                  </a:glow>
                </a:effectLst>
                <a:latin typeface="Georgia" panose="02040502050405020303" pitchFamily="18" charset="0"/>
              </a:rPr>
            </a:br>
            <a:r>
              <a:rPr lang="en-US" sz="6000" dirty="0">
                <a:solidFill>
                  <a:prstClr val="white"/>
                </a:solidFill>
                <a:effectLst>
                  <a:glow rad="50800">
                    <a:prstClr val="black">
                      <a:alpha val="90000"/>
                    </a:prstClr>
                  </a:glow>
                </a:effectLst>
                <a:latin typeface="Georgia" panose="02040502050405020303" pitchFamily="18" charset="0"/>
              </a:rPr>
              <a:t>  but the set of the sails</a:t>
            </a:r>
            <a:br>
              <a:rPr lang="en-US" sz="6000" dirty="0">
                <a:solidFill>
                  <a:prstClr val="white"/>
                </a:solidFill>
                <a:effectLst>
                  <a:glow rad="50800">
                    <a:prstClr val="black">
                      <a:alpha val="90000"/>
                    </a:prstClr>
                  </a:glow>
                </a:effectLst>
                <a:latin typeface="Georgia" panose="02040502050405020303" pitchFamily="18" charset="0"/>
              </a:rPr>
            </a:br>
            <a:r>
              <a:rPr lang="en-US" sz="6000" dirty="0">
                <a:solidFill>
                  <a:prstClr val="white"/>
                </a:solidFill>
                <a:effectLst>
                  <a:glow rad="50800">
                    <a:prstClr val="black">
                      <a:alpha val="90000"/>
                    </a:prstClr>
                  </a:glow>
                </a:effectLst>
                <a:latin typeface="Georgia" panose="02040502050405020303" pitchFamily="18" charset="0"/>
              </a:rPr>
              <a:t>  that bids them where they go.</a:t>
            </a:r>
            <a:br>
              <a:rPr lang="en-US" sz="6000" dirty="0">
                <a:solidFill>
                  <a:prstClr val="white"/>
                </a:solidFill>
                <a:effectLst>
                  <a:glow rad="50800">
                    <a:prstClr val="black">
                      <a:alpha val="90000"/>
                    </a:prstClr>
                  </a:glow>
                </a:effectLst>
                <a:latin typeface="Georgia" panose="02040502050405020303" pitchFamily="18" charset="0"/>
              </a:rPr>
            </a:br>
            <a:r>
              <a:rPr lang="en-US" sz="6000" dirty="0">
                <a:solidFill>
                  <a:prstClr val="white"/>
                </a:solidFill>
                <a:effectLst>
                  <a:glow rad="50800">
                    <a:prstClr val="black">
                      <a:alpha val="90000"/>
                    </a:prstClr>
                  </a:glow>
                </a:effectLst>
                <a:latin typeface="Georgia" panose="02040502050405020303" pitchFamily="18" charset="0"/>
              </a:rPr>
              <a:t>And so it is in our lives.</a:t>
            </a:r>
          </a:p>
        </p:txBody>
      </p:sp>
    </p:spTree>
    <p:extLst>
      <p:ext uri="{BB962C8B-B14F-4D97-AF65-F5344CB8AC3E}">
        <p14:creationId xmlns:p14="http://schemas.microsoft.com/office/powerpoint/2010/main" val="183529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DCE8D-28AC-4A84-A9B9-356B22616082}"/>
              </a:ext>
            </a:extLst>
          </p:cNvPr>
          <p:cNvPicPr>
            <a:picLocks noChangeAspect="1"/>
          </p:cNvPicPr>
          <p:nvPr/>
        </p:nvPicPr>
        <p:blipFill rotWithShape="1">
          <a:blip r:embed="rId3"/>
          <a:srcRect r="15619" b="15619"/>
          <a:stretch/>
        </p:blipFill>
        <p:spPr>
          <a:xfrm flipH="1">
            <a:off x="951" y="0"/>
            <a:ext cx="12191049" cy="6858536"/>
          </a:xfrm>
          <a:prstGeom prst="rect">
            <a:avLst/>
          </a:prstGeom>
        </p:spPr>
      </p:pic>
      <p:pic>
        <p:nvPicPr>
          <p:cNvPr id="4" name="Picture 10">
            <a:extLst>
              <a:ext uri="{FF2B5EF4-FFF2-40B4-BE49-F238E27FC236}">
                <a16:creationId xmlns:a16="http://schemas.microsoft.com/office/drawing/2014/main" id="{A85DCA5B-0B20-4F02-8B9E-B909F3A7AC86}"/>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76808" y="1649632"/>
            <a:ext cx="11638384" cy="188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438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is Way Theme">
  <a:themeElements>
    <a:clrScheme name="Custom TEST">
      <a:dk1>
        <a:srgbClr val="000000"/>
      </a:dk1>
      <a:lt1>
        <a:srgbClr val="FFFFFF"/>
      </a:lt1>
      <a:dk2>
        <a:srgbClr val="263238"/>
      </a:dk2>
      <a:lt2>
        <a:srgbClr val="ECEFF1"/>
      </a:lt2>
      <a:accent1>
        <a:srgbClr val="37474F"/>
      </a:accent1>
      <a:accent2>
        <a:srgbClr val="455A64"/>
      </a:accent2>
      <a:accent3>
        <a:srgbClr val="546E7A"/>
      </a:accent3>
      <a:accent4>
        <a:srgbClr val="607D8B"/>
      </a:accent4>
      <a:accent5>
        <a:srgbClr val="78909C"/>
      </a:accent5>
      <a:accent6>
        <a:srgbClr val="90A4AE"/>
      </a:accent6>
      <a:hlink>
        <a:srgbClr val="546E7A"/>
      </a:hlink>
      <a:folHlink>
        <a:srgbClr val="3747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s Way Theme" id="{C16A5778-5DD5-4A29-A93F-906AF5A5B3EB}" vid="{BC58C316-B133-48FF-8DA8-FCB280916A78}"/>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3097</TotalTime>
  <Words>485</Words>
  <Application>Microsoft Office PowerPoint</Application>
  <PresentationFormat>Widescreen</PresentationFormat>
  <Paragraphs>46</Paragraphs>
  <Slides>18</Slides>
  <Notes>17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Calibri Light</vt:lpstr>
      <vt:lpstr>Calibri</vt:lpstr>
      <vt:lpstr>Arial Narrow</vt:lpstr>
      <vt:lpstr>Arial Black</vt:lpstr>
      <vt:lpstr>Georgia</vt:lpstr>
      <vt:lpstr>Arial</vt:lpstr>
      <vt:lpstr>Times New Roman</vt:lpstr>
      <vt:lpstr>Raleway</vt:lpstr>
      <vt:lpstr>Office Theme</vt:lpstr>
      <vt:lpstr>1_His Way Theme</vt:lpstr>
      <vt:lpstr>1_Office Theme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Selwyn Reynolds</dc:creator>
  <cp:lastModifiedBy>AV Team</cp:lastModifiedBy>
  <cp:revision>304</cp:revision>
  <cp:lastPrinted>2020-12-27T14:19:28Z</cp:lastPrinted>
  <dcterms:created xsi:type="dcterms:W3CDTF">2020-10-14T20:38:48Z</dcterms:created>
  <dcterms:modified xsi:type="dcterms:W3CDTF">2020-12-27T15:01:53Z</dcterms:modified>
</cp:coreProperties>
</file>