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4" r:id="rId3"/>
    <p:sldMasterId id="2147483708" r:id="rId4"/>
  </p:sldMasterIdLst>
  <p:notesMasterIdLst>
    <p:notesMasterId r:id="rId38"/>
  </p:notesMasterIdLst>
  <p:handoutMasterIdLst>
    <p:handoutMasterId r:id="rId39"/>
  </p:handoutMasterIdLst>
  <p:sldIdLst>
    <p:sldId id="256" r:id="rId5"/>
    <p:sldId id="317" r:id="rId6"/>
    <p:sldId id="326" r:id="rId7"/>
    <p:sldId id="295" r:id="rId8"/>
    <p:sldId id="327" r:id="rId9"/>
    <p:sldId id="328" r:id="rId10"/>
    <p:sldId id="329" r:id="rId11"/>
    <p:sldId id="330" r:id="rId12"/>
    <p:sldId id="341" r:id="rId13"/>
    <p:sldId id="365" r:id="rId14"/>
    <p:sldId id="342" r:id="rId15"/>
    <p:sldId id="343" r:id="rId16"/>
    <p:sldId id="344" r:id="rId17"/>
    <p:sldId id="347" r:id="rId18"/>
    <p:sldId id="346" r:id="rId19"/>
    <p:sldId id="351" r:id="rId20"/>
    <p:sldId id="352" r:id="rId21"/>
    <p:sldId id="353" r:id="rId22"/>
    <p:sldId id="354" r:id="rId23"/>
    <p:sldId id="355" r:id="rId24"/>
    <p:sldId id="360" r:id="rId25"/>
    <p:sldId id="367" r:id="rId26"/>
    <p:sldId id="361" r:id="rId27"/>
    <p:sldId id="362" r:id="rId28"/>
    <p:sldId id="363" r:id="rId29"/>
    <p:sldId id="371" r:id="rId30"/>
    <p:sldId id="372" r:id="rId31"/>
    <p:sldId id="374" r:id="rId32"/>
    <p:sldId id="375" r:id="rId33"/>
    <p:sldId id="376" r:id="rId34"/>
    <p:sldId id="377" r:id="rId35"/>
    <p:sldId id="378" r:id="rId36"/>
    <p:sldId id="323" r:id="rId37"/>
  </p:sldIdLst>
  <p:sldSz cx="12192000" cy="6858000"/>
  <p:notesSz cx="6858000" cy="9144000"/>
  <p:embeddedFontLst>
    <p:embeddedFont>
      <p:font typeface="Arial Black" panose="020B0A04020102020204" pitchFamily="34" charset="0"/>
      <p:bold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Open Sans" panose="020B0604020202020204" charset="0"/>
      <p:regular r:id="rId47"/>
      <p:bold r:id="rId48"/>
      <p:italic r:id="rId49"/>
      <p:boldItalic r:id="rId50"/>
    </p:embeddedFont>
    <p:embeddedFont>
      <p:font typeface="Raleway" panose="020B060402020202020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E13DC-4A41-42E4-859F-0760713E28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AD77937-E130-4FAA-8597-1344FF2E24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209C1E-C200-4CA3-A69E-CB473389A79F}" type="datetimeFigureOut">
              <a:rPr lang="en-US" smtClean="0"/>
              <a:t>11/14/2020</a:t>
            </a:fld>
            <a:endParaRPr lang="en-US"/>
          </a:p>
        </p:txBody>
      </p:sp>
      <p:sp>
        <p:nvSpPr>
          <p:cNvPr id="4" name="Footer Placeholder 3">
            <a:extLst>
              <a:ext uri="{FF2B5EF4-FFF2-40B4-BE49-F238E27FC236}">
                <a16:creationId xmlns:a16="http://schemas.microsoft.com/office/drawing/2014/main" id="{8AFEB2AA-6A0D-4A73-962A-624334AE4E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descr="HandoutSlideNumber">
            <a:extLst>
              <a:ext uri="{FF2B5EF4-FFF2-40B4-BE49-F238E27FC236}">
                <a16:creationId xmlns:a16="http://schemas.microsoft.com/office/drawing/2014/main" id="{8743F197-20F7-40B7-B671-6D26953BC0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FEF909-E91C-4AB8-9138-40DBB63D7E7B}" type="slidenum">
              <a:rPr lang="en-US" smtClean="0"/>
              <a:t>‹#›</a:t>
            </a:fld>
            <a:endParaRPr lang="en-US"/>
          </a:p>
        </p:txBody>
      </p:sp>
      <p:sp>
        <p:nvSpPr>
          <p:cNvPr id="6" name="TextBox 5" descr="Box1">
            <a:extLst>
              <a:ext uri="{FF2B5EF4-FFF2-40B4-BE49-F238E27FC236}">
                <a16:creationId xmlns:a16="http://schemas.microsoft.com/office/drawing/2014/main" id="{B6B6B6F9-1ACD-4616-AE73-E58BEDD28768}"/>
              </a:ext>
            </a:extLst>
          </p:cNvPr>
          <p:cNvSpPr txBox="1"/>
          <p:nvPr/>
        </p:nvSpPr>
        <p:spPr bwMode="black">
          <a:xfrm>
            <a:off x="564039"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1</a:t>
            </a:r>
          </a:p>
        </p:txBody>
      </p:sp>
      <p:sp>
        <p:nvSpPr>
          <p:cNvPr id="7" name="TextBox 6" descr="Box2">
            <a:extLst>
              <a:ext uri="{FF2B5EF4-FFF2-40B4-BE49-F238E27FC236}">
                <a16:creationId xmlns:a16="http://schemas.microsoft.com/office/drawing/2014/main" id="{10F330B0-F134-4DDF-B3A7-BC24AAB0EF07}"/>
              </a:ext>
            </a:extLst>
          </p:cNvPr>
          <p:cNvSpPr txBox="1"/>
          <p:nvPr/>
        </p:nvSpPr>
        <p:spPr bwMode="black">
          <a:xfrm>
            <a:off x="3652825"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2</a:t>
            </a:r>
          </a:p>
        </p:txBody>
      </p:sp>
      <p:sp>
        <p:nvSpPr>
          <p:cNvPr id="8" name="TextBox 7" descr="Box3">
            <a:extLst>
              <a:ext uri="{FF2B5EF4-FFF2-40B4-BE49-F238E27FC236}">
                <a16:creationId xmlns:a16="http://schemas.microsoft.com/office/drawing/2014/main" id="{C90117F5-1439-4144-AB45-DEBAA04C3E18}"/>
              </a:ext>
            </a:extLst>
          </p:cNvPr>
          <p:cNvSpPr txBox="1"/>
          <p:nvPr/>
        </p:nvSpPr>
        <p:spPr bwMode="black">
          <a:xfrm>
            <a:off x="564039"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3</a:t>
            </a:r>
          </a:p>
        </p:txBody>
      </p:sp>
      <p:sp>
        <p:nvSpPr>
          <p:cNvPr id="9" name="TextBox 8" descr="Box4">
            <a:extLst>
              <a:ext uri="{FF2B5EF4-FFF2-40B4-BE49-F238E27FC236}">
                <a16:creationId xmlns:a16="http://schemas.microsoft.com/office/drawing/2014/main" id="{78F69035-D396-4011-B0DE-C973CBB6FEB8}"/>
              </a:ext>
            </a:extLst>
          </p:cNvPr>
          <p:cNvSpPr txBox="1"/>
          <p:nvPr/>
        </p:nvSpPr>
        <p:spPr bwMode="black">
          <a:xfrm>
            <a:off x="3652825"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4</a:t>
            </a:r>
          </a:p>
        </p:txBody>
      </p:sp>
      <p:sp>
        <p:nvSpPr>
          <p:cNvPr id="10" name="TextBox 9" descr="Box5">
            <a:extLst>
              <a:ext uri="{FF2B5EF4-FFF2-40B4-BE49-F238E27FC236}">
                <a16:creationId xmlns:a16="http://schemas.microsoft.com/office/drawing/2014/main" id="{1294AEB9-6284-4703-898F-8DA71E1A4E4C}"/>
              </a:ext>
            </a:extLst>
          </p:cNvPr>
          <p:cNvSpPr txBox="1"/>
          <p:nvPr/>
        </p:nvSpPr>
        <p:spPr bwMode="black">
          <a:xfrm>
            <a:off x="564039"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5</a:t>
            </a:r>
          </a:p>
        </p:txBody>
      </p:sp>
      <p:sp>
        <p:nvSpPr>
          <p:cNvPr id="11" name="TextBox 10" descr="Box6">
            <a:extLst>
              <a:ext uri="{FF2B5EF4-FFF2-40B4-BE49-F238E27FC236}">
                <a16:creationId xmlns:a16="http://schemas.microsoft.com/office/drawing/2014/main" id="{BA73B88D-D3F1-4E64-83CE-FA6EDC301B01}"/>
              </a:ext>
            </a:extLst>
          </p:cNvPr>
          <p:cNvSpPr txBox="1"/>
          <p:nvPr/>
        </p:nvSpPr>
        <p:spPr bwMode="black">
          <a:xfrm>
            <a:off x="3652825"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6</a:t>
            </a:r>
          </a:p>
        </p:txBody>
      </p:sp>
      <p:sp>
        <p:nvSpPr>
          <p:cNvPr id="12" name="TextBox 11" descr="Box7">
            <a:extLst>
              <a:ext uri="{FF2B5EF4-FFF2-40B4-BE49-F238E27FC236}">
                <a16:creationId xmlns:a16="http://schemas.microsoft.com/office/drawing/2014/main" id="{EF0BFA23-6B1B-4204-B99F-7CCB68FEF2D8}"/>
              </a:ext>
            </a:extLst>
          </p:cNvPr>
          <p:cNvSpPr txBox="1"/>
          <p:nvPr/>
        </p:nvSpPr>
        <p:spPr bwMode="black">
          <a:xfrm>
            <a:off x="5257800" y="8686800"/>
            <a:ext cx="1016000" cy="184666"/>
          </a:xfrm>
          <a:prstGeom prst="rect">
            <a:avLst/>
          </a:prstGeom>
          <a:solidFill>
            <a:srgbClr val="FFFFFF">
              <a:alpha val="0"/>
            </a:srgbClr>
          </a:solidFill>
        </p:spPr>
        <p:txBody>
          <a:bodyPr vert="horz" wrap="square" lIns="0" tIns="0" rIns="0" bIns="0" rtlCol="0">
            <a:spAutoFit/>
          </a:bodyPr>
          <a:lstStyle/>
          <a:p>
            <a:pPr algn="r">
              <a:spcBef>
                <a:spcPct val="50000"/>
              </a:spcBef>
              <a:spcAft>
                <a:spcPct val="0"/>
              </a:spcAft>
            </a:pPr>
            <a:r>
              <a:rPr lang="en-US" sz="1200" b="1">
                <a:latin typeface="Times New Roman" panose="02020603050405020304" pitchFamily="18" charset="0"/>
              </a:rPr>
              <a:t>1/1</a:t>
            </a:r>
          </a:p>
        </p:txBody>
      </p:sp>
    </p:spTree>
    <p:extLst>
      <p:ext uri="{BB962C8B-B14F-4D97-AF65-F5344CB8AC3E}">
        <p14:creationId xmlns:p14="http://schemas.microsoft.com/office/powerpoint/2010/main" val="395218850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906F0-0C20-45F5-A5B9-B080C1B6F124}" type="datetimeFigureOut">
              <a:rPr lang="en-US" smtClean="0"/>
              <a:t>11/14/2020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1C31D-FC10-499B-A6AB-BD63FB2F760B}" type="slidenum">
              <a:rPr lang="en-US" smtClean="0"/>
              <a:t>‹#›</a:t>
            </a:fld>
            <a:endParaRPr lang="en-US"/>
          </a:p>
        </p:txBody>
      </p:sp>
    </p:spTree>
    <p:extLst>
      <p:ext uri="{BB962C8B-B14F-4D97-AF65-F5344CB8AC3E}">
        <p14:creationId xmlns:p14="http://schemas.microsoft.com/office/powerpoint/2010/main" val="221968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a:t>
            </a:fld>
            <a:endParaRPr lang="en-US"/>
          </a:p>
        </p:txBody>
      </p:sp>
    </p:spTree>
    <p:extLst>
      <p:ext uri="{BB962C8B-B14F-4D97-AF65-F5344CB8AC3E}">
        <p14:creationId xmlns:p14="http://schemas.microsoft.com/office/powerpoint/2010/main" val="420891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10</a:t>
            </a:fld>
            <a:endParaRPr lang="en-US"/>
          </a:p>
        </p:txBody>
      </p:sp>
    </p:spTree>
    <p:extLst>
      <p:ext uri="{BB962C8B-B14F-4D97-AF65-F5344CB8AC3E}">
        <p14:creationId xmlns:p14="http://schemas.microsoft.com/office/powerpoint/2010/main" val="303702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11</a:t>
            </a:fld>
            <a:endParaRPr lang="en-US"/>
          </a:p>
        </p:txBody>
      </p:sp>
    </p:spTree>
    <p:extLst>
      <p:ext uri="{BB962C8B-B14F-4D97-AF65-F5344CB8AC3E}">
        <p14:creationId xmlns:p14="http://schemas.microsoft.com/office/powerpoint/2010/main" val="326170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12</a:t>
            </a:fld>
            <a:endParaRPr lang="en-US"/>
          </a:p>
        </p:txBody>
      </p:sp>
    </p:spTree>
    <p:extLst>
      <p:ext uri="{BB962C8B-B14F-4D97-AF65-F5344CB8AC3E}">
        <p14:creationId xmlns:p14="http://schemas.microsoft.com/office/powerpoint/2010/main" val="290500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13</a:t>
            </a:fld>
            <a:endParaRPr lang="en-US"/>
          </a:p>
        </p:txBody>
      </p:sp>
    </p:spTree>
    <p:extLst>
      <p:ext uri="{BB962C8B-B14F-4D97-AF65-F5344CB8AC3E}">
        <p14:creationId xmlns:p14="http://schemas.microsoft.com/office/powerpoint/2010/main" val="3173310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14</a:t>
            </a:fld>
            <a:endParaRPr lang="en-US"/>
          </a:p>
        </p:txBody>
      </p:sp>
    </p:spTree>
    <p:extLst>
      <p:ext uri="{BB962C8B-B14F-4D97-AF65-F5344CB8AC3E}">
        <p14:creationId xmlns:p14="http://schemas.microsoft.com/office/powerpoint/2010/main" val="3582955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15</a:t>
            </a:fld>
            <a:endParaRPr lang="en-US"/>
          </a:p>
        </p:txBody>
      </p:sp>
    </p:spTree>
    <p:extLst>
      <p:ext uri="{BB962C8B-B14F-4D97-AF65-F5344CB8AC3E}">
        <p14:creationId xmlns:p14="http://schemas.microsoft.com/office/powerpoint/2010/main" val="310290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16</a:t>
            </a:fld>
            <a:endParaRPr lang="en-US"/>
          </a:p>
        </p:txBody>
      </p:sp>
    </p:spTree>
    <p:extLst>
      <p:ext uri="{BB962C8B-B14F-4D97-AF65-F5344CB8AC3E}">
        <p14:creationId xmlns:p14="http://schemas.microsoft.com/office/powerpoint/2010/main" val="3474846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17</a:t>
            </a:fld>
            <a:endParaRPr lang="en-US"/>
          </a:p>
        </p:txBody>
      </p:sp>
    </p:spTree>
    <p:extLst>
      <p:ext uri="{BB962C8B-B14F-4D97-AF65-F5344CB8AC3E}">
        <p14:creationId xmlns:p14="http://schemas.microsoft.com/office/powerpoint/2010/main" val="1555870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18</a:t>
            </a:fld>
            <a:endParaRPr lang="en-US"/>
          </a:p>
        </p:txBody>
      </p:sp>
    </p:spTree>
    <p:extLst>
      <p:ext uri="{BB962C8B-B14F-4D97-AF65-F5344CB8AC3E}">
        <p14:creationId xmlns:p14="http://schemas.microsoft.com/office/powerpoint/2010/main" val="164520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19</a:t>
            </a:fld>
            <a:endParaRPr lang="en-US"/>
          </a:p>
        </p:txBody>
      </p:sp>
    </p:spTree>
    <p:extLst>
      <p:ext uri="{BB962C8B-B14F-4D97-AF65-F5344CB8AC3E}">
        <p14:creationId xmlns:p14="http://schemas.microsoft.com/office/powerpoint/2010/main" val="313924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a:t>
            </a:fld>
            <a:endParaRPr lang="en-US"/>
          </a:p>
        </p:txBody>
      </p:sp>
    </p:spTree>
    <p:extLst>
      <p:ext uri="{BB962C8B-B14F-4D97-AF65-F5344CB8AC3E}">
        <p14:creationId xmlns:p14="http://schemas.microsoft.com/office/powerpoint/2010/main" val="1887685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20</a:t>
            </a:fld>
            <a:endParaRPr lang="en-US"/>
          </a:p>
        </p:txBody>
      </p:sp>
    </p:spTree>
    <p:extLst>
      <p:ext uri="{BB962C8B-B14F-4D97-AF65-F5344CB8AC3E}">
        <p14:creationId xmlns:p14="http://schemas.microsoft.com/office/powerpoint/2010/main" val="2870575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21</a:t>
            </a:fld>
            <a:endParaRPr lang="en-US"/>
          </a:p>
        </p:txBody>
      </p:sp>
    </p:spTree>
    <p:extLst>
      <p:ext uri="{BB962C8B-B14F-4D97-AF65-F5344CB8AC3E}">
        <p14:creationId xmlns:p14="http://schemas.microsoft.com/office/powerpoint/2010/main" val="1348639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22</a:t>
            </a:fld>
            <a:endParaRPr lang="en-US"/>
          </a:p>
        </p:txBody>
      </p:sp>
    </p:spTree>
    <p:extLst>
      <p:ext uri="{BB962C8B-B14F-4D97-AF65-F5344CB8AC3E}">
        <p14:creationId xmlns:p14="http://schemas.microsoft.com/office/powerpoint/2010/main" val="326412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23</a:t>
            </a:fld>
            <a:endParaRPr lang="en-US"/>
          </a:p>
        </p:txBody>
      </p:sp>
    </p:spTree>
    <p:extLst>
      <p:ext uri="{BB962C8B-B14F-4D97-AF65-F5344CB8AC3E}">
        <p14:creationId xmlns:p14="http://schemas.microsoft.com/office/powerpoint/2010/main" val="2907844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24</a:t>
            </a:fld>
            <a:endParaRPr lang="en-US"/>
          </a:p>
        </p:txBody>
      </p:sp>
    </p:spTree>
    <p:extLst>
      <p:ext uri="{BB962C8B-B14F-4D97-AF65-F5344CB8AC3E}">
        <p14:creationId xmlns:p14="http://schemas.microsoft.com/office/powerpoint/2010/main" val="1625449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25</a:t>
            </a:fld>
            <a:endParaRPr lang="en-US"/>
          </a:p>
        </p:txBody>
      </p:sp>
    </p:spTree>
    <p:extLst>
      <p:ext uri="{BB962C8B-B14F-4D97-AF65-F5344CB8AC3E}">
        <p14:creationId xmlns:p14="http://schemas.microsoft.com/office/powerpoint/2010/main" val="3978468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26</a:t>
            </a:fld>
            <a:endParaRPr lang="en-US"/>
          </a:p>
        </p:txBody>
      </p:sp>
    </p:spTree>
    <p:extLst>
      <p:ext uri="{BB962C8B-B14F-4D97-AF65-F5344CB8AC3E}">
        <p14:creationId xmlns:p14="http://schemas.microsoft.com/office/powerpoint/2010/main" val="873391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27</a:t>
            </a:fld>
            <a:endParaRPr lang="en-US"/>
          </a:p>
        </p:txBody>
      </p:sp>
    </p:spTree>
    <p:extLst>
      <p:ext uri="{BB962C8B-B14F-4D97-AF65-F5344CB8AC3E}">
        <p14:creationId xmlns:p14="http://schemas.microsoft.com/office/powerpoint/2010/main" val="1493118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28</a:t>
            </a:fld>
            <a:endParaRPr lang="en-US"/>
          </a:p>
        </p:txBody>
      </p:sp>
    </p:spTree>
    <p:extLst>
      <p:ext uri="{BB962C8B-B14F-4D97-AF65-F5344CB8AC3E}">
        <p14:creationId xmlns:p14="http://schemas.microsoft.com/office/powerpoint/2010/main" val="3002899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29</a:t>
            </a:fld>
            <a:endParaRPr lang="en-US"/>
          </a:p>
        </p:txBody>
      </p:sp>
    </p:spTree>
    <p:extLst>
      <p:ext uri="{BB962C8B-B14F-4D97-AF65-F5344CB8AC3E}">
        <p14:creationId xmlns:p14="http://schemas.microsoft.com/office/powerpoint/2010/main" val="112670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3</a:t>
            </a:fld>
            <a:endParaRPr lang="en-US"/>
          </a:p>
        </p:txBody>
      </p:sp>
    </p:spTree>
    <p:extLst>
      <p:ext uri="{BB962C8B-B14F-4D97-AF65-F5344CB8AC3E}">
        <p14:creationId xmlns:p14="http://schemas.microsoft.com/office/powerpoint/2010/main" val="1426292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30</a:t>
            </a:fld>
            <a:endParaRPr lang="en-US"/>
          </a:p>
        </p:txBody>
      </p:sp>
    </p:spTree>
    <p:extLst>
      <p:ext uri="{BB962C8B-B14F-4D97-AF65-F5344CB8AC3E}">
        <p14:creationId xmlns:p14="http://schemas.microsoft.com/office/powerpoint/2010/main" val="374818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31</a:t>
            </a:fld>
            <a:endParaRPr lang="en-US"/>
          </a:p>
        </p:txBody>
      </p:sp>
    </p:spTree>
    <p:extLst>
      <p:ext uri="{BB962C8B-B14F-4D97-AF65-F5344CB8AC3E}">
        <p14:creationId xmlns:p14="http://schemas.microsoft.com/office/powerpoint/2010/main" val="653091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32</a:t>
            </a:fld>
            <a:endParaRPr lang="en-US"/>
          </a:p>
        </p:txBody>
      </p:sp>
    </p:spTree>
    <p:extLst>
      <p:ext uri="{BB962C8B-B14F-4D97-AF65-F5344CB8AC3E}">
        <p14:creationId xmlns:p14="http://schemas.microsoft.com/office/powerpoint/2010/main" val="59268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33</a:t>
            </a:fld>
            <a:endParaRPr lang="en-US"/>
          </a:p>
        </p:txBody>
      </p:sp>
    </p:spTree>
    <p:extLst>
      <p:ext uri="{BB962C8B-B14F-4D97-AF65-F5344CB8AC3E}">
        <p14:creationId xmlns:p14="http://schemas.microsoft.com/office/powerpoint/2010/main" val="54294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4</a:t>
            </a:fld>
            <a:endParaRPr lang="en-US"/>
          </a:p>
        </p:txBody>
      </p:sp>
    </p:spTree>
    <p:extLst>
      <p:ext uri="{BB962C8B-B14F-4D97-AF65-F5344CB8AC3E}">
        <p14:creationId xmlns:p14="http://schemas.microsoft.com/office/powerpoint/2010/main" val="2572572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5</a:t>
            </a:fld>
            <a:endParaRPr lang="en-US"/>
          </a:p>
        </p:txBody>
      </p:sp>
    </p:spTree>
    <p:extLst>
      <p:ext uri="{BB962C8B-B14F-4D97-AF65-F5344CB8AC3E}">
        <p14:creationId xmlns:p14="http://schemas.microsoft.com/office/powerpoint/2010/main" val="1744122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6</a:t>
            </a:fld>
            <a:endParaRPr lang="en-US"/>
          </a:p>
        </p:txBody>
      </p:sp>
    </p:spTree>
    <p:extLst>
      <p:ext uri="{BB962C8B-B14F-4D97-AF65-F5344CB8AC3E}">
        <p14:creationId xmlns:p14="http://schemas.microsoft.com/office/powerpoint/2010/main" val="21869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7</a:t>
            </a:fld>
            <a:endParaRPr lang="en-US"/>
          </a:p>
        </p:txBody>
      </p:sp>
    </p:spTree>
    <p:extLst>
      <p:ext uri="{BB962C8B-B14F-4D97-AF65-F5344CB8AC3E}">
        <p14:creationId xmlns:p14="http://schemas.microsoft.com/office/powerpoint/2010/main" val="3196214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8</a:t>
            </a:fld>
            <a:endParaRPr lang="en-US"/>
          </a:p>
        </p:txBody>
      </p:sp>
    </p:spTree>
    <p:extLst>
      <p:ext uri="{BB962C8B-B14F-4D97-AF65-F5344CB8AC3E}">
        <p14:creationId xmlns:p14="http://schemas.microsoft.com/office/powerpoint/2010/main" val="81897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9</a:t>
            </a:fld>
            <a:endParaRPr lang="en-US"/>
          </a:p>
        </p:txBody>
      </p:sp>
    </p:spTree>
    <p:extLst>
      <p:ext uri="{BB962C8B-B14F-4D97-AF65-F5344CB8AC3E}">
        <p14:creationId xmlns:p14="http://schemas.microsoft.com/office/powerpoint/2010/main" val="278710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EA7E35-C469-4A91-B961-FA0E374AFB2E}"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99625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409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120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4530727"/>
            <a:ext cx="10363200" cy="1196975"/>
          </a:xfrm>
        </p:spPr>
        <p:txBody>
          <a:bodyPr>
            <a:normAutofit/>
          </a:bodyPr>
          <a:lstStyle>
            <a:lvl1pPr algn="ctr">
              <a:defRPr sz="4267">
                <a:effectLst>
                  <a:glow rad="63500">
                    <a:schemeClr val="bg1">
                      <a:alpha val="90000"/>
                    </a:schemeClr>
                  </a:glow>
                </a:effectLst>
              </a:defRPr>
            </a:lvl1pPr>
          </a:lstStyle>
          <a:p>
            <a:r>
              <a:rPr lang="en-US" dirty="0"/>
              <a:t>CLICK TO EDIT MASTER TITLE STYLE</a:t>
            </a:r>
          </a:p>
        </p:txBody>
      </p:sp>
      <p:sp>
        <p:nvSpPr>
          <p:cNvPr id="3" name="Subtitle 2"/>
          <p:cNvSpPr>
            <a:spLocks noGrp="1"/>
          </p:cNvSpPr>
          <p:nvPr>
            <p:ph type="subTitle" idx="1"/>
          </p:nvPr>
        </p:nvSpPr>
        <p:spPr>
          <a:xfrm>
            <a:off x="1828800" y="5727702"/>
            <a:ext cx="8534400" cy="927100"/>
          </a:xfrm>
        </p:spPr>
        <p:txBody>
          <a:bodyPr>
            <a:normAutofit/>
          </a:bodyPr>
          <a:lstStyle>
            <a:lvl1pPr marL="0" indent="0" algn="ctr">
              <a:buNone/>
              <a:defRPr sz="3733">
                <a:solidFill>
                  <a:srgbClr val="B2B7BB"/>
                </a:solidFill>
                <a:effectLst>
                  <a:glow rad="63500">
                    <a:schemeClr val="bg1">
                      <a:alpha val="90000"/>
                    </a:schemeClr>
                  </a:glow>
                </a:effectLs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5" y="809584"/>
            <a:ext cx="10101871" cy="2505116"/>
          </a:xfrm>
          <a:prstGeom prst="rect">
            <a:avLst/>
          </a:prstGeom>
          <a:effectLst>
            <a:glow rad="101600">
              <a:schemeClr val="bg1">
                <a:alpha val="60000"/>
              </a:schemeClr>
            </a:glow>
          </a:effectLst>
        </p:spPr>
      </p:pic>
    </p:spTree>
    <p:extLst>
      <p:ext uri="{BB962C8B-B14F-4D97-AF65-F5344CB8AC3E}">
        <p14:creationId xmlns:p14="http://schemas.microsoft.com/office/powerpoint/2010/main" val="7952368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Left">
    <p:spTree>
      <p:nvGrpSpPr>
        <p:cNvPr id="1" name=""/>
        <p:cNvGrpSpPr/>
        <p:nvPr/>
      </p:nvGrpSpPr>
      <p:grpSpPr>
        <a:xfrm>
          <a:off x="0" y="0"/>
          <a:ext cx="0" cy="0"/>
          <a:chOff x="0" y="0"/>
          <a:chExt cx="0" cy="0"/>
        </a:xfrm>
      </p:grpSpPr>
      <p:grpSp>
        <p:nvGrpSpPr>
          <p:cNvPr id="3" name="Group 2"/>
          <p:cNvGrpSpPr/>
          <p:nvPr userDrawn="1"/>
        </p:nvGrpSpPr>
        <p:grpSpPr>
          <a:xfrm>
            <a:off x="291638" y="352384"/>
            <a:ext cx="5537662" cy="1963138"/>
            <a:chOff x="291638" y="352384"/>
            <a:chExt cx="5537662" cy="196313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6" name="Picture 5"/>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73449451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Right">
    <p:spTree>
      <p:nvGrpSpPr>
        <p:cNvPr id="1" name=""/>
        <p:cNvGrpSpPr/>
        <p:nvPr/>
      </p:nvGrpSpPr>
      <p:grpSpPr>
        <a:xfrm>
          <a:off x="0" y="0"/>
          <a:ext cx="0" cy="0"/>
          <a:chOff x="0" y="0"/>
          <a:chExt cx="0" cy="0"/>
        </a:xfrm>
      </p:grpSpPr>
      <p:grpSp>
        <p:nvGrpSpPr>
          <p:cNvPr id="7" name="Group 6"/>
          <p:cNvGrpSpPr/>
          <p:nvPr userDrawn="1"/>
        </p:nvGrpSpPr>
        <p:grpSpPr>
          <a:xfrm>
            <a:off x="6451138" y="3523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55484597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Right">
    <p:spTree>
      <p:nvGrpSpPr>
        <p:cNvPr id="1" name=""/>
        <p:cNvGrpSpPr/>
        <p:nvPr/>
      </p:nvGrpSpPr>
      <p:grpSpPr>
        <a:xfrm>
          <a:off x="0" y="0"/>
          <a:ext cx="0" cy="0"/>
          <a:chOff x="0" y="0"/>
          <a:chExt cx="0" cy="0"/>
        </a:xfrm>
      </p:grpSpPr>
      <p:grpSp>
        <p:nvGrpSpPr>
          <p:cNvPr id="8" name="Group 7"/>
          <p:cNvGrpSpPr/>
          <p:nvPr userDrawn="1"/>
        </p:nvGrpSpPr>
        <p:grpSpPr>
          <a:xfrm>
            <a:off x="6451138" y="4556084"/>
            <a:ext cx="5537662" cy="1963138"/>
            <a:chOff x="291638" y="352384"/>
            <a:chExt cx="5537662" cy="196313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0" name="Picture 9"/>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346161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Left">
    <p:spTree>
      <p:nvGrpSpPr>
        <p:cNvPr id="1" name=""/>
        <p:cNvGrpSpPr/>
        <p:nvPr/>
      </p:nvGrpSpPr>
      <p:grpSpPr>
        <a:xfrm>
          <a:off x="0" y="0"/>
          <a:ext cx="0" cy="0"/>
          <a:chOff x="0" y="0"/>
          <a:chExt cx="0" cy="0"/>
        </a:xfrm>
      </p:grpSpPr>
      <p:grpSp>
        <p:nvGrpSpPr>
          <p:cNvPr id="7" name="Group 6"/>
          <p:cNvGrpSpPr/>
          <p:nvPr userDrawn="1"/>
        </p:nvGrpSpPr>
        <p:grpSpPr>
          <a:xfrm>
            <a:off x="380538" y="44036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390075686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 full logo">
    <p:spTree>
      <p:nvGrpSpPr>
        <p:cNvPr id="1" name=""/>
        <p:cNvGrpSpPr/>
        <p:nvPr/>
      </p:nvGrpSpPr>
      <p:grpSpPr>
        <a:xfrm>
          <a:off x="0" y="0"/>
          <a:ext cx="0" cy="0"/>
          <a:chOff x="0" y="0"/>
          <a:chExt cx="0" cy="0"/>
        </a:xfrm>
      </p:grpSpPr>
      <p:grpSp>
        <p:nvGrpSpPr>
          <p:cNvPr id="9" name="Group 8"/>
          <p:cNvGrpSpPr/>
          <p:nvPr userDrawn="1"/>
        </p:nvGrpSpPr>
        <p:grpSpPr>
          <a:xfrm>
            <a:off x="662785" y="1502889"/>
            <a:ext cx="10866431" cy="3852222"/>
            <a:chOff x="291638" y="352384"/>
            <a:chExt cx="5537662" cy="196313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249942484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Title Slide - full logo">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Tree>
    <p:extLst>
      <p:ext uri="{BB962C8B-B14F-4D97-AF65-F5344CB8AC3E}">
        <p14:creationId xmlns:p14="http://schemas.microsoft.com/office/powerpoint/2010/main" val="164655847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itle" preserve="1">
  <p:cSld name="Title Slide - small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rmAutofit/>
          </a:bodyPr>
          <a:lstStyle>
            <a:lvl1pPr algn="ctr">
              <a:defRPr sz="4267"/>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733">
                <a:solidFill>
                  <a:srgbClr val="B2B7BB"/>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7"/>
          <p:cNvSpPr>
            <a:spLocks noGrp="1"/>
          </p:cNvSpPr>
          <p:nvPr>
            <p:ph type="sldNum" sz="quarter" idx="11"/>
          </p:nvPr>
        </p:nvSpPr>
        <p:spPr>
          <a:xfrm>
            <a:off x="8737600" y="6298428"/>
            <a:ext cx="2844800" cy="365125"/>
          </a:xfrm>
          <a:prstGeom prst="rect">
            <a:avLst/>
          </a:prstGeom>
        </p:spPr>
        <p:txBody>
          <a:bodyPr/>
          <a:lstStyle>
            <a:lvl1pPr>
              <a:defRPr>
                <a:latin typeface="Raleway" panose="020B0503030101060003"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9" name="Rectangle 8"/>
          <p:cNvSpPr/>
          <p:nvPr/>
        </p:nvSpPr>
        <p:spPr>
          <a:xfrm>
            <a:off x="401384" y="664788"/>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7" name="Rectangle 6"/>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372192822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753130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000"/>
            </a:lvl1pPr>
            <a:lvl2pPr>
              <a:defRPr sz="2800"/>
            </a:lvl2pPr>
            <a:lvl3pPr>
              <a:defRPr sz="2600"/>
            </a:lvl3pPr>
            <a:lvl4pPr>
              <a:defRPr sz="24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7138488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4436363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8114327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a:t>CLICK TO EDIT MASTER TITLE STYLE</a:t>
            </a:r>
          </a:p>
        </p:txBody>
      </p:sp>
      <p:sp>
        <p:nvSpPr>
          <p:cNvPr id="3" name="Text Placeholder 2"/>
          <p:cNvSpPr>
            <a:spLocks noGrp="1"/>
          </p:cNvSpPr>
          <p:nvPr>
            <p:ph type="body" idx="1"/>
          </p:nvPr>
        </p:nvSpPr>
        <p:spPr>
          <a:xfrm>
            <a:off x="609600" y="724829"/>
            <a:ext cx="5386917"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193370" y="724829"/>
            <a:ext cx="5389033"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9" name="Slide Number Placeholder 8"/>
          <p:cNvSpPr>
            <a:spLocks noGrp="1"/>
          </p:cNvSpPr>
          <p:nvPr>
            <p:ph type="sldNum" sz="quarter" idx="12"/>
          </p:nvPr>
        </p:nvSpPr>
        <p:spPr>
          <a:xfrm>
            <a:off x="8737600" y="6298428"/>
            <a:ext cx="2844800" cy="365125"/>
          </a:xfrm>
          <a:prstGeom prst="rect">
            <a:avLst/>
          </a:prstGeom>
        </p:spPr>
        <p:txBody>
          <a:bodyPr/>
          <a:lstStyle>
            <a:lvl1pPr>
              <a:defRPr sz="1467">
                <a:latin typeface="Calibri Light" panose="020F0302020204030204" pitchFamily="34" charset="0"/>
                <a:cs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7978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
                                        <p:tgtEl>
                                          <p:spTgt spid="1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500"/>
                                        <p:tgtEl>
                                          <p:spTgt spid="8">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fade">
                                      <p:cBhvr>
                                        <p:cTn id="4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0" y="4621428"/>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9" name="Rectangle 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0" name="Rectangle 9"/>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153659627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nvGrpSpPr>
          <p:cNvPr id="7" name="Group 6"/>
          <p:cNvGrpSpPr/>
          <p:nvPr/>
        </p:nvGrpSpPr>
        <p:grpSpPr>
          <a:xfrm>
            <a:off x="3220511" y="1478494"/>
            <a:ext cx="5938308" cy="3905249"/>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6" name="Rectangle 5"/>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2" name="Rectangle 201"/>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203" name="Group 202"/>
          <p:cNvGrpSpPr/>
          <p:nvPr/>
        </p:nvGrpSpPr>
        <p:grpSpPr>
          <a:xfrm>
            <a:off x="3220510" y="1478493"/>
            <a:ext cx="5938308" cy="3905249"/>
            <a:chOff x="2415382" y="1108869"/>
            <a:chExt cx="4453731" cy="2928937"/>
          </a:xfrm>
        </p:grpSpPr>
        <p:sp>
          <p:nvSpPr>
            <p:cNvPr id="204"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5"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6"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7"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8"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9"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0"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1"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2"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3"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4"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5"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6"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7"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8"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9"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0"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1"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2"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3"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4"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5"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6"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7"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8"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9"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0"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1"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2"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3"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4"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5"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6"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7"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8"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9"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0"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1"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2"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3"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4"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5"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6"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247" name="Group 246"/>
            <p:cNvGrpSpPr/>
            <p:nvPr/>
          </p:nvGrpSpPr>
          <p:grpSpPr>
            <a:xfrm>
              <a:off x="3186172" y="2302670"/>
              <a:ext cx="468254" cy="828676"/>
              <a:chOff x="2548790" y="2218532"/>
              <a:chExt cx="468254" cy="828676"/>
            </a:xfrm>
          </p:grpSpPr>
          <p:grpSp>
            <p:nvGrpSpPr>
              <p:cNvPr id="378" name="Group 377"/>
              <p:cNvGrpSpPr/>
              <p:nvPr/>
            </p:nvGrpSpPr>
            <p:grpSpPr>
              <a:xfrm>
                <a:off x="2663031" y="2218532"/>
                <a:ext cx="354013" cy="827088"/>
                <a:chOff x="2291616" y="2152651"/>
                <a:chExt cx="354013" cy="827088"/>
              </a:xfrm>
            </p:grpSpPr>
            <p:sp>
              <p:nvSpPr>
                <p:cNvPr id="380"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1"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2"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3"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4"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5"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6"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7"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8"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9"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0"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1"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2"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3"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4"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5"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6"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7"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79"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248" name="Group 247"/>
            <p:cNvGrpSpPr/>
            <p:nvPr/>
          </p:nvGrpSpPr>
          <p:grpSpPr>
            <a:xfrm>
              <a:off x="2639220" y="2590802"/>
              <a:ext cx="709612" cy="769937"/>
              <a:chOff x="2668588" y="2424907"/>
              <a:chExt cx="709612" cy="769937"/>
            </a:xfrm>
          </p:grpSpPr>
          <p:sp>
            <p:nvSpPr>
              <p:cNvPr id="373"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4"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5"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6"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7"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249"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0"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1"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2"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3"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4"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5"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6"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7"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8"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9"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0"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1"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2"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3"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4"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5"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6"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7"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8"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9"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0"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1"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2"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3"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4"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5"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6"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7"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8"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9"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0"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1"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2"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3"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4"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5"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6"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7"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8"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9"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0"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1"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2"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3"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4"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5"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6"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7"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8"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9"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0"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1"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2"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3"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4"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5"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6"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7"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8"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9"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0"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1"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2"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3"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4"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5"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6"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7"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8"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9"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0"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1"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2"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3"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4"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5"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6"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7"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8"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9"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0"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1"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2"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3"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4"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5"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6"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7"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8"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9"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0"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1"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2"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3"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4"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5"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6"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7"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8"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9"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0"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1"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2"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3"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4"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5"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6"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7"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8"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9"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0"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1"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2"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3"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4"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5"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6"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7"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8"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9"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0"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1"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2"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98" name="Rectangle 397"/>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399" name="Rectangle 39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400" name="Group 399"/>
          <p:cNvGrpSpPr/>
          <p:nvPr/>
        </p:nvGrpSpPr>
        <p:grpSpPr>
          <a:xfrm>
            <a:off x="3220510" y="1478493"/>
            <a:ext cx="5938308" cy="3905249"/>
            <a:chOff x="2415382" y="1108869"/>
            <a:chExt cx="4453731" cy="2928937"/>
          </a:xfrm>
        </p:grpSpPr>
        <p:sp>
          <p:nvSpPr>
            <p:cNvPr id="401"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2"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3"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4"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5"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6"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7"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8"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9"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0"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1"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2"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3"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4"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5"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6"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7"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8"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9"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0"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1"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2"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3"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4"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5"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6"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7"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8"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9"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0"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1"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2"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3"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4"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5"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6"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7"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8"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9"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0"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1"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2"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3"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444" name="Group 443"/>
            <p:cNvGrpSpPr/>
            <p:nvPr/>
          </p:nvGrpSpPr>
          <p:grpSpPr>
            <a:xfrm>
              <a:off x="3186172" y="2302670"/>
              <a:ext cx="468254" cy="828676"/>
              <a:chOff x="2548790" y="2218532"/>
              <a:chExt cx="468254" cy="828676"/>
            </a:xfrm>
          </p:grpSpPr>
          <p:grpSp>
            <p:nvGrpSpPr>
              <p:cNvPr id="575" name="Group 574"/>
              <p:cNvGrpSpPr/>
              <p:nvPr/>
            </p:nvGrpSpPr>
            <p:grpSpPr>
              <a:xfrm>
                <a:off x="2663031" y="2218532"/>
                <a:ext cx="354013" cy="827088"/>
                <a:chOff x="2291616" y="2152651"/>
                <a:chExt cx="354013" cy="827088"/>
              </a:xfrm>
            </p:grpSpPr>
            <p:sp>
              <p:nvSpPr>
                <p:cNvPr id="577"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8"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9"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0"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1"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2"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3"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4"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5"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6"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7"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8"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9"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0"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1"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2"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3"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4"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76"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445" name="Group 444"/>
            <p:cNvGrpSpPr/>
            <p:nvPr/>
          </p:nvGrpSpPr>
          <p:grpSpPr>
            <a:xfrm>
              <a:off x="2639220" y="2590802"/>
              <a:ext cx="709612" cy="769937"/>
              <a:chOff x="2668588" y="2424907"/>
              <a:chExt cx="709612" cy="769937"/>
            </a:xfrm>
          </p:grpSpPr>
          <p:sp>
            <p:nvSpPr>
              <p:cNvPr id="570"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1"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2"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3"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4"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446"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7"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8"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9"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0"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1"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2"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3"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4"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5"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6"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7"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8"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9"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0"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1"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2"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3"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4"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5"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6"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7"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8"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9"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0"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1"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2"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3"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4"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5"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6"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7"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8"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9"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0"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1"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2"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3"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4"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5"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6"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7"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8"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9"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0"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1"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2"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3"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4"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5"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6"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7"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8"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9"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0"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1"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2"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3"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4"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5"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6"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7"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8"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9"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0"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1"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2"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3"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4"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5"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6"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7"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8"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9"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0"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1"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2"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3"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4"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5"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6"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7"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8"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9"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0"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1"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2"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3"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4"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5"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6"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7"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8"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9"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0"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1"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2"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3"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4"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5"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6"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7"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8"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9"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0"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1"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2"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3"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4"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5"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6"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7"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8"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9"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0"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1"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2"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3"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4"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5"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6"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7"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8"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9"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95" name="Rectangle 594"/>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53974755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6" name="Rectangle 5"/>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240444219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1070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802CE4-376A-46C3-B541-A9937D8758C9}"/>
              </a:ext>
            </a:extLst>
          </p:cNvPr>
          <p:cNvPicPr>
            <a:picLocks noChangeAspect="1"/>
          </p:cNvPicPr>
          <p:nvPr userDrawn="1"/>
        </p:nvPicPr>
        <p:blipFill rotWithShape="1">
          <a:blip r:embed="rId2"/>
          <a:srcRect t="8445" r="24454" b="12250"/>
          <a:stretch/>
        </p:blipFill>
        <p:spPr>
          <a:xfrm>
            <a:off x="0" y="-1"/>
            <a:ext cx="12192000" cy="6887230"/>
          </a:xfrm>
          <a:prstGeom prst="rect">
            <a:avLst/>
          </a:prstGeom>
        </p:spPr>
      </p:pic>
    </p:spTree>
    <p:extLst>
      <p:ext uri="{BB962C8B-B14F-4D97-AF65-F5344CB8AC3E}">
        <p14:creationId xmlns:p14="http://schemas.microsoft.com/office/powerpoint/2010/main" val="405990092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nk w/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406308355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A7E35-C469-4A91-B961-FA0E374AFB2E}"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00761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Lt. Grey w/ Logo">
    <p:spTree>
      <p:nvGrpSpPr>
        <p:cNvPr id="1" name=""/>
        <p:cNvGrpSpPr/>
        <p:nvPr/>
      </p:nvGrpSpPr>
      <p:grpSpPr>
        <a:xfrm>
          <a:off x="0" y="0"/>
          <a:ext cx="0" cy="0"/>
          <a:chOff x="0" y="0"/>
          <a:chExt cx="0" cy="0"/>
        </a:xfrm>
      </p:grpSpPr>
      <p:sp>
        <p:nvSpPr>
          <p:cNvPr id="9" name="Rectangle 8"/>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8"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7" name="Rectangle 6"/>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1"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2"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4" name="Rectangle 13"/>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5"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p:spPr>
      </p:pic>
      <p:sp>
        <p:nvSpPr>
          <p:cNvPr id="16"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247044790"/>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6E0E4B6-14E2-4C39-8092-8D5B7A4F1148}" type="datetimeFigureOut">
              <a:rPr lang="en-US" smtClean="0">
                <a:solidFill>
                  <a:srgbClr val="FFFFFF"/>
                </a:solidFill>
              </a:rPr>
              <a:pPr/>
              <a:t>11/14/2020</a:t>
            </a:fld>
            <a:endParaRPr lang="en-US">
              <a:solidFill>
                <a:srgbClr val="FFFFFF"/>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455B371-E3F4-4F51-BBA0-6A61710900B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4439967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FullScreen_Img">
    <p:spTree>
      <p:nvGrpSpPr>
        <p:cNvPr id="1" name=""/>
        <p:cNvGrpSpPr/>
        <p:nvPr/>
      </p:nvGrpSpPr>
      <p:grpSpPr>
        <a:xfrm>
          <a:off x="0" y="0"/>
          <a:ext cx="0" cy="0"/>
          <a:chOff x="0" y="0"/>
          <a:chExt cx="0" cy="0"/>
        </a:xfrm>
      </p:grpSpPr>
      <p:grpSp>
        <p:nvGrpSpPr>
          <p:cNvPr id="9" name="Group 8"/>
          <p:cNvGrpSpPr/>
          <p:nvPr userDrawn="1"/>
        </p:nvGrpSpPr>
        <p:grpSpPr>
          <a:xfrm>
            <a:off x="565016" y="811192"/>
            <a:ext cx="11061969" cy="5235616"/>
            <a:chOff x="291638" y="352384"/>
            <a:chExt cx="5440640" cy="257504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708680" y="2011314"/>
              <a:ext cx="4606556" cy="916118"/>
            </a:xfrm>
            <a:prstGeom prst="rect">
              <a:avLst/>
            </a:prstGeom>
          </p:spPr>
        </p:pic>
      </p:grpSp>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50588335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FullScreen_Im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811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388966184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FullScreen_Im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310389417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4530727"/>
            <a:ext cx="10363200" cy="1196975"/>
          </a:xfrm>
        </p:spPr>
        <p:txBody>
          <a:bodyPr>
            <a:normAutofit/>
          </a:bodyPr>
          <a:lstStyle>
            <a:lvl1pPr algn="ctr">
              <a:defRPr sz="4267">
                <a:effectLst>
                  <a:glow rad="63500">
                    <a:schemeClr val="bg1">
                      <a:alpha val="90000"/>
                    </a:schemeClr>
                  </a:glow>
                </a:effectLst>
              </a:defRPr>
            </a:lvl1pPr>
          </a:lstStyle>
          <a:p>
            <a:r>
              <a:rPr lang="en-US" dirty="0"/>
              <a:t>CLICK TO EDIT MASTER TITLE STYLE</a:t>
            </a:r>
          </a:p>
        </p:txBody>
      </p:sp>
      <p:sp>
        <p:nvSpPr>
          <p:cNvPr id="3" name="Subtitle 2"/>
          <p:cNvSpPr>
            <a:spLocks noGrp="1"/>
          </p:cNvSpPr>
          <p:nvPr>
            <p:ph type="subTitle" idx="1"/>
          </p:nvPr>
        </p:nvSpPr>
        <p:spPr>
          <a:xfrm>
            <a:off x="1828800" y="5727702"/>
            <a:ext cx="8534400" cy="927100"/>
          </a:xfrm>
        </p:spPr>
        <p:txBody>
          <a:bodyPr>
            <a:normAutofit/>
          </a:bodyPr>
          <a:lstStyle>
            <a:lvl1pPr marL="0" indent="0" algn="ctr">
              <a:buNone/>
              <a:defRPr sz="3733">
                <a:solidFill>
                  <a:srgbClr val="B2B7BB"/>
                </a:solidFill>
                <a:effectLst>
                  <a:glow rad="63500">
                    <a:schemeClr val="bg1">
                      <a:alpha val="90000"/>
                    </a:schemeClr>
                  </a:glow>
                </a:effectLs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5" y="809584"/>
            <a:ext cx="10101871" cy="2505116"/>
          </a:xfrm>
          <a:prstGeom prst="rect">
            <a:avLst/>
          </a:prstGeom>
          <a:effectLst>
            <a:glow rad="101600">
              <a:schemeClr val="bg1">
                <a:alpha val="60000"/>
              </a:schemeClr>
            </a:glow>
          </a:effectLst>
        </p:spPr>
      </p:pic>
    </p:spTree>
    <p:extLst>
      <p:ext uri="{BB962C8B-B14F-4D97-AF65-F5344CB8AC3E}">
        <p14:creationId xmlns:p14="http://schemas.microsoft.com/office/powerpoint/2010/main" val="56321981"/>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Left">
    <p:spTree>
      <p:nvGrpSpPr>
        <p:cNvPr id="1" name=""/>
        <p:cNvGrpSpPr/>
        <p:nvPr/>
      </p:nvGrpSpPr>
      <p:grpSpPr>
        <a:xfrm>
          <a:off x="0" y="0"/>
          <a:ext cx="0" cy="0"/>
          <a:chOff x="0" y="0"/>
          <a:chExt cx="0" cy="0"/>
        </a:xfrm>
      </p:grpSpPr>
      <p:grpSp>
        <p:nvGrpSpPr>
          <p:cNvPr id="3" name="Group 2"/>
          <p:cNvGrpSpPr/>
          <p:nvPr userDrawn="1"/>
        </p:nvGrpSpPr>
        <p:grpSpPr>
          <a:xfrm>
            <a:off x="291638" y="352384"/>
            <a:ext cx="5537662" cy="1963138"/>
            <a:chOff x="291638" y="352384"/>
            <a:chExt cx="5537662" cy="196313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6" name="Picture 5"/>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41833655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Right">
    <p:spTree>
      <p:nvGrpSpPr>
        <p:cNvPr id="1" name=""/>
        <p:cNvGrpSpPr/>
        <p:nvPr/>
      </p:nvGrpSpPr>
      <p:grpSpPr>
        <a:xfrm>
          <a:off x="0" y="0"/>
          <a:ext cx="0" cy="0"/>
          <a:chOff x="0" y="0"/>
          <a:chExt cx="0" cy="0"/>
        </a:xfrm>
      </p:grpSpPr>
      <p:grpSp>
        <p:nvGrpSpPr>
          <p:cNvPr id="7" name="Group 6"/>
          <p:cNvGrpSpPr/>
          <p:nvPr userDrawn="1"/>
        </p:nvGrpSpPr>
        <p:grpSpPr>
          <a:xfrm>
            <a:off x="6451138" y="3523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46901468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Right">
    <p:spTree>
      <p:nvGrpSpPr>
        <p:cNvPr id="1" name=""/>
        <p:cNvGrpSpPr/>
        <p:nvPr/>
      </p:nvGrpSpPr>
      <p:grpSpPr>
        <a:xfrm>
          <a:off x="0" y="0"/>
          <a:ext cx="0" cy="0"/>
          <a:chOff x="0" y="0"/>
          <a:chExt cx="0" cy="0"/>
        </a:xfrm>
      </p:grpSpPr>
      <p:grpSp>
        <p:nvGrpSpPr>
          <p:cNvPr id="8" name="Group 7"/>
          <p:cNvGrpSpPr/>
          <p:nvPr userDrawn="1"/>
        </p:nvGrpSpPr>
        <p:grpSpPr>
          <a:xfrm>
            <a:off x="6451138" y="4556084"/>
            <a:ext cx="5537662" cy="1963138"/>
            <a:chOff x="291638" y="352384"/>
            <a:chExt cx="5537662" cy="196313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0" name="Picture 9"/>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99248878"/>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Left">
    <p:spTree>
      <p:nvGrpSpPr>
        <p:cNvPr id="1" name=""/>
        <p:cNvGrpSpPr/>
        <p:nvPr/>
      </p:nvGrpSpPr>
      <p:grpSpPr>
        <a:xfrm>
          <a:off x="0" y="0"/>
          <a:ext cx="0" cy="0"/>
          <a:chOff x="0" y="0"/>
          <a:chExt cx="0" cy="0"/>
        </a:xfrm>
      </p:grpSpPr>
      <p:grpSp>
        <p:nvGrpSpPr>
          <p:cNvPr id="7" name="Group 6"/>
          <p:cNvGrpSpPr/>
          <p:nvPr userDrawn="1"/>
        </p:nvGrpSpPr>
        <p:grpSpPr>
          <a:xfrm>
            <a:off x="380538" y="44036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296731942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A7E35-C469-4A91-B961-FA0E374AFB2E}"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99109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 full logo">
    <p:spTree>
      <p:nvGrpSpPr>
        <p:cNvPr id="1" name=""/>
        <p:cNvGrpSpPr/>
        <p:nvPr/>
      </p:nvGrpSpPr>
      <p:grpSpPr>
        <a:xfrm>
          <a:off x="0" y="0"/>
          <a:ext cx="0" cy="0"/>
          <a:chOff x="0" y="0"/>
          <a:chExt cx="0" cy="0"/>
        </a:xfrm>
      </p:grpSpPr>
      <p:grpSp>
        <p:nvGrpSpPr>
          <p:cNvPr id="9" name="Group 8"/>
          <p:cNvGrpSpPr/>
          <p:nvPr userDrawn="1"/>
        </p:nvGrpSpPr>
        <p:grpSpPr>
          <a:xfrm>
            <a:off x="662785" y="1502889"/>
            <a:ext cx="10866431" cy="3852222"/>
            <a:chOff x="291638" y="352384"/>
            <a:chExt cx="5537662" cy="196313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395888031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Title Slide - full logo">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Tree>
    <p:extLst>
      <p:ext uri="{BB962C8B-B14F-4D97-AF65-F5344CB8AC3E}">
        <p14:creationId xmlns:p14="http://schemas.microsoft.com/office/powerpoint/2010/main" val="2492277523"/>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type="title" preserve="1">
  <p:cSld name="Title Slide - small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rmAutofit/>
          </a:bodyPr>
          <a:lstStyle>
            <a:lvl1pPr algn="ctr">
              <a:defRPr sz="4267"/>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733">
                <a:solidFill>
                  <a:srgbClr val="B2B7BB"/>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7"/>
          <p:cNvSpPr>
            <a:spLocks noGrp="1"/>
          </p:cNvSpPr>
          <p:nvPr>
            <p:ph type="sldNum" sz="quarter" idx="11"/>
          </p:nvPr>
        </p:nvSpPr>
        <p:spPr>
          <a:xfrm>
            <a:off x="8737600" y="6298428"/>
            <a:ext cx="2844800" cy="365125"/>
          </a:xfrm>
          <a:prstGeom prst="rect">
            <a:avLst/>
          </a:prstGeom>
        </p:spPr>
        <p:txBody>
          <a:bodyPr/>
          <a:lstStyle>
            <a:lvl1pPr>
              <a:defRPr>
                <a:latin typeface="Raleway" panose="020B0503030101060003"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9" name="Rectangle 8"/>
          <p:cNvSpPr/>
          <p:nvPr/>
        </p:nvSpPr>
        <p:spPr>
          <a:xfrm>
            <a:off x="401384" y="664788"/>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7" name="Rectangle 6"/>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130941891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000"/>
            </a:lvl1pPr>
            <a:lvl2pPr>
              <a:defRPr sz="2800"/>
            </a:lvl2pPr>
            <a:lvl3pPr>
              <a:defRPr sz="2600"/>
            </a:lvl3pPr>
            <a:lvl4pPr>
              <a:defRPr sz="24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0258707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4671462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22504213"/>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a:t>CLICK TO EDIT MASTER TITLE STYLE</a:t>
            </a:r>
          </a:p>
        </p:txBody>
      </p:sp>
      <p:sp>
        <p:nvSpPr>
          <p:cNvPr id="3" name="Text Placeholder 2"/>
          <p:cNvSpPr>
            <a:spLocks noGrp="1"/>
          </p:cNvSpPr>
          <p:nvPr>
            <p:ph type="body" idx="1"/>
          </p:nvPr>
        </p:nvSpPr>
        <p:spPr>
          <a:xfrm>
            <a:off x="609600" y="724829"/>
            <a:ext cx="5386917"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193370" y="724829"/>
            <a:ext cx="5389033"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9" name="Slide Number Placeholder 8"/>
          <p:cNvSpPr>
            <a:spLocks noGrp="1"/>
          </p:cNvSpPr>
          <p:nvPr>
            <p:ph type="sldNum" sz="quarter" idx="12"/>
          </p:nvPr>
        </p:nvSpPr>
        <p:spPr>
          <a:xfrm>
            <a:off x="8737600" y="6298428"/>
            <a:ext cx="2844800" cy="365125"/>
          </a:xfrm>
          <a:prstGeom prst="rect">
            <a:avLst/>
          </a:prstGeom>
        </p:spPr>
        <p:txBody>
          <a:bodyPr/>
          <a:lstStyle>
            <a:lvl1pPr>
              <a:defRPr sz="1467">
                <a:latin typeface="Calibri Light" panose="020F0302020204030204" pitchFamily="34" charset="0"/>
                <a:cs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4651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
                                        <p:tgtEl>
                                          <p:spTgt spid="1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500"/>
                                        <p:tgtEl>
                                          <p:spTgt spid="8">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fade">
                                      <p:cBhvr>
                                        <p:cTn id="4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0" y="4621428"/>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9" name="Rectangle 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0" name="Rectangle 9"/>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84128784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nvGrpSpPr>
          <p:cNvPr id="7" name="Group 6"/>
          <p:cNvGrpSpPr/>
          <p:nvPr/>
        </p:nvGrpSpPr>
        <p:grpSpPr>
          <a:xfrm>
            <a:off x="3220511" y="1478494"/>
            <a:ext cx="5938308" cy="3905249"/>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6" name="Rectangle 5"/>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2" name="Rectangle 201"/>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203" name="Group 202"/>
          <p:cNvGrpSpPr/>
          <p:nvPr/>
        </p:nvGrpSpPr>
        <p:grpSpPr>
          <a:xfrm>
            <a:off x="3220510" y="1478493"/>
            <a:ext cx="5938308" cy="3905249"/>
            <a:chOff x="2415382" y="1108869"/>
            <a:chExt cx="4453731" cy="2928937"/>
          </a:xfrm>
        </p:grpSpPr>
        <p:sp>
          <p:nvSpPr>
            <p:cNvPr id="204"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5"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6"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7"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8"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9"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0"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1"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2"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3"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4"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5"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6"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7"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8"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9"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0"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1"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2"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3"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4"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5"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6"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7"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8"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9"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0"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1"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2"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3"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4"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5"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6"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7"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8"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9"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0"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1"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2"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3"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4"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5"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6"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247" name="Group 246"/>
            <p:cNvGrpSpPr/>
            <p:nvPr/>
          </p:nvGrpSpPr>
          <p:grpSpPr>
            <a:xfrm>
              <a:off x="3186172" y="2302670"/>
              <a:ext cx="468254" cy="828676"/>
              <a:chOff x="2548790" y="2218532"/>
              <a:chExt cx="468254" cy="828676"/>
            </a:xfrm>
          </p:grpSpPr>
          <p:grpSp>
            <p:nvGrpSpPr>
              <p:cNvPr id="378" name="Group 377"/>
              <p:cNvGrpSpPr/>
              <p:nvPr/>
            </p:nvGrpSpPr>
            <p:grpSpPr>
              <a:xfrm>
                <a:off x="2663031" y="2218532"/>
                <a:ext cx="354013" cy="827088"/>
                <a:chOff x="2291616" y="2152651"/>
                <a:chExt cx="354013" cy="827088"/>
              </a:xfrm>
            </p:grpSpPr>
            <p:sp>
              <p:nvSpPr>
                <p:cNvPr id="380"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1"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2"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3"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4"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5"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6"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7"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8"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9"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0"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1"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2"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3"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4"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5"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6"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7"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79"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248" name="Group 247"/>
            <p:cNvGrpSpPr/>
            <p:nvPr/>
          </p:nvGrpSpPr>
          <p:grpSpPr>
            <a:xfrm>
              <a:off x="2639220" y="2590802"/>
              <a:ext cx="709612" cy="769937"/>
              <a:chOff x="2668588" y="2424907"/>
              <a:chExt cx="709612" cy="769937"/>
            </a:xfrm>
          </p:grpSpPr>
          <p:sp>
            <p:nvSpPr>
              <p:cNvPr id="373"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4"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5"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6"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7"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249"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0"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1"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2"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3"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4"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5"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6"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7"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8"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9"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0"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1"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2"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3"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4"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5"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6"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7"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8"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9"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0"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1"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2"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3"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4"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5"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6"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7"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8"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9"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0"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1"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2"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3"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4"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5"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6"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7"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8"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9"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0"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1"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2"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3"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4"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5"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6"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7"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8"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9"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0"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1"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2"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3"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4"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5"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6"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7"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8"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9"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0"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1"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2"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3"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4"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5"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6"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7"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8"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9"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0"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1"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2"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3"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4"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5"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6"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7"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8"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9"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0"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1"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2"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3"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4"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5"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6"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7"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8"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9"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0"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1"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2"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3"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4"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5"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6"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7"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8"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9"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0"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1"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2"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3"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4"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5"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6"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7"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8"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9"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0"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1"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2"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3"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4"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5"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6"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7"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8"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9"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0"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1"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2"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98" name="Rectangle 397"/>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399" name="Rectangle 39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400" name="Group 399"/>
          <p:cNvGrpSpPr/>
          <p:nvPr/>
        </p:nvGrpSpPr>
        <p:grpSpPr>
          <a:xfrm>
            <a:off x="3220510" y="1478493"/>
            <a:ext cx="5938308" cy="3905249"/>
            <a:chOff x="2415382" y="1108869"/>
            <a:chExt cx="4453731" cy="2928937"/>
          </a:xfrm>
        </p:grpSpPr>
        <p:sp>
          <p:nvSpPr>
            <p:cNvPr id="401"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2"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3"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4"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5"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6"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7"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8"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9"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0"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1"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2"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3"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4"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5"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6"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7"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8"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9"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0"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1"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2"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3"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4"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5"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6"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7"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8"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9"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0"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1"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2"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3"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4"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5"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6"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7"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8"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9"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0"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1"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2"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3"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444" name="Group 443"/>
            <p:cNvGrpSpPr/>
            <p:nvPr/>
          </p:nvGrpSpPr>
          <p:grpSpPr>
            <a:xfrm>
              <a:off x="3186172" y="2302670"/>
              <a:ext cx="468254" cy="828676"/>
              <a:chOff x="2548790" y="2218532"/>
              <a:chExt cx="468254" cy="828676"/>
            </a:xfrm>
          </p:grpSpPr>
          <p:grpSp>
            <p:nvGrpSpPr>
              <p:cNvPr id="575" name="Group 574"/>
              <p:cNvGrpSpPr/>
              <p:nvPr/>
            </p:nvGrpSpPr>
            <p:grpSpPr>
              <a:xfrm>
                <a:off x="2663031" y="2218532"/>
                <a:ext cx="354013" cy="827088"/>
                <a:chOff x="2291616" y="2152651"/>
                <a:chExt cx="354013" cy="827088"/>
              </a:xfrm>
            </p:grpSpPr>
            <p:sp>
              <p:nvSpPr>
                <p:cNvPr id="577"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8"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9"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0"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1"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2"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3"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4"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5"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6"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7"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8"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9"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0"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1"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2"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3"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4"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76"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445" name="Group 444"/>
            <p:cNvGrpSpPr/>
            <p:nvPr/>
          </p:nvGrpSpPr>
          <p:grpSpPr>
            <a:xfrm>
              <a:off x="2639220" y="2590802"/>
              <a:ext cx="709612" cy="769937"/>
              <a:chOff x="2668588" y="2424907"/>
              <a:chExt cx="709612" cy="769937"/>
            </a:xfrm>
          </p:grpSpPr>
          <p:sp>
            <p:nvSpPr>
              <p:cNvPr id="570"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1"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2"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3"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4"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446"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7"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8"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9"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0"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1"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2"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3"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4"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5"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6"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7"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8"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9"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0"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1"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2"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3"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4"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5"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6"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7"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8"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9"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0"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1"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2"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3"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4"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5"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6"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7"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8"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9"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0"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1"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2"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3"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4"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5"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6"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7"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8"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9"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0"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1"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2"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3"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4"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5"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6"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7"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8"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9"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0"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1"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2"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3"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4"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5"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6"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7"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8"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9"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0"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1"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2"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3"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4"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5"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6"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7"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8"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9"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0"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1"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2"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3"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4"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5"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6"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7"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8"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9"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0"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1"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2"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3"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4"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5"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6"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7"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8"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9"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0"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1"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2"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3"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4"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5"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6"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7"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8"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9"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0"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1"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2"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3"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4"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5"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6"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7"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8"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9"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0"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1"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2"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3"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4"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5"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6"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7"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8"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9"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95" name="Rectangle 594"/>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425078501"/>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6" name="Rectangle 5"/>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295628588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A7E35-C469-4A91-B961-FA0E374AFB2E}" type="datetimeFigureOut">
              <a:rPr lang="en-US" smtClean="0"/>
              <a:t>11/14/2020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1450194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48176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1_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802CE4-376A-46C3-B541-A9937D8758C9}"/>
              </a:ext>
            </a:extLst>
          </p:cNvPr>
          <p:cNvPicPr>
            <a:picLocks noChangeAspect="1"/>
          </p:cNvPicPr>
          <p:nvPr userDrawn="1"/>
        </p:nvPicPr>
        <p:blipFill rotWithShape="1">
          <a:blip r:embed="rId2"/>
          <a:srcRect t="8445" r="24454" b="12250"/>
          <a:stretch/>
        </p:blipFill>
        <p:spPr>
          <a:xfrm>
            <a:off x="0" y="-1"/>
            <a:ext cx="12192000" cy="6887230"/>
          </a:xfrm>
          <a:prstGeom prst="rect">
            <a:avLst/>
          </a:prstGeom>
        </p:spPr>
      </p:pic>
    </p:spTree>
    <p:extLst>
      <p:ext uri="{BB962C8B-B14F-4D97-AF65-F5344CB8AC3E}">
        <p14:creationId xmlns:p14="http://schemas.microsoft.com/office/powerpoint/2010/main" val="140775270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lank w/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63482220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Lt. Grey w/ Logo">
    <p:spTree>
      <p:nvGrpSpPr>
        <p:cNvPr id="1" name=""/>
        <p:cNvGrpSpPr/>
        <p:nvPr/>
      </p:nvGrpSpPr>
      <p:grpSpPr>
        <a:xfrm>
          <a:off x="0" y="0"/>
          <a:ext cx="0" cy="0"/>
          <a:chOff x="0" y="0"/>
          <a:chExt cx="0" cy="0"/>
        </a:xfrm>
      </p:grpSpPr>
      <p:sp>
        <p:nvSpPr>
          <p:cNvPr id="9" name="Rectangle 8"/>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8"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7" name="Rectangle 6"/>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1"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2"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4" name="Rectangle 13"/>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5"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p:spPr>
      </p:pic>
      <p:sp>
        <p:nvSpPr>
          <p:cNvPr id="16"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4024504529"/>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6E0E4B6-14E2-4C39-8092-8D5B7A4F1148}" type="datetimeFigureOut">
              <a:rPr lang="en-US" smtClean="0">
                <a:solidFill>
                  <a:srgbClr val="FFFFFF"/>
                </a:solidFill>
              </a:rPr>
              <a:pPr/>
              <a:t>11/14/2020</a:t>
            </a:fld>
            <a:endParaRPr lang="en-US">
              <a:solidFill>
                <a:srgbClr val="FFFFFF"/>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455B371-E3F4-4F51-BBA0-6A61710900B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2254426"/>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2_FullScreen_Img">
    <p:spTree>
      <p:nvGrpSpPr>
        <p:cNvPr id="1" name=""/>
        <p:cNvGrpSpPr/>
        <p:nvPr/>
      </p:nvGrpSpPr>
      <p:grpSpPr>
        <a:xfrm>
          <a:off x="0" y="0"/>
          <a:ext cx="0" cy="0"/>
          <a:chOff x="0" y="0"/>
          <a:chExt cx="0" cy="0"/>
        </a:xfrm>
      </p:grpSpPr>
      <p:grpSp>
        <p:nvGrpSpPr>
          <p:cNvPr id="9" name="Group 8"/>
          <p:cNvGrpSpPr/>
          <p:nvPr userDrawn="1"/>
        </p:nvGrpSpPr>
        <p:grpSpPr>
          <a:xfrm>
            <a:off x="565016" y="811192"/>
            <a:ext cx="11061969" cy="5235616"/>
            <a:chOff x="291638" y="352384"/>
            <a:chExt cx="5440640" cy="257504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708680" y="2011314"/>
              <a:ext cx="4606556" cy="916118"/>
            </a:xfrm>
            <a:prstGeom prst="rect">
              <a:avLst/>
            </a:prstGeom>
          </p:spPr>
        </p:pic>
      </p:grpSp>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2832226524"/>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FullScreen_Im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811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2286095522"/>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_FullScreen_Im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764552568"/>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4530727"/>
            <a:ext cx="10363200" cy="1196975"/>
          </a:xfrm>
        </p:spPr>
        <p:txBody>
          <a:bodyPr>
            <a:normAutofit/>
          </a:bodyPr>
          <a:lstStyle>
            <a:lvl1pPr algn="ctr">
              <a:defRPr sz="4267">
                <a:effectLst>
                  <a:glow rad="63500">
                    <a:schemeClr val="bg1">
                      <a:alpha val="90000"/>
                    </a:schemeClr>
                  </a:glow>
                </a:effectLst>
              </a:defRPr>
            </a:lvl1pPr>
          </a:lstStyle>
          <a:p>
            <a:r>
              <a:rPr lang="en-US" dirty="0"/>
              <a:t>CLICK TO EDIT MASTER TITLE STYLE</a:t>
            </a:r>
          </a:p>
        </p:txBody>
      </p:sp>
      <p:sp>
        <p:nvSpPr>
          <p:cNvPr id="3" name="Subtitle 2"/>
          <p:cNvSpPr>
            <a:spLocks noGrp="1"/>
          </p:cNvSpPr>
          <p:nvPr>
            <p:ph type="subTitle" idx="1"/>
          </p:nvPr>
        </p:nvSpPr>
        <p:spPr>
          <a:xfrm>
            <a:off x="1828800" y="5727702"/>
            <a:ext cx="8534400" cy="927100"/>
          </a:xfrm>
        </p:spPr>
        <p:txBody>
          <a:bodyPr>
            <a:normAutofit/>
          </a:bodyPr>
          <a:lstStyle>
            <a:lvl1pPr marL="0" indent="0" algn="ctr">
              <a:buNone/>
              <a:defRPr sz="3733">
                <a:solidFill>
                  <a:srgbClr val="B2B7BB"/>
                </a:solidFill>
                <a:effectLst>
                  <a:glow rad="63500">
                    <a:schemeClr val="bg1">
                      <a:alpha val="90000"/>
                    </a:schemeClr>
                  </a:glow>
                </a:effectLs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5" y="809584"/>
            <a:ext cx="10101871" cy="2505116"/>
          </a:xfrm>
          <a:prstGeom prst="rect">
            <a:avLst/>
          </a:prstGeom>
          <a:effectLst>
            <a:glow rad="101600">
              <a:schemeClr val="bg1">
                <a:alpha val="60000"/>
              </a:schemeClr>
            </a:glow>
          </a:effectLst>
        </p:spPr>
      </p:pic>
    </p:spTree>
    <p:extLst>
      <p:ext uri="{BB962C8B-B14F-4D97-AF65-F5344CB8AC3E}">
        <p14:creationId xmlns:p14="http://schemas.microsoft.com/office/powerpoint/2010/main" val="698427574"/>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Left">
    <p:spTree>
      <p:nvGrpSpPr>
        <p:cNvPr id="1" name=""/>
        <p:cNvGrpSpPr/>
        <p:nvPr/>
      </p:nvGrpSpPr>
      <p:grpSpPr>
        <a:xfrm>
          <a:off x="0" y="0"/>
          <a:ext cx="0" cy="0"/>
          <a:chOff x="0" y="0"/>
          <a:chExt cx="0" cy="0"/>
        </a:xfrm>
      </p:grpSpPr>
      <p:grpSp>
        <p:nvGrpSpPr>
          <p:cNvPr id="3" name="Group 2"/>
          <p:cNvGrpSpPr/>
          <p:nvPr userDrawn="1"/>
        </p:nvGrpSpPr>
        <p:grpSpPr>
          <a:xfrm>
            <a:off x="291638" y="352384"/>
            <a:ext cx="5537662" cy="1963138"/>
            <a:chOff x="291638" y="352384"/>
            <a:chExt cx="5537662" cy="196313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6" name="Picture 5"/>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67372082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A7E35-C469-4A91-B961-FA0E374AFB2E}" type="datetimeFigureOut">
              <a:rPr lang="en-US" smtClean="0"/>
              <a:t>11/14/2020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58760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Right">
    <p:spTree>
      <p:nvGrpSpPr>
        <p:cNvPr id="1" name=""/>
        <p:cNvGrpSpPr/>
        <p:nvPr/>
      </p:nvGrpSpPr>
      <p:grpSpPr>
        <a:xfrm>
          <a:off x="0" y="0"/>
          <a:ext cx="0" cy="0"/>
          <a:chOff x="0" y="0"/>
          <a:chExt cx="0" cy="0"/>
        </a:xfrm>
      </p:grpSpPr>
      <p:grpSp>
        <p:nvGrpSpPr>
          <p:cNvPr id="7" name="Group 6"/>
          <p:cNvGrpSpPr/>
          <p:nvPr userDrawn="1"/>
        </p:nvGrpSpPr>
        <p:grpSpPr>
          <a:xfrm>
            <a:off x="6451138" y="3523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2315146017"/>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Right">
    <p:spTree>
      <p:nvGrpSpPr>
        <p:cNvPr id="1" name=""/>
        <p:cNvGrpSpPr/>
        <p:nvPr/>
      </p:nvGrpSpPr>
      <p:grpSpPr>
        <a:xfrm>
          <a:off x="0" y="0"/>
          <a:ext cx="0" cy="0"/>
          <a:chOff x="0" y="0"/>
          <a:chExt cx="0" cy="0"/>
        </a:xfrm>
      </p:grpSpPr>
      <p:grpSp>
        <p:nvGrpSpPr>
          <p:cNvPr id="8" name="Group 7"/>
          <p:cNvGrpSpPr/>
          <p:nvPr userDrawn="1"/>
        </p:nvGrpSpPr>
        <p:grpSpPr>
          <a:xfrm>
            <a:off x="6451138" y="4556084"/>
            <a:ext cx="5537662" cy="1963138"/>
            <a:chOff x="291638" y="352384"/>
            <a:chExt cx="5537662" cy="196313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0" name="Picture 9"/>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75468546"/>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Left">
    <p:spTree>
      <p:nvGrpSpPr>
        <p:cNvPr id="1" name=""/>
        <p:cNvGrpSpPr/>
        <p:nvPr/>
      </p:nvGrpSpPr>
      <p:grpSpPr>
        <a:xfrm>
          <a:off x="0" y="0"/>
          <a:ext cx="0" cy="0"/>
          <a:chOff x="0" y="0"/>
          <a:chExt cx="0" cy="0"/>
        </a:xfrm>
      </p:grpSpPr>
      <p:grpSp>
        <p:nvGrpSpPr>
          <p:cNvPr id="7" name="Group 6"/>
          <p:cNvGrpSpPr/>
          <p:nvPr userDrawn="1"/>
        </p:nvGrpSpPr>
        <p:grpSpPr>
          <a:xfrm>
            <a:off x="380538" y="44036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601089970"/>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 - full logo">
    <p:spTree>
      <p:nvGrpSpPr>
        <p:cNvPr id="1" name=""/>
        <p:cNvGrpSpPr/>
        <p:nvPr/>
      </p:nvGrpSpPr>
      <p:grpSpPr>
        <a:xfrm>
          <a:off x="0" y="0"/>
          <a:ext cx="0" cy="0"/>
          <a:chOff x="0" y="0"/>
          <a:chExt cx="0" cy="0"/>
        </a:xfrm>
      </p:grpSpPr>
      <p:grpSp>
        <p:nvGrpSpPr>
          <p:cNvPr id="9" name="Group 8"/>
          <p:cNvGrpSpPr/>
          <p:nvPr userDrawn="1"/>
        </p:nvGrpSpPr>
        <p:grpSpPr>
          <a:xfrm>
            <a:off x="662785" y="1502889"/>
            <a:ext cx="10866431" cy="3852222"/>
            <a:chOff x="291638" y="352384"/>
            <a:chExt cx="5537662" cy="196313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3104231052"/>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_Title Slide - full logo">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Tree>
    <p:extLst>
      <p:ext uri="{BB962C8B-B14F-4D97-AF65-F5344CB8AC3E}">
        <p14:creationId xmlns:p14="http://schemas.microsoft.com/office/powerpoint/2010/main" val="3482791207"/>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type="title" preserve="1">
  <p:cSld name="Title Slide - small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rmAutofit/>
          </a:bodyPr>
          <a:lstStyle>
            <a:lvl1pPr algn="ctr">
              <a:defRPr sz="4267"/>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733">
                <a:solidFill>
                  <a:srgbClr val="B2B7BB"/>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7"/>
          <p:cNvSpPr>
            <a:spLocks noGrp="1"/>
          </p:cNvSpPr>
          <p:nvPr>
            <p:ph type="sldNum" sz="quarter" idx="11"/>
          </p:nvPr>
        </p:nvSpPr>
        <p:spPr>
          <a:xfrm>
            <a:off x="8737600" y="6298428"/>
            <a:ext cx="2844800" cy="365125"/>
          </a:xfrm>
          <a:prstGeom prst="rect">
            <a:avLst/>
          </a:prstGeom>
        </p:spPr>
        <p:txBody>
          <a:bodyPr/>
          <a:lstStyle>
            <a:lvl1pPr>
              <a:defRPr>
                <a:latin typeface="Raleway" panose="020B0503030101060003"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9" name="Rectangle 8"/>
          <p:cNvSpPr/>
          <p:nvPr/>
        </p:nvSpPr>
        <p:spPr>
          <a:xfrm>
            <a:off x="401384" y="664788"/>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7" name="Rectangle 6"/>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240853949"/>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000"/>
            </a:lvl1pPr>
            <a:lvl2pPr>
              <a:defRPr sz="2800"/>
            </a:lvl2pPr>
            <a:lvl3pPr>
              <a:defRPr sz="2600"/>
            </a:lvl3pPr>
            <a:lvl4pPr>
              <a:defRPr sz="24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1438580"/>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59148094"/>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89912812"/>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a:t>CLICK TO EDIT MASTER TITLE STYLE</a:t>
            </a:r>
          </a:p>
        </p:txBody>
      </p:sp>
      <p:sp>
        <p:nvSpPr>
          <p:cNvPr id="3" name="Text Placeholder 2"/>
          <p:cNvSpPr>
            <a:spLocks noGrp="1"/>
          </p:cNvSpPr>
          <p:nvPr>
            <p:ph type="body" idx="1"/>
          </p:nvPr>
        </p:nvSpPr>
        <p:spPr>
          <a:xfrm>
            <a:off x="609600" y="724829"/>
            <a:ext cx="5386917"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193370" y="724829"/>
            <a:ext cx="5389033"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9" name="Slide Number Placeholder 8"/>
          <p:cNvSpPr>
            <a:spLocks noGrp="1"/>
          </p:cNvSpPr>
          <p:nvPr>
            <p:ph type="sldNum" sz="quarter" idx="12"/>
          </p:nvPr>
        </p:nvSpPr>
        <p:spPr>
          <a:xfrm>
            <a:off x="8737600" y="6298428"/>
            <a:ext cx="2844800" cy="365125"/>
          </a:xfrm>
          <a:prstGeom prst="rect">
            <a:avLst/>
          </a:prstGeom>
        </p:spPr>
        <p:txBody>
          <a:bodyPr/>
          <a:lstStyle>
            <a:lvl1pPr>
              <a:defRPr sz="1467">
                <a:latin typeface="Calibri Light" panose="020F0302020204030204" pitchFamily="34" charset="0"/>
                <a:cs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5149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
                                        <p:tgtEl>
                                          <p:spTgt spid="1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500"/>
                                        <p:tgtEl>
                                          <p:spTgt spid="8">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fade">
                                      <p:cBhvr>
                                        <p:cTn id="4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A7E35-C469-4A91-B961-FA0E374AFB2E}" type="datetimeFigureOut">
              <a:rPr lang="en-US" smtClean="0"/>
              <a:t>11/14/2020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F2B30-470E-4B34-AA16-561981938EF8}" type="slidenum">
              <a:rPr lang="en-US" smtClean="0"/>
              <a:t>‹#›</a:t>
            </a:fld>
            <a:endParaRPr lang="en-US"/>
          </a:p>
        </p:txBody>
      </p:sp>
      <p:pic>
        <p:nvPicPr>
          <p:cNvPr id="6" name="Picture 5">
            <a:extLst>
              <a:ext uri="{FF2B5EF4-FFF2-40B4-BE49-F238E27FC236}">
                <a16:creationId xmlns:a16="http://schemas.microsoft.com/office/drawing/2014/main" id="{AD4CB60D-FE9C-430C-91BF-699F66AC5A1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96086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0" y="4621428"/>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9" name="Rectangle 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0" name="Rectangle 9"/>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4150304348"/>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nvGrpSpPr>
          <p:cNvPr id="7" name="Group 6"/>
          <p:cNvGrpSpPr/>
          <p:nvPr/>
        </p:nvGrpSpPr>
        <p:grpSpPr>
          <a:xfrm>
            <a:off x="3220511" y="1478494"/>
            <a:ext cx="5938308" cy="3905249"/>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6" name="Rectangle 5"/>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2" name="Rectangle 201"/>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203" name="Group 202"/>
          <p:cNvGrpSpPr/>
          <p:nvPr/>
        </p:nvGrpSpPr>
        <p:grpSpPr>
          <a:xfrm>
            <a:off x="3220510" y="1478493"/>
            <a:ext cx="5938308" cy="3905249"/>
            <a:chOff x="2415382" y="1108869"/>
            <a:chExt cx="4453731" cy="2928937"/>
          </a:xfrm>
        </p:grpSpPr>
        <p:sp>
          <p:nvSpPr>
            <p:cNvPr id="204"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5"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6"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7"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8"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9"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0"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1"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2"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3"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4"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5"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6"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7"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8"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9"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0"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1"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2"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3"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4"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5"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6"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7"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8"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9"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0"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1"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2"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3"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4"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5"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6"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7"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8"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9"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0"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1"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2"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3"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4"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5"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6"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247" name="Group 246"/>
            <p:cNvGrpSpPr/>
            <p:nvPr/>
          </p:nvGrpSpPr>
          <p:grpSpPr>
            <a:xfrm>
              <a:off x="3186172" y="2302670"/>
              <a:ext cx="468254" cy="828676"/>
              <a:chOff x="2548790" y="2218532"/>
              <a:chExt cx="468254" cy="828676"/>
            </a:xfrm>
          </p:grpSpPr>
          <p:grpSp>
            <p:nvGrpSpPr>
              <p:cNvPr id="378" name="Group 377"/>
              <p:cNvGrpSpPr/>
              <p:nvPr/>
            </p:nvGrpSpPr>
            <p:grpSpPr>
              <a:xfrm>
                <a:off x="2663031" y="2218532"/>
                <a:ext cx="354013" cy="827088"/>
                <a:chOff x="2291616" y="2152651"/>
                <a:chExt cx="354013" cy="827088"/>
              </a:xfrm>
            </p:grpSpPr>
            <p:sp>
              <p:nvSpPr>
                <p:cNvPr id="380"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1"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2"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3"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4"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5"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6"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7"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8"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9"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0"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1"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2"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3"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4"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5"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6"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7"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79"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248" name="Group 247"/>
            <p:cNvGrpSpPr/>
            <p:nvPr/>
          </p:nvGrpSpPr>
          <p:grpSpPr>
            <a:xfrm>
              <a:off x="2639220" y="2590802"/>
              <a:ext cx="709612" cy="769937"/>
              <a:chOff x="2668588" y="2424907"/>
              <a:chExt cx="709612" cy="769937"/>
            </a:xfrm>
          </p:grpSpPr>
          <p:sp>
            <p:nvSpPr>
              <p:cNvPr id="373"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4"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5"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6"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7"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249"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0"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1"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2"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3"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4"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5"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6"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7"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8"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9"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0"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1"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2"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3"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4"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5"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6"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7"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8"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9"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0"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1"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2"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3"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4"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5"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6"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7"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8"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9"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0"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1"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2"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3"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4"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5"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6"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7"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8"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9"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0"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1"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2"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3"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4"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5"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6"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7"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8"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9"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0"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1"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2"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3"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4"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5"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6"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7"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8"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9"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0"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1"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2"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3"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4"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5"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6"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7"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8"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9"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0"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1"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2"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3"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4"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5"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6"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7"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8"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9"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0"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1"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2"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3"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4"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5"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6"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7"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8"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9"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0"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1"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2"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3"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4"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5"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6"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7"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8"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9"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0"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1"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2"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3"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4"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5"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6"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7"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8"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9"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0"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1"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2"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3"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4"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5"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6"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7"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8"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9"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0"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1"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2"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98" name="Rectangle 397"/>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399" name="Rectangle 39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400" name="Group 399"/>
          <p:cNvGrpSpPr/>
          <p:nvPr/>
        </p:nvGrpSpPr>
        <p:grpSpPr>
          <a:xfrm>
            <a:off x="3220510" y="1478493"/>
            <a:ext cx="5938308" cy="3905249"/>
            <a:chOff x="2415382" y="1108869"/>
            <a:chExt cx="4453731" cy="2928937"/>
          </a:xfrm>
        </p:grpSpPr>
        <p:sp>
          <p:nvSpPr>
            <p:cNvPr id="401"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2"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3"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4"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5"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6"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7"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8"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9"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0"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1"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2"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3"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4"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5"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6"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7"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8"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9"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0"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1"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2"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3"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4"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5"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6"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7"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8"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9"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0"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1"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2"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3"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4"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5"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6"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7"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8"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9"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0"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1"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2"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3"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444" name="Group 443"/>
            <p:cNvGrpSpPr/>
            <p:nvPr/>
          </p:nvGrpSpPr>
          <p:grpSpPr>
            <a:xfrm>
              <a:off x="3186172" y="2302670"/>
              <a:ext cx="468254" cy="828676"/>
              <a:chOff x="2548790" y="2218532"/>
              <a:chExt cx="468254" cy="828676"/>
            </a:xfrm>
          </p:grpSpPr>
          <p:grpSp>
            <p:nvGrpSpPr>
              <p:cNvPr id="575" name="Group 574"/>
              <p:cNvGrpSpPr/>
              <p:nvPr/>
            </p:nvGrpSpPr>
            <p:grpSpPr>
              <a:xfrm>
                <a:off x="2663031" y="2218532"/>
                <a:ext cx="354013" cy="827088"/>
                <a:chOff x="2291616" y="2152651"/>
                <a:chExt cx="354013" cy="827088"/>
              </a:xfrm>
            </p:grpSpPr>
            <p:sp>
              <p:nvSpPr>
                <p:cNvPr id="577"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8"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9"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0"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1"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2"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3"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4"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5"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6"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7"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8"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9"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0"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1"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2"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3"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4"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76"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445" name="Group 444"/>
            <p:cNvGrpSpPr/>
            <p:nvPr/>
          </p:nvGrpSpPr>
          <p:grpSpPr>
            <a:xfrm>
              <a:off x="2639220" y="2590802"/>
              <a:ext cx="709612" cy="769937"/>
              <a:chOff x="2668588" y="2424907"/>
              <a:chExt cx="709612" cy="769937"/>
            </a:xfrm>
          </p:grpSpPr>
          <p:sp>
            <p:nvSpPr>
              <p:cNvPr id="570"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1"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2"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3"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4"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446"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7"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8"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9"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0"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1"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2"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3"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4"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5"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6"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7"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8"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9"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0"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1"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2"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3"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4"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5"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6"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7"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8"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9"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0"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1"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2"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3"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4"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5"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6"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7"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8"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9"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0"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1"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2"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3"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4"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5"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6"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7"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8"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9"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0"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1"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2"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3"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4"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5"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6"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7"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8"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9"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0"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1"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2"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3"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4"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5"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6"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7"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8"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9"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0"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1"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2"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3"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4"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5"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6"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7"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8"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9"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0"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1"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2"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3"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4"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5"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6"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7"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8"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9"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0"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1"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2"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3"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4"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5"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6"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7"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8"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9"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0"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1"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2"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3"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4"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5"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6"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7"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8"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9"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0"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1"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2"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3"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4"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5"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6"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7"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8"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9"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0"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1"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2"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3"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4"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5"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6"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7"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8"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9"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95" name="Rectangle 594"/>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379158890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6" name="Rectangle 5"/>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3632480750"/>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512749"/>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1_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802CE4-376A-46C3-B541-A9937D8758C9}"/>
              </a:ext>
            </a:extLst>
          </p:cNvPr>
          <p:cNvPicPr>
            <a:picLocks noChangeAspect="1"/>
          </p:cNvPicPr>
          <p:nvPr userDrawn="1"/>
        </p:nvPicPr>
        <p:blipFill rotWithShape="1">
          <a:blip r:embed="rId2"/>
          <a:srcRect t="8445" r="24454" b="12250"/>
          <a:stretch/>
        </p:blipFill>
        <p:spPr>
          <a:xfrm>
            <a:off x="0" y="-1"/>
            <a:ext cx="12192000" cy="6887230"/>
          </a:xfrm>
          <a:prstGeom prst="rect">
            <a:avLst/>
          </a:prstGeom>
        </p:spPr>
      </p:pic>
    </p:spTree>
    <p:extLst>
      <p:ext uri="{BB962C8B-B14F-4D97-AF65-F5344CB8AC3E}">
        <p14:creationId xmlns:p14="http://schemas.microsoft.com/office/powerpoint/2010/main" val="2677189419"/>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Blank w/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2317882540"/>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Lt. Grey w/ Logo">
    <p:spTree>
      <p:nvGrpSpPr>
        <p:cNvPr id="1" name=""/>
        <p:cNvGrpSpPr/>
        <p:nvPr/>
      </p:nvGrpSpPr>
      <p:grpSpPr>
        <a:xfrm>
          <a:off x="0" y="0"/>
          <a:ext cx="0" cy="0"/>
          <a:chOff x="0" y="0"/>
          <a:chExt cx="0" cy="0"/>
        </a:xfrm>
      </p:grpSpPr>
      <p:sp>
        <p:nvSpPr>
          <p:cNvPr id="9" name="Rectangle 8"/>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8"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7" name="Rectangle 6"/>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1"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2"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4" name="Rectangle 13"/>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5"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p:spPr>
      </p:pic>
      <p:sp>
        <p:nvSpPr>
          <p:cNvPr id="16"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2619969232"/>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6E0E4B6-14E2-4C39-8092-8D5B7A4F1148}" type="datetimeFigureOut">
              <a:rPr lang="en-US" smtClean="0">
                <a:solidFill>
                  <a:srgbClr val="FFFFFF"/>
                </a:solidFill>
              </a:rPr>
              <a:pPr/>
              <a:t>11/14/2020</a:t>
            </a:fld>
            <a:endParaRPr lang="en-US">
              <a:solidFill>
                <a:srgbClr val="FFFFFF"/>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455B371-E3F4-4F51-BBA0-6A61710900B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33552195"/>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2_FullScreen_Img">
    <p:spTree>
      <p:nvGrpSpPr>
        <p:cNvPr id="1" name=""/>
        <p:cNvGrpSpPr/>
        <p:nvPr/>
      </p:nvGrpSpPr>
      <p:grpSpPr>
        <a:xfrm>
          <a:off x="0" y="0"/>
          <a:ext cx="0" cy="0"/>
          <a:chOff x="0" y="0"/>
          <a:chExt cx="0" cy="0"/>
        </a:xfrm>
      </p:grpSpPr>
      <p:grpSp>
        <p:nvGrpSpPr>
          <p:cNvPr id="9" name="Group 8"/>
          <p:cNvGrpSpPr/>
          <p:nvPr userDrawn="1"/>
        </p:nvGrpSpPr>
        <p:grpSpPr>
          <a:xfrm>
            <a:off x="565016" y="811192"/>
            <a:ext cx="11061969" cy="5235616"/>
            <a:chOff x="291638" y="352384"/>
            <a:chExt cx="5440640" cy="257504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708680" y="2011314"/>
              <a:ext cx="4606556" cy="916118"/>
            </a:xfrm>
            <a:prstGeom prst="rect">
              <a:avLst/>
            </a:prstGeom>
          </p:spPr>
        </p:pic>
      </p:grpSp>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007847912"/>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FullScreen_Im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811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39449436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2184107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FullScreen_Im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80308910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9721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2.pn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3.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image" Target="../media/image2.pn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theme" Target="../theme/theme4.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A7E35-C469-4A91-B961-FA0E374AFB2E}" type="datetimeFigureOut">
              <a:rPr lang="en-US" smtClean="0"/>
              <a:t>11/14/2020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2B30-470E-4B34-AA16-561981938EF8}" type="slidenum">
              <a:rPr lang="en-US" smtClean="0"/>
              <a:t>‹#›</a:t>
            </a:fld>
            <a:endParaRPr lang="en-US"/>
          </a:p>
        </p:txBody>
      </p:sp>
    </p:spTree>
    <p:extLst>
      <p:ext uri="{BB962C8B-B14F-4D97-AF65-F5344CB8AC3E}">
        <p14:creationId xmlns:p14="http://schemas.microsoft.com/office/powerpoint/2010/main" val="376004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57" y="174299"/>
            <a:ext cx="9456766" cy="47478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09600" y="1386977"/>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7" name="Straight Connector 36"/>
          <p:cNvCxnSpPr/>
          <p:nvPr/>
        </p:nvCxnSpPr>
        <p:spPr>
          <a:xfrm flipH="1">
            <a:off x="533073"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
        <p:nvSpPr>
          <p:cNvPr id="15" name="Date Placeholder 3"/>
          <p:cNvSpPr txBox="1">
            <a:spLocks/>
          </p:cNvSpPr>
          <p:nvPr/>
        </p:nvSpPr>
        <p:spPr>
          <a:xfrm>
            <a:off x="609600" y="6298427"/>
            <a:ext cx="2844800"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a:solidFill>
                  <a:srgbClr val="FFFFFF">
                    <a:tint val="75000"/>
                  </a:srgbClr>
                </a:solidFill>
                <a:latin typeface="Calibri Light" panose="020F0302020204030204" pitchFamily="34" charset="0"/>
              </a:rPr>
              <a:t>hiswayinc.org</a:t>
            </a:r>
          </a:p>
        </p:txBody>
      </p:sp>
      <p:cxnSp>
        <p:nvCxnSpPr>
          <p:cNvPr id="22" name="Straight Connector 21"/>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015722" y="170798"/>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374464941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l" defTabSz="609570" rtl="0" eaLnBrk="1" latinLnBrk="0" hangingPunct="1">
        <a:spcBef>
          <a:spcPct val="0"/>
        </a:spcBef>
        <a:buNone/>
        <a:defRPr sz="3733" b="1" kern="1200">
          <a:solidFill>
            <a:srgbClr val="4D85C5"/>
          </a:solidFill>
          <a:effectLst>
            <a:glow rad="63500">
              <a:schemeClr val="bg1">
                <a:alpha val="90000"/>
              </a:schemeClr>
            </a:glow>
          </a:effectLst>
          <a:latin typeface="Raleway"/>
          <a:ea typeface="+mj-ea"/>
          <a:cs typeface="Raleway"/>
        </a:defRPr>
      </a:lvl1pPr>
    </p:titleStyle>
    <p:bodyStyle>
      <a:lvl1pPr marL="292100" indent="-292100" algn="l" defTabSz="609570" rtl="0" eaLnBrk="1" latinLnBrk="0" hangingPunct="1">
        <a:spcBef>
          <a:spcPct val="20000"/>
        </a:spcBef>
        <a:buFont typeface="Arial"/>
        <a:buChar char="•"/>
        <a:defRPr sz="3000" kern="1200">
          <a:solidFill>
            <a:srgbClr val="B2B7BB"/>
          </a:solidFill>
          <a:effectLst>
            <a:glow rad="63500">
              <a:schemeClr val="bg1">
                <a:alpha val="90000"/>
              </a:schemeClr>
            </a:glow>
          </a:effectLst>
          <a:latin typeface="Raleway"/>
          <a:ea typeface="+mn-ea"/>
          <a:cs typeface="Raleway"/>
        </a:defRPr>
      </a:lvl1pPr>
      <a:lvl2pPr marL="685800" indent="-342900" algn="l" defTabSz="609570" rtl="0" eaLnBrk="1" latinLnBrk="0" hangingPunct="1">
        <a:spcBef>
          <a:spcPct val="20000"/>
        </a:spcBef>
        <a:buFont typeface="Arial"/>
        <a:buChar char="–"/>
        <a:defRPr sz="2800" kern="1200">
          <a:solidFill>
            <a:schemeClr val="tx1"/>
          </a:solidFill>
          <a:effectLst>
            <a:glow rad="63500">
              <a:schemeClr val="bg1">
                <a:alpha val="90000"/>
              </a:schemeClr>
            </a:glow>
          </a:effectLst>
          <a:latin typeface="Raleway"/>
          <a:ea typeface="+mn-ea"/>
          <a:cs typeface="Raleway"/>
        </a:defRPr>
      </a:lvl2pPr>
      <a:lvl3pPr marL="977900" indent="-292100" algn="l" defTabSz="609570" rtl="0" eaLnBrk="1" latinLnBrk="0" hangingPunct="1">
        <a:spcBef>
          <a:spcPct val="20000"/>
        </a:spcBef>
        <a:buFont typeface="Arial"/>
        <a:buChar char="•"/>
        <a:defRPr sz="2600" kern="1200">
          <a:solidFill>
            <a:srgbClr val="4D85C5"/>
          </a:solidFill>
          <a:effectLst>
            <a:glow rad="63500">
              <a:schemeClr val="bg1">
                <a:alpha val="90000"/>
              </a:schemeClr>
            </a:glow>
          </a:effectLst>
          <a:latin typeface="Raleway"/>
          <a:ea typeface="+mn-ea"/>
          <a:cs typeface="Raleway"/>
        </a:defRPr>
      </a:lvl3pPr>
      <a:lvl4pPr marL="1320800" indent="-292100" algn="l" defTabSz="609570" rtl="0" eaLnBrk="1" latinLnBrk="0" hangingPunct="1">
        <a:spcBef>
          <a:spcPct val="20000"/>
        </a:spcBef>
        <a:buFont typeface="Arial"/>
        <a:buChar char="–"/>
        <a:defRPr sz="2400" kern="1200">
          <a:solidFill>
            <a:srgbClr val="B2B7BB"/>
          </a:solidFill>
          <a:effectLst>
            <a:glow rad="63500">
              <a:schemeClr val="bg1">
                <a:alpha val="90000"/>
              </a:schemeClr>
            </a:glow>
          </a:effectLst>
          <a:latin typeface="Raleway"/>
          <a:ea typeface="+mn-ea"/>
          <a:cs typeface="Raleway"/>
        </a:defRPr>
      </a:lvl4pPr>
      <a:lvl5pPr marL="1663700" indent="-342900" algn="l" defTabSz="609570" rtl="0" eaLnBrk="1" latinLnBrk="0" hangingPunct="1">
        <a:spcBef>
          <a:spcPct val="20000"/>
        </a:spcBef>
        <a:buFont typeface="Arial"/>
        <a:buChar char="»"/>
        <a:defRPr sz="2200" kern="1200">
          <a:solidFill>
            <a:schemeClr val="tx1"/>
          </a:solidFill>
          <a:effectLst>
            <a:glow rad="63500">
              <a:schemeClr val="bg1">
                <a:alpha val="90000"/>
              </a:schemeClr>
            </a:glow>
          </a:effectLst>
          <a:latin typeface="Raleway"/>
          <a:ea typeface="+mn-ea"/>
          <a:cs typeface="Raleway"/>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57" y="174299"/>
            <a:ext cx="9456766" cy="47478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09600" y="1386977"/>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7" name="Straight Connector 36"/>
          <p:cNvCxnSpPr/>
          <p:nvPr/>
        </p:nvCxnSpPr>
        <p:spPr>
          <a:xfrm flipH="1">
            <a:off x="533073"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
        <p:nvSpPr>
          <p:cNvPr id="15" name="Date Placeholder 3"/>
          <p:cNvSpPr txBox="1">
            <a:spLocks/>
          </p:cNvSpPr>
          <p:nvPr/>
        </p:nvSpPr>
        <p:spPr>
          <a:xfrm>
            <a:off x="609600" y="6298427"/>
            <a:ext cx="2844800"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a:solidFill>
                  <a:srgbClr val="FFFFFF">
                    <a:tint val="75000"/>
                  </a:srgbClr>
                </a:solidFill>
                <a:latin typeface="Calibri Light" panose="020F0302020204030204" pitchFamily="34" charset="0"/>
              </a:rPr>
              <a:t>hiswayinc.org</a:t>
            </a:r>
          </a:p>
        </p:txBody>
      </p:sp>
      <p:cxnSp>
        <p:nvCxnSpPr>
          <p:cNvPr id="22" name="Straight Connector 21"/>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015722" y="170798"/>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368404928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l" defTabSz="609570" rtl="0" eaLnBrk="1" latinLnBrk="0" hangingPunct="1">
        <a:spcBef>
          <a:spcPct val="0"/>
        </a:spcBef>
        <a:buNone/>
        <a:defRPr sz="3733" b="1" kern="1200">
          <a:solidFill>
            <a:srgbClr val="4D85C5"/>
          </a:solidFill>
          <a:effectLst>
            <a:glow rad="63500">
              <a:schemeClr val="bg1">
                <a:alpha val="90000"/>
              </a:schemeClr>
            </a:glow>
          </a:effectLst>
          <a:latin typeface="Raleway"/>
          <a:ea typeface="+mj-ea"/>
          <a:cs typeface="Raleway"/>
        </a:defRPr>
      </a:lvl1pPr>
    </p:titleStyle>
    <p:bodyStyle>
      <a:lvl1pPr marL="292100" indent="-292100" algn="l" defTabSz="609570" rtl="0" eaLnBrk="1" latinLnBrk="0" hangingPunct="1">
        <a:spcBef>
          <a:spcPct val="20000"/>
        </a:spcBef>
        <a:buFont typeface="Arial"/>
        <a:buChar char="•"/>
        <a:defRPr sz="3000" kern="1200">
          <a:solidFill>
            <a:srgbClr val="B2B7BB"/>
          </a:solidFill>
          <a:effectLst>
            <a:glow rad="63500">
              <a:schemeClr val="bg1">
                <a:alpha val="90000"/>
              </a:schemeClr>
            </a:glow>
          </a:effectLst>
          <a:latin typeface="Raleway"/>
          <a:ea typeface="+mn-ea"/>
          <a:cs typeface="Raleway"/>
        </a:defRPr>
      </a:lvl1pPr>
      <a:lvl2pPr marL="685800" indent="-342900" algn="l" defTabSz="609570" rtl="0" eaLnBrk="1" latinLnBrk="0" hangingPunct="1">
        <a:spcBef>
          <a:spcPct val="20000"/>
        </a:spcBef>
        <a:buFont typeface="Arial"/>
        <a:buChar char="–"/>
        <a:defRPr sz="2800" kern="1200">
          <a:solidFill>
            <a:schemeClr val="tx1"/>
          </a:solidFill>
          <a:effectLst>
            <a:glow rad="63500">
              <a:schemeClr val="bg1">
                <a:alpha val="90000"/>
              </a:schemeClr>
            </a:glow>
          </a:effectLst>
          <a:latin typeface="Raleway"/>
          <a:ea typeface="+mn-ea"/>
          <a:cs typeface="Raleway"/>
        </a:defRPr>
      </a:lvl2pPr>
      <a:lvl3pPr marL="977900" indent="-292100" algn="l" defTabSz="609570" rtl="0" eaLnBrk="1" latinLnBrk="0" hangingPunct="1">
        <a:spcBef>
          <a:spcPct val="20000"/>
        </a:spcBef>
        <a:buFont typeface="Arial"/>
        <a:buChar char="•"/>
        <a:defRPr sz="2600" kern="1200">
          <a:solidFill>
            <a:srgbClr val="4D85C5"/>
          </a:solidFill>
          <a:effectLst>
            <a:glow rad="63500">
              <a:schemeClr val="bg1">
                <a:alpha val="90000"/>
              </a:schemeClr>
            </a:glow>
          </a:effectLst>
          <a:latin typeface="Raleway"/>
          <a:ea typeface="+mn-ea"/>
          <a:cs typeface="Raleway"/>
        </a:defRPr>
      </a:lvl3pPr>
      <a:lvl4pPr marL="1320800" indent="-292100" algn="l" defTabSz="609570" rtl="0" eaLnBrk="1" latinLnBrk="0" hangingPunct="1">
        <a:spcBef>
          <a:spcPct val="20000"/>
        </a:spcBef>
        <a:buFont typeface="Arial"/>
        <a:buChar char="–"/>
        <a:defRPr sz="2400" kern="1200">
          <a:solidFill>
            <a:srgbClr val="B2B7BB"/>
          </a:solidFill>
          <a:effectLst>
            <a:glow rad="63500">
              <a:schemeClr val="bg1">
                <a:alpha val="90000"/>
              </a:schemeClr>
            </a:glow>
          </a:effectLst>
          <a:latin typeface="Raleway"/>
          <a:ea typeface="+mn-ea"/>
          <a:cs typeface="Raleway"/>
        </a:defRPr>
      </a:lvl4pPr>
      <a:lvl5pPr marL="1663700" indent="-342900" algn="l" defTabSz="609570" rtl="0" eaLnBrk="1" latinLnBrk="0" hangingPunct="1">
        <a:spcBef>
          <a:spcPct val="20000"/>
        </a:spcBef>
        <a:buFont typeface="Arial"/>
        <a:buChar char="»"/>
        <a:defRPr sz="2200" kern="1200">
          <a:solidFill>
            <a:schemeClr val="tx1"/>
          </a:solidFill>
          <a:effectLst>
            <a:glow rad="63500">
              <a:schemeClr val="bg1">
                <a:alpha val="90000"/>
              </a:schemeClr>
            </a:glow>
          </a:effectLst>
          <a:latin typeface="Raleway"/>
          <a:ea typeface="+mn-ea"/>
          <a:cs typeface="Raleway"/>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57" y="174299"/>
            <a:ext cx="9456766" cy="47478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09600" y="1386977"/>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7" name="Straight Connector 36"/>
          <p:cNvCxnSpPr/>
          <p:nvPr/>
        </p:nvCxnSpPr>
        <p:spPr>
          <a:xfrm flipH="1">
            <a:off x="533073"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
        <p:nvSpPr>
          <p:cNvPr id="15" name="Date Placeholder 3"/>
          <p:cNvSpPr txBox="1">
            <a:spLocks/>
          </p:cNvSpPr>
          <p:nvPr/>
        </p:nvSpPr>
        <p:spPr>
          <a:xfrm>
            <a:off x="609600" y="6298427"/>
            <a:ext cx="2844800"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a:solidFill>
                  <a:srgbClr val="FFFFFF">
                    <a:tint val="75000"/>
                  </a:srgbClr>
                </a:solidFill>
                <a:latin typeface="Calibri Light" panose="020F0302020204030204" pitchFamily="34" charset="0"/>
              </a:rPr>
              <a:t>hiswayinc.org</a:t>
            </a:r>
          </a:p>
        </p:txBody>
      </p:sp>
      <p:cxnSp>
        <p:nvCxnSpPr>
          <p:cNvPr id="22" name="Straight Connector 21"/>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015722" y="170798"/>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202410458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Lst>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l" defTabSz="609570" rtl="0" eaLnBrk="1" latinLnBrk="0" hangingPunct="1">
        <a:spcBef>
          <a:spcPct val="0"/>
        </a:spcBef>
        <a:buNone/>
        <a:defRPr sz="3733" b="1" kern="1200">
          <a:solidFill>
            <a:srgbClr val="4D85C5"/>
          </a:solidFill>
          <a:effectLst>
            <a:glow rad="63500">
              <a:schemeClr val="bg1">
                <a:alpha val="90000"/>
              </a:schemeClr>
            </a:glow>
          </a:effectLst>
          <a:latin typeface="Raleway"/>
          <a:ea typeface="+mj-ea"/>
          <a:cs typeface="Raleway"/>
        </a:defRPr>
      </a:lvl1pPr>
    </p:titleStyle>
    <p:bodyStyle>
      <a:lvl1pPr marL="292100" indent="-292100" algn="l" defTabSz="609570" rtl="0" eaLnBrk="1" latinLnBrk="0" hangingPunct="1">
        <a:spcBef>
          <a:spcPct val="20000"/>
        </a:spcBef>
        <a:buFont typeface="Arial"/>
        <a:buChar char="•"/>
        <a:defRPr sz="3000" kern="1200">
          <a:solidFill>
            <a:srgbClr val="B2B7BB"/>
          </a:solidFill>
          <a:effectLst>
            <a:glow rad="63500">
              <a:schemeClr val="bg1">
                <a:alpha val="90000"/>
              </a:schemeClr>
            </a:glow>
          </a:effectLst>
          <a:latin typeface="Raleway"/>
          <a:ea typeface="+mn-ea"/>
          <a:cs typeface="Raleway"/>
        </a:defRPr>
      </a:lvl1pPr>
      <a:lvl2pPr marL="685800" indent="-342900" algn="l" defTabSz="609570" rtl="0" eaLnBrk="1" latinLnBrk="0" hangingPunct="1">
        <a:spcBef>
          <a:spcPct val="20000"/>
        </a:spcBef>
        <a:buFont typeface="Arial"/>
        <a:buChar char="–"/>
        <a:defRPr sz="2800" kern="1200">
          <a:solidFill>
            <a:schemeClr val="tx1"/>
          </a:solidFill>
          <a:effectLst>
            <a:glow rad="63500">
              <a:schemeClr val="bg1">
                <a:alpha val="90000"/>
              </a:schemeClr>
            </a:glow>
          </a:effectLst>
          <a:latin typeface="Raleway"/>
          <a:ea typeface="+mn-ea"/>
          <a:cs typeface="Raleway"/>
        </a:defRPr>
      </a:lvl2pPr>
      <a:lvl3pPr marL="977900" indent="-292100" algn="l" defTabSz="609570" rtl="0" eaLnBrk="1" latinLnBrk="0" hangingPunct="1">
        <a:spcBef>
          <a:spcPct val="20000"/>
        </a:spcBef>
        <a:buFont typeface="Arial"/>
        <a:buChar char="•"/>
        <a:defRPr sz="2600" kern="1200">
          <a:solidFill>
            <a:srgbClr val="4D85C5"/>
          </a:solidFill>
          <a:effectLst>
            <a:glow rad="63500">
              <a:schemeClr val="bg1">
                <a:alpha val="90000"/>
              </a:schemeClr>
            </a:glow>
          </a:effectLst>
          <a:latin typeface="Raleway"/>
          <a:ea typeface="+mn-ea"/>
          <a:cs typeface="Raleway"/>
        </a:defRPr>
      </a:lvl3pPr>
      <a:lvl4pPr marL="1320800" indent="-292100" algn="l" defTabSz="609570" rtl="0" eaLnBrk="1" latinLnBrk="0" hangingPunct="1">
        <a:spcBef>
          <a:spcPct val="20000"/>
        </a:spcBef>
        <a:buFont typeface="Arial"/>
        <a:buChar char="–"/>
        <a:defRPr sz="2400" kern="1200">
          <a:solidFill>
            <a:srgbClr val="B2B7BB"/>
          </a:solidFill>
          <a:effectLst>
            <a:glow rad="63500">
              <a:schemeClr val="bg1">
                <a:alpha val="90000"/>
              </a:schemeClr>
            </a:glow>
          </a:effectLst>
          <a:latin typeface="Raleway"/>
          <a:ea typeface="+mn-ea"/>
          <a:cs typeface="Raleway"/>
        </a:defRPr>
      </a:lvl4pPr>
      <a:lvl5pPr marL="1663700" indent="-342900" algn="l" defTabSz="609570" rtl="0" eaLnBrk="1" latinLnBrk="0" hangingPunct="1">
        <a:spcBef>
          <a:spcPct val="20000"/>
        </a:spcBef>
        <a:buFont typeface="Arial"/>
        <a:buChar char="»"/>
        <a:defRPr sz="2200" kern="1200">
          <a:solidFill>
            <a:schemeClr val="tx1"/>
          </a:solidFill>
          <a:effectLst>
            <a:glow rad="63500">
              <a:schemeClr val="bg1">
                <a:alpha val="90000"/>
              </a:schemeClr>
            </a:glow>
          </a:effectLst>
          <a:latin typeface="Raleway"/>
          <a:ea typeface="+mn-ea"/>
          <a:cs typeface="Raleway"/>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jpeg"/><Relationship Id="rId4" Type="http://schemas.openxmlformats.org/officeDocument/2006/relationships/image" Target="../media/image10.png"/><Relationship Id="rId9" Type="http://schemas.microsoft.com/office/2007/relationships/hdphoto" Target="../media/hdphoto2.wdp"/><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3" Type="http://schemas.openxmlformats.org/officeDocument/2006/relationships/image" Target="../media/image20.jp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notesSlide" Target="../notesSlides/notesSlide22.xml"/><Relationship Id="rId16" Type="http://schemas.openxmlformats.org/officeDocument/2006/relationships/image" Target="../media/image33.jpg"/><Relationship Id="rId1" Type="http://schemas.openxmlformats.org/officeDocument/2006/relationships/slideLayout" Target="../slideLayouts/slideLayout51.xml"/><Relationship Id="rId6" Type="http://schemas.openxmlformats.org/officeDocument/2006/relationships/image" Target="../media/image23.png"/><Relationship Id="rId11" Type="http://schemas.openxmlformats.org/officeDocument/2006/relationships/image" Target="../media/image28.jpg"/><Relationship Id="rId5" Type="http://schemas.openxmlformats.org/officeDocument/2006/relationships/image" Target="../media/image22.jpeg"/><Relationship Id="rId15" Type="http://schemas.openxmlformats.org/officeDocument/2006/relationships/image" Target="../media/image32.jp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72" y="20290"/>
            <a:ext cx="12074227" cy="6832006"/>
            <a:chOff x="86772" y="20290"/>
            <a:chExt cx="12074227" cy="6832006"/>
          </a:xfrm>
        </p:grpSpPr>
        <p:pic>
          <p:nvPicPr>
            <p:cNvPr id="14" name="Picture 13"/>
            <p:cNvPicPr>
              <a:picLocks noChangeAspect="1"/>
            </p:cNvPicPr>
            <p:nvPr/>
          </p:nvPicPr>
          <p:blipFill>
            <a:blip r:embed="rId3" cstate="print">
              <a:lum contrast="-19000"/>
              <a:extLst>
                <a:ext uri="{28A0092B-C50C-407E-A947-70E740481C1C}">
                  <a14:useLocalDpi xmlns:a14="http://schemas.microsoft.com/office/drawing/2010/main" val="0"/>
                </a:ext>
              </a:extLst>
            </a:blip>
            <a:stretch>
              <a:fillRect/>
            </a:stretch>
          </p:blipFill>
          <p:spPr>
            <a:xfrm>
              <a:off x="3966246" y="1891265"/>
              <a:ext cx="4813290" cy="2985387"/>
            </a:xfrm>
            <a:prstGeom prst="rect">
              <a:avLst/>
            </a:prstGeom>
            <a:ln w="38100">
              <a:solidFill>
                <a:schemeClr val="tx1">
                  <a:lumMod val="85000"/>
                  <a:lumOff val="15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58" y="64764"/>
              <a:ext cx="5562841" cy="2674192"/>
            </a:xfrm>
            <a:prstGeom prst="rect">
              <a:avLst/>
            </a:prstGeom>
            <a:ln w="38100">
              <a:solidFill>
                <a:schemeClr val="tx1">
                  <a:lumMod val="85000"/>
                  <a:lumOff val="15000"/>
                </a:schemeClr>
              </a:solid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58000"/>
                      </a14:imgEffect>
                    </a14:imgLayer>
                  </a14:imgProps>
                </a:ext>
                <a:ext uri="{28A0092B-C50C-407E-A947-70E740481C1C}">
                  <a14:useLocalDpi xmlns:a14="http://schemas.microsoft.com/office/drawing/2010/main" val="0"/>
                </a:ext>
              </a:extLst>
            </a:blip>
            <a:stretch>
              <a:fillRect/>
            </a:stretch>
          </p:blipFill>
          <p:spPr>
            <a:xfrm>
              <a:off x="3306390" y="24606"/>
              <a:ext cx="4002577" cy="2122063"/>
            </a:xfrm>
            <a:prstGeom prst="rect">
              <a:avLst/>
            </a:prstGeom>
            <a:ln w="38100">
              <a:solidFill>
                <a:schemeClr val="tx1">
                  <a:lumMod val="85000"/>
                  <a:lumOff val="15000"/>
                </a:schemeClr>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 y="20290"/>
              <a:ext cx="3879474" cy="3879474"/>
            </a:xfrm>
            <a:prstGeom prst="rect">
              <a:avLst/>
            </a:prstGeom>
            <a:ln w="38100">
              <a:solidFill>
                <a:schemeClr val="tx1">
                  <a:lumMod val="85000"/>
                  <a:lumOff val="15000"/>
                </a:schemeClr>
              </a:solidFill>
            </a:ln>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51000"/>
                      </a14:imgEffect>
                    </a14:imgLayer>
                  </a14:imgProps>
                </a:ext>
                <a:ext uri="{28A0092B-C50C-407E-A947-70E740481C1C}">
                  <a14:useLocalDpi xmlns:a14="http://schemas.microsoft.com/office/drawing/2010/main" val="0"/>
                </a:ext>
              </a:extLst>
            </a:blip>
            <a:stretch>
              <a:fillRect/>
            </a:stretch>
          </p:blipFill>
          <p:spPr>
            <a:xfrm flipH="1">
              <a:off x="86772" y="3936212"/>
              <a:ext cx="4371378" cy="2885340"/>
            </a:xfrm>
            <a:prstGeom prst="rect">
              <a:avLst/>
            </a:prstGeom>
            <a:ln w="38100">
              <a:solidFill>
                <a:schemeClr val="tx1">
                  <a:lumMod val="85000"/>
                  <a:lumOff val="15000"/>
                </a:schemeClr>
              </a:solidFill>
            </a:ln>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3" y="1960027"/>
              <a:ext cx="1873591" cy="2157701"/>
            </a:xfrm>
            <a:prstGeom prst="rect">
              <a:avLst/>
            </a:prstGeom>
            <a:ln w="38100">
              <a:solidFill>
                <a:schemeClr val="tx1">
                  <a:lumMod val="85000"/>
                  <a:lumOff val="15000"/>
                </a:schemeClr>
              </a:solidFill>
            </a:ln>
          </p:spPr>
        </p:pic>
        <p:pic>
          <p:nvPicPr>
            <p:cNvPr id="13" name="Picture 12"/>
            <p:cNvPicPr>
              <a:picLocks noChangeAspect="1"/>
            </p:cNvPicPr>
            <p:nvPr/>
          </p:nvPicPr>
          <p:blipFill>
            <a:blip r:embed="rId11">
              <a:lum contrast="-40000"/>
              <a:extLst>
                <a:ext uri="{28A0092B-C50C-407E-A947-70E740481C1C}">
                  <a14:useLocalDpi xmlns:a14="http://schemas.microsoft.com/office/drawing/2010/main" val="0"/>
                </a:ext>
              </a:extLst>
            </a:blip>
            <a:stretch>
              <a:fillRect/>
            </a:stretch>
          </p:blipFill>
          <p:spPr>
            <a:xfrm>
              <a:off x="4484695" y="4523455"/>
              <a:ext cx="3611292" cy="2328841"/>
            </a:xfrm>
            <a:prstGeom prst="rect">
              <a:avLst/>
            </a:prstGeom>
            <a:ln w="38100">
              <a:solidFill>
                <a:schemeClr val="tx1">
                  <a:lumMod val="85000"/>
                  <a:lumOff val="15000"/>
                </a:schemeClr>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6081" y="2694953"/>
              <a:ext cx="3354099" cy="1886681"/>
            </a:xfrm>
            <a:prstGeom prst="rect">
              <a:avLst/>
            </a:prstGeom>
            <a:ln w="38100">
              <a:solidFill>
                <a:schemeClr val="tx1">
                  <a:lumMod val="85000"/>
                  <a:lumOff val="15000"/>
                </a:schemeClr>
              </a:solidFill>
            </a:ln>
          </p:spPr>
        </p:pic>
        <p:pic>
          <p:nvPicPr>
            <p:cNvPr id="8" name="Picture 7"/>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8095987" y="4373217"/>
              <a:ext cx="4037648" cy="2464904"/>
            </a:xfrm>
            <a:prstGeom prst="rect">
              <a:avLst/>
            </a:prstGeom>
            <a:ln w="38100">
              <a:solidFill>
                <a:schemeClr val="tx1">
                  <a:lumMod val="85000"/>
                  <a:lumOff val="15000"/>
                </a:schemeClr>
              </a:solidFill>
            </a:ln>
          </p:spPr>
        </p:pic>
      </p:grpSp>
      <p:sp>
        <p:nvSpPr>
          <p:cNvPr id="15" name="TextBox 14"/>
          <p:cNvSpPr txBox="1"/>
          <p:nvPr/>
        </p:nvSpPr>
        <p:spPr>
          <a:xfrm>
            <a:off x="1128257" y="1442236"/>
            <a:ext cx="984439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A Spiritual Debrief of our Social Crisis</a:t>
            </a:r>
          </a:p>
        </p:txBody>
      </p:sp>
    </p:spTree>
    <p:extLst>
      <p:ext uri="{BB962C8B-B14F-4D97-AF65-F5344CB8AC3E}">
        <p14:creationId xmlns:p14="http://schemas.microsoft.com/office/powerpoint/2010/main" val="112522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6000" b="-1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CA8A3-B214-4B65-B740-058E986C0BE4}"/>
              </a:ext>
            </a:extLst>
          </p:cNvPr>
          <p:cNvSpPr/>
          <p:nvPr/>
        </p:nvSpPr>
        <p:spPr>
          <a:xfrm>
            <a:off x="510376" y="280829"/>
            <a:ext cx="11323651" cy="5839148"/>
          </a:xfrm>
          <a:prstGeom prst="rect">
            <a:avLst/>
          </a:prstGeom>
        </p:spPr>
        <p:txBody>
          <a:bodyPr wrap="square" anchor="ctr" anchorCtr="0">
            <a:noAutofit/>
          </a:bodyPr>
          <a:lstStyle/>
          <a:p>
            <a:r>
              <a:rPr lang="en-US" sz="4400" dirty="0">
                <a:effectLst>
                  <a:glow rad="127000">
                    <a:schemeClr val="bg1"/>
                  </a:glow>
                </a:effectLst>
                <a:latin typeface="Arial Black" panose="020B0A04020102020204" pitchFamily="34" charset="0"/>
              </a:rPr>
              <a:t>When neither sun nor stars appeared for many days, and no small tempest lay on us, all hope of our being saved was at last abandoned</a:t>
            </a:r>
            <a:r>
              <a:rPr lang="en-US" sz="4400" dirty="0">
                <a:effectLst>
                  <a:glow rad="127000">
                    <a:schemeClr val="bg1"/>
                  </a:glow>
                </a:effectLst>
              </a:rPr>
              <a:t>.</a:t>
            </a:r>
            <a:r>
              <a:rPr lang="en-US" sz="4398" dirty="0">
                <a:effectLst>
                  <a:glow rad="127000">
                    <a:schemeClr val="bg1"/>
                  </a:glow>
                </a:effectLst>
                <a:latin typeface="Arial Black" panose="020B0A04020102020204" pitchFamily="34" charset="0"/>
                <a:ea typeface="Open Sans" panose="020B0606030504020204" pitchFamily="34" charset="0"/>
                <a:cs typeface="Open Sans" panose="020B0606030504020204" pitchFamily="34" charset="0"/>
              </a:rPr>
              <a:t>   			-- Acts 27:20</a:t>
            </a:r>
          </a:p>
        </p:txBody>
      </p:sp>
    </p:spTree>
    <p:extLst>
      <p:ext uri="{BB962C8B-B14F-4D97-AF65-F5344CB8AC3E}">
        <p14:creationId xmlns:p14="http://schemas.microsoft.com/office/powerpoint/2010/main" val="182039975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CA8A3-B214-4B65-B740-058E986C0BE4}"/>
              </a:ext>
            </a:extLst>
          </p:cNvPr>
          <p:cNvSpPr/>
          <p:nvPr/>
        </p:nvSpPr>
        <p:spPr>
          <a:xfrm>
            <a:off x="434176" y="509429"/>
            <a:ext cx="11323651" cy="5839148"/>
          </a:xfrm>
          <a:prstGeom prst="rect">
            <a:avLst/>
          </a:prstGeom>
        </p:spPr>
        <p:txBody>
          <a:bodyPr wrap="square" anchor="ctr" anchorCtr="0">
            <a:noAutofit/>
          </a:bodyPr>
          <a:lstStyle/>
          <a:p>
            <a:r>
              <a:rPr lang="en-US" sz="2800" dirty="0">
                <a:effectLst>
                  <a:glow rad="127000">
                    <a:schemeClr val="bg1"/>
                  </a:glow>
                </a:effectLst>
                <a:latin typeface="Arial Black" panose="020B0A04020102020204" pitchFamily="34" charset="0"/>
              </a:rPr>
              <a:t>Since they had been without food for a long time, Paul stood up among them and said, “Men, you should have listened to me and not have set sail from Crete and incurred this injury and loss. Yet now I urge you to take heart, for there will be no loss of life among you, but only of the ship. For this very night there stood before me an angel of the God to whom I belong and whom I worship, and he said, ‘Do not be afraid, Paul; you must stand before Caesar. And behold, God has granted you all those who sail with you.’ So take heart, men, for I have faith in God that it will be exactly as I have been told. But we must run aground on some island.”</a:t>
            </a:r>
            <a:r>
              <a:rPr lang="en-US" sz="2800" dirty="0">
                <a:effectLst>
                  <a:glow rad="127000">
                    <a:schemeClr val="bg1"/>
                  </a:glow>
                </a:effectLst>
                <a:latin typeface="Arial Black" panose="020B0A04020102020204" pitchFamily="34" charset="0"/>
                <a:ea typeface="Open Sans" panose="020B0606030504020204" pitchFamily="34" charset="0"/>
                <a:cs typeface="Open Sans" panose="020B0606030504020204" pitchFamily="34" charset="0"/>
              </a:rPr>
              <a:t>										-- Acts 27:21-26</a:t>
            </a:r>
          </a:p>
        </p:txBody>
      </p:sp>
    </p:spTree>
    <p:extLst>
      <p:ext uri="{BB962C8B-B14F-4D97-AF65-F5344CB8AC3E}">
        <p14:creationId xmlns:p14="http://schemas.microsoft.com/office/powerpoint/2010/main" val="153636178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CA8A3-B214-4B65-B740-058E986C0BE4}"/>
              </a:ext>
            </a:extLst>
          </p:cNvPr>
          <p:cNvSpPr/>
          <p:nvPr/>
        </p:nvSpPr>
        <p:spPr>
          <a:xfrm>
            <a:off x="434176" y="509429"/>
            <a:ext cx="11323651" cy="5839148"/>
          </a:xfrm>
          <a:prstGeom prst="rect">
            <a:avLst/>
          </a:prstGeom>
        </p:spPr>
        <p:txBody>
          <a:bodyPr wrap="square" anchor="ctr" anchorCtr="0">
            <a:noAutofit/>
          </a:bodyPr>
          <a:lstStyle/>
          <a:p>
            <a:r>
              <a:rPr lang="en-US" sz="4400" b="1" baseline="30000" dirty="0">
                <a:solidFill>
                  <a:prstClr val="white"/>
                </a:solidFill>
                <a:effectLst>
                  <a:glow rad="127000">
                    <a:prstClr val="black"/>
                  </a:glow>
                </a:effectLst>
                <a:latin typeface="Arial Black" panose="020B0A04020102020204" pitchFamily="34" charset="0"/>
              </a:rPr>
              <a:t> </a:t>
            </a:r>
            <a:r>
              <a:rPr lang="en-US" sz="4400" dirty="0">
                <a:solidFill>
                  <a:prstClr val="white"/>
                </a:solidFill>
                <a:effectLst>
                  <a:glow rad="127000">
                    <a:prstClr val="black"/>
                  </a:glow>
                </a:effectLst>
                <a:latin typeface="Arial Black" panose="020B0A04020102020204" pitchFamily="34" charset="0"/>
              </a:rPr>
              <a:t>Paul said to the centurion and the soldiers, “Unless these men stay in the ship, you cannot be saved.” </a:t>
            </a:r>
            <a:r>
              <a:rPr lang="en-US" sz="4398" dirty="0">
                <a:solidFill>
                  <a:prstClr val="white"/>
                </a:solidFill>
                <a:effectLst>
                  <a:glow rad="127000">
                    <a:prstClr val="black"/>
                  </a:glow>
                </a:effectLst>
                <a:latin typeface="Arial Black" panose="020B0A04020102020204" pitchFamily="34" charset="0"/>
                <a:ea typeface="Open Sans" panose="020B0606030504020204" pitchFamily="34" charset="0"/>
                <a:cs typeface="Open Sans" panose="020B0606030504020204" pitchFamily="34" charset="0"/>
              </a:rPr>
              <a:t>   </a:t>
            </a:r>
            <a:r>
              <a:rPr lang="en-US" sz="4398"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rPr>
              <a:t>								-- Acts 27:31</a:t>
            </a:r>
          </a:p>
        </p:txBody>
      </p:sp>
    </p:spTree>
    <p:extLst>
      <p:ext uri="{BB962C8B-B14F-4D97-AF65-F5344CB8AC3E}">
        <p14:creationId xmlns:p14="http://schemas.microsoft.com/office/powerpoint/2010/main" val="239387314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CA8A3-B214-4B65-B740-058E986C0BE4}"/>
              </a:ext>
            </a:extLst>
          </p:cNvPr>
          <p:cNvSpPr/>
          <p:nvPr/>
        </p:nvSpPr>
        <p:spPr>
          <a:xfrm>
            <a:off x="434176" y="509429"/>
            <a:ext cx="11323651" cy="5839148"/>
          </a:xfrm>
          <a:prstGeom prst="rect">
            <a:avLst/>
          </a:prstGeom>
        </p:spPr>
        <p:txBody>
          <a:bodyPr wrap="square" anchor="ctr" anchorCtr="0">
            <a:noAutofit/>
          </a:bodyPr>
          <a:lstStyle/>
          <a:p>
            <a:r>
              <a:rPr lang="en-US" sz="4400" dirty="0">
                <a:solidFill>
                  <a:prstClr val="white"/>
                </a:solidFill>
                <a:effectLst>
                  <a:glow rad="127000">
                    <a:prstClr val="black"/>
                  </a:glow>
                </a:effectLst>
                <a:latin typeface="Arial Black" panose="020B0A04020102020204" pitchFamily="34" charset="0"/>
              </a:rPr>
              <a:t>And when he had said these things, he took bread, and giving thanks to God in the presence of all he broke it and began to eat. Then they all were encouraged and ate some food themselves.  </a:t>
            </a:r>
            <a:endParaRPr lang="en-US" sz="4398" dirty="0">
              <a:solidFill>
                <a:prstClr val="white"/>
              </a:solidFill>
              <a:effectLst>
                <a:glow rad="127000">
                  <a:prstClr val="black">
                    <a:alpha val="90000"/>
                  </a:prstClr>
                </a:glow>
              </a:effectLst>
              <a:latin typeface="Arial Black" panose="020B0A04020102020204" pitchFamily="34" charset="0"/>
              <a:cs typeface="Open Sans" panose="020B0606030504020204" pitchFamily="34" charset="0"/>
            </a:endParaRPr>
          </a:p>
          <a:p>
            <a:r>
              <a:rPr lang="en-US" sz="4398"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rPr>
              <a:t>						-- Acts 27:35,36</a:t>
            </a:r>
          </a:p>
        </p:txBody>
      </p:sp>
    </p:spTree>
    <p:extLst>
      <p:ext uri="{BB962C8B-B14F-4D97-AF65-F5344CB8AC3E}">
        <p14:creationId xmlns:p14="http://schemas.microsoft.com/office/powerpoint/2010/main" val="219140594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434176" y="509429"/>
            <a:ext cx="11323651" cy="5839148"/>
          </a:xfrm>
          <a:prstGeom prst="rect">
            <a:avLst/>
          </a:prstGeom>
        </p:spPr>
        <p:txBody>
          <a:bodyPr wrap="square" anchor="ctr" anchorCtr="0">
            <a:noAutofit/>
          </a:bodyPr>
          <a:lstStyle/>
          <a:p>
            <a:r>
              <a:rPr lang="en-US" sz="3600" dirty="0">
                <a:solidFill>
                  <a:prstClr val="white"/>
                </a:solidFill>
                <a:effectLst>
                  <a:glow rad="127000">
                    <a:prstClr val="black"/>
                  </a:glow>
                </a:effectLst>
                <a:latin typeface="Arial Black" panose="020B0A04020102020204" pitchFamily="34" charset="0"/>
              </a:rPr>
              <a:t>So they cast off the anchors and left them in the sea, at the same time loosening the ropes that tied the rudders. Then hoisting the foresail to the wind they made for the beach. But striking a reef, they ran the vessel aground. The bow stuck and remained immovable, and the stern was being broken up by the surf. </a:t>
            </a:r>
            <a:r>
              <a:rPr lang="en-US" sz="4400" dirty="0">
                <a:solidFill>
                  <a:prstClr val="white"/>
                </a:solidFill>
                <a:effectLst>
                  <a:glow rad="127000">
                    <a:prstClr val="black"/>
                  </a:glow>
                </a:effectLst>
                <a:latin typeface="Arial Black" panose="020B0A04020102020204" pitchFamily="34" charset="0"/>
              </a:rPr>
              <a:t>  </a:t>
            </a:r>
            <a:endParaRPr lang="en-US" sz="4398" dirty="0">
              <a:solidFill>
                <a:prstClr val="white"/>
              </a:solidFill>
              <a:effectLst>
                <a:glow rad="127000">
                  <a:prstClr val="black">
                    <a:alpha val="90000"/>
                  </a:prstClr>
                </a:glow>
              </a:effectLst>
              <a:latin typeface="Arial Black" panose="020B0A04020102020204" pitchFamily="34" charset="0"/>
              <a:cs typeface="Open Sans" panose="020B0606030504020204" pitchFamily="34" charset="0"/>
            </a:endParaRPr>
          </a:p>
          <a:p>
            <a:r>
              <a:rPr lang="en-US" sz="4398"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rPr>
              <a:t>							</a:t>
            </a:r>
            <a:r>
              <a:rPr lang="en-US" sz="36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rPr>
              <a:t>-- Acts 27:40,41</a:t>
            </a:r>
          </a:p>
        </p:txBody>
      </p:sp>
    </p:spTree>
    <p:extLst>
      <p:ext uri="{BB962C8B-B14F-4D97-AF65-F5344CB8AC3E}">
        <p14:creationId xmlns:p14="http://schemas.microsoft.com/office/powerpoint/2010/main" val="349593972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751676" y="547529"/>
            <a:ext cx="11323651" cy="5839148"/>
          </a:xfrm>
          <a:prstGeom prst="rect">
            <a:avLst/>
          </a:prstGeom>
        </p:spPr>
        <p:txBody>
          <a:bodyPr wrap="square" anchor="ctr" anchorCtr="0">
            <a:noAutofit/>
          </a:bodyPr>
          <a:lstStyle/>
          <a:p>
            <a:r>
              <a:rPr lang="en-US" sz="4800" dirty="0">
                <a:solidFill>
                  <a:prstClr val="white"/>
                </a:solidFill>
                <a:effectLst>
                  <a:glow rad="127000">
                    <a:prstClr val="black"/>
                  </a:glow>
                </a:effectLst>
                <a:latin typeface="Arial Black" panose="020B0A04020102020204" pitchFamily="34" charset="0"/>
              </a:rPr>
              <a:t>… And so it was that all were brought safely to land.  </a:t>
            </a:r>
            <a:endParaRPr lang="en-US" sz="4800" dirty="0">
              <a:solidFill>
                <a:prstClr val="white"/>
              </a:solidFill>
              <a:effectLst>
                <a:glow rad="127000">
                  <a:prstClr val="black"/>
                </a:glow>
              </a:effectLst>
              <a:latin typeface="Arial Black" panose="020B0A04020102020204" pitchFamily="34" charset="0"/>
              <a:cs typeface="Open Sans" panose="020B0606030504020204" pitchFamily="34" charset="0"/>
            </a:endParaRPr>
          </a:p>
          <a:p>
            <a:r>
              <a:rPr lang="en-US" sz="48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rPr>
              <a:t>							-- Acts 27:44</a:t>
            </a:r>
          </a:p>
        </p:txBody>
      </p:sp>
    </p:spTree>
    <p:extLst>
      <p:ext uri="{BB962C8B-B14F-4D97-AF65-F5344CB8AC3E}">
        <p14:creationId xmlns:p14="http://schemas.microsoft.com/office/powerpoint/2010/main" val="190568307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396076" y="2046129"/>
            <a:ext cx="11323651" cy="2436971"/>
          </a:xfrm>
          <a:prstGeom prst="rect">
            <a:avLst/>
          </a:prstGeom>
        </p:spPr>
        <p:txBody>
          <a:bodyPr wrap="square" anchor="ctr" anchorCtr="0">
            <a:noAutofit/>
          </a:bodyPr>
          <a:lstStyle/>
          <a:p>
            <a:pPr algn="ctr"/>
            <a:r>
              <a:rPr lang="en-US" sz="9600" dirty="0">
                <a:solidFill>
                  <a:prstClr val="white"/>
                </a:solidFill>
                <a:effectLst>
                  <a:glow rad="127000">
                    <a:prstClr val="black"/>
                  </a:glow>
                </a:effectLst>
                <a:latin typeface="Arial Black" panose="020B0A04020102020204" pitchFamily="34" charset="0"/>
              </a:rPr>
              <a:t>“Stay With The Ship”</a:t>
            </a:r>
            <a:endParaRPr lang="en-US" sz="96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428110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726276" y="611029"/>
            <a:ext cx="11323651" cy="5839148"/>
          </a:xfrm>
          <a:prstGeom prst="rect">
            <a:avLst/>
          </a:prstGeom>
        </p:spPr>
        <p:txBody>
          <a:bodyPr wrap="square" anchor="ctr" anchorCtr="0">
            <a:noAutofit/>
          </a:bodyPr>
          <a:lstStyle/>
          <a:p>
            <a:r>
              <a:rPr lang="en-US" sz="4800" dirty="0">
                <a:solidFill>
                  <a:prstClr val="white"/>
                </a:solidFill>
                <a:effectLst>
                  <a:glow rad="127000">
                    <a:prstClr val="black"/>
                  </a:glow>
                </a:effectLst>
                <a:latin typeface="Arial Black" panose="020B0A04020102020204" pitchFamily="34" charset="0"/>
              </a:rPr>
              <a:t>because they formerly did not obey, when God's patience waited in the days of Noah, while the ark was being prepared, in which a few, that is, eight persons, were brought safely through water. </a:t>
            </a:r>
            <a:endParaRPr lang="en-US" sz="4800" dirty="0">
              <a:solidFill>
                <a:prstClr val="white"/>
              </a:solidFill>
              <a:effectLst>
                <a:glow rad="127000">
                  <a:prstClr val="black"/>
                </a:glow>
              </a:effectLst>
              <a:latin typeface="Arial Black" panose="020B0A04020102020204" pitchFamily="34" charset="0"/>
              <a:cs typeface="Open Sans" panose="020B0606030504020204" pitchFamily="34" charset="0"/>
            </a:endParaRPr>
          </a:p>
          <a:p>
            <a:r>
              <a:rPr lang="en-US" sz="48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rPr>
              <a:t>							-- 1 Peter 3:20</a:t>
            </a:r>
          </a:p>
        </p:txBody>
      </p:sp>
    </p:spTree>
    <p:extLst>
      <p:ext uri="{BB962C8B-B14F-4D97-AF65-F5344CB8AC3E}">
        <p14:creationId xmlns:p14="http://schemas.microsoft.com/office/powerpoint/2010/main" val="239864771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868349" y="965199"/>
            <a:ext cx="11323651" cy="4799177"/>
          </a:xfrm>
          <a:prstGeom prst="rect">
            <a:avLst/>
          </a:prstGeom>
        </p:spPr>
        <p:txBody>
          <a:bodyPr wrap="square" anchor="ctr" anchorCtr="0">
            <a:noAutofit/>
          </a:bodyPr>
          <a:lstStyle/>
          <a:p>
            <a:r>
              <a:rPr lang="en-US" sz="5400" dirty="0">
                <a:solidFill>
                  <a:prstClr val="white"/>
                </a:solidFill>
                <a:effectLst>
                  <a:glow rad="127000">
                    <a:prstClr val="black"/>
                  </a:glow>
                </a:effectLst>
                <a:latin typeface="Arial Black" panose="020B0A04020102020204" pitchFamily="34" charset="0"/>
              </a:rPr>
              <a:t>holding faith and a good conscience. By rejecting this, some have made shipwreck of their faith, </a:t>
            </a:r>
            <a:r>
              <a:rPr lang="en-US" sz="54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rPr>
              <a:t>							-- 1 Timothy 1:19</a:t>
            </a:r>
          </a:p>
        </p:txBody>
      </p:sp>
    </p:spTree>
    <p:extLst>
      <p:ext uri="{BB962C8B-B14F-4D97-AF65-F5344CB8AC3E}">
        <p14:creationId xmlns:p14="http://schemas.microsoft.com/office/powerpoint/2010/main" val="335433582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396076" y="2046129"/>
            <a:ext cx="11323651" cy="2436971"/>
          </a:xfrm>
          <a:prstGeom prst="rect">
            <a:avLst/>
          </a:prstGeom>
        </p:spPr>
        <p:txBody>
          <a:bodyPr wrap="square" anchor="ctr" anchorCtr="0">
            <a:noAutofit/>
          </a:bodyPr>
          <a:lstStyle/>
          <a:p>
            <a:pPr algn="ctr"/>
            <a:r>
              <a:rPr lang="en-US" sz="9600" dirty="0">
                <a:solidFill>
                  <a:prstClr val="white"/>
                </a:solidFill>
                <a:effectLst>
                  <a:glow rad="127000">
                    <a:prstClr val="black"/>
                  </a:glow>
                </a:effectLst>
                <a:latin typeface="Arial Black" panose="020B0A04020102020204" pitchFamily="34" charset="0"/>
              </a:rPr>
              <a:t>“Stay With The Ship”</a:t>
            </a:r>
            <a:endParaRPr lang="en-US" sz="96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5309842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434176" y="509429"/>
            <a:ext cx="11323651" cy="5839148"/>
          </a:xfrm>
          <a:prstGeom prst="rect">
            <a:avLst/>
          </a:prstGeom>
        </p:spPr>
        <p:txBody>
          <a:bodyPr wrap="square" anchor="ctr" anchorCtr="0">
            <a:noAutofit/>
          </a:bodyPr>
          <a:lstStyle/>
          <a:p>
            <a:r>
              <a:rPr lang="en-US" sz="4400" dirty="0">
                <a:solidFill>
                  <a:schemeClr val="bg1"/>
                </a:solidFill>
                <a:effectLst>
                  <a:glow rad="127000">
                    <a:schemeClr val="tx1"/>
                  </a:glow>
                </a:effectLst>
                <a:latin typeface="Arial Black" panose="020B0A04020102020204" pitchFamily="34" charset="0"/>
              </a:rPr>
              <a:t>Count it all joy, my brothers, when you meet trials of various kinds, for you know that the testing of your faith produces steadfastness. And let steadfastness have its full effect, that you may be perfect and complete, lacking in nothing.</a:t>
            </a:r>
            <a:r>
              <a:rPr lang="en-US" sz="4398"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 James 1:2-4</a:t>
            </a:r>
          </a:p>
        </p:txBody>
      </p:sp>
    </p:spTree>
    <p:extLst>
      <p:ext uri="{BB962C8B-B14F-4D97-AF65-F5344CB8AC3E}">
        <p14:creationId xmlns:p14="http://schemas.microsoft.com/office/powerpoint/2010/main" val="1740034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576249" y="850899"/>
            <a:ext cx="11323651" cy="4799177"/>
          </a:xfrm>
          <a:prstGeom prst="rect">
            <a:avLst/>
          </a:prstGeom>
        </p:spPr>
        <p:txBody>
          <a:bodyPr wrap="square" anchor="ctr" anchorCtr="0">
            <a:noAutofit/>
          </a:bodyPr>
          <a:lstStyle/>
          <a:p>
            <a:r>
              <a:rPr lang="en-US" sz="4000" dirty="0">
                <a:solidFill>
                  <a:prstClr val="white"/>
                </a:solidFill>
                <a:effectLst>
                  <a:glow rad="127000">
                    <a:prstClr val="black"/>
                  </a:glow>
                </a:effectLst>
                <a:latin typeface="Arial Black" panose="020B0A04020102020204" pitchFamily="34" charset="0"/>
              </a:rPr>
              <a:t>We have this as a sure and steadfast anchor of the soul, a hope that enters into the inner place behind the curtain, where Jesus has gone as a forerunner on our behalf, having become a high priest forever after the order of Melchizedek.</a:t>
            </a:r>
            <a:r>
              <a:rPr lang="en-US" sz="40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rPr>
              <a:t>			-- Hebrews 6:19,20</a:t>
            </a:r>
          </a:p>
        </p:txBody>
      </p:sp>
    </p:spTree>
    <p:extLst>
      <p:ext uri="{BB962C8B-B14F-4D97-AF65-F5344CB8AC3E}">
        <p14:creationId xmlns:p14="http://schemas.microsoft.com/office/powerpoint/2010/main" val="350456596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347649" y="2019300"/>
            <a:ext cx="11323651" cy="1917700"/>
          </a:xfrm>
          <a:prstGeom prst="rect">
            <a:avLst/>
          </a:prstGeom>
        </p:spPr>
        <p:txBody>
          <a:bodyPr wrap="square" anchor="ctr" anchorCtr="0">
            <a:noAutofit/>
          </a:bodyPr>
          <a:lstStyle/>
          <a:p>
            <a:pPr algn="ctr"/>
            <a:r>
              <a:rPr lang="en-US" sz="8800" dirty="0">
                <a:solidFill>
                  <a:prstClr val="white"/>
                </a:solidFill>
                <a:effectLst>
                  <a:glow rad="127000">
                    <a:prstClr val="black"/>
                  </a:glow>
                </a:effectLst>
                <a:latin typeface="Arial Black" panose="020B0A04020102020204" pitchFamily="34" charset="0"/>
              </a:rPr>
              <a:t>“Anchor Versus Cultural Currents”</a:t>
            </a:r>
            <a:endParaRPr lang="en-US" sz="88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887276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673" y="1932066"/>
            <a:ext cx="6417097" cy="3606800"/>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2" name="Picture 1"/>
          <p:cNvPicPr>
            <a:picLocks noChangeAspect="1"/>
          </p:cNvPicPr>
          <p:nvPr/>
        </p:nvPicPr>
        <p:blipFill>
          <a:blip r:embed="rId4"/>
          <a:stretch>
            <a:fillRect/>
          </a:stretch>
        </p:blipFill>
        <p:spPr>
          <a:xfrm>
            <a:off x="0" y="0"/>
            <a:ext cx="3657917" cy="2060627"/>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4351" y="629587"/>
            <a:ext cx="4441691" cy="5921115"/>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5" name="Picture 4"/>
          <p:cNvPicPr>
            <a:picLocks noChangeAspect="1"/>
          </p:cNvPicPr>
          <p:nvPr/>
        </p:nvPicPr>
        <p:blipFill>
          <a:blip r:embed="rId6"/>
          <a:stretch>
            <a:fillRect/>
          </a:stretch>
        </p:blipFill>
        <p:spPr>
          <a:xfrm>
            <a:off x="0" y="1932066"/>
            <a:ext cx="2144216" cy="2863566"/>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4907" y="1135440"/>
            <a:ext cx="6180628" cy="4635471"/>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78" y="4795632"/>
            <a:ext cx="2749824" cy="206236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6782" y="727671"/>
            <a:ext cx="8176510" cy="5451007"/>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1116" y="4769129"/>
            <a:ext cx="3119064" cy="2079376"/>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4649" y="393446"/>
            <a:ext cx="4806713" cy="6393395"/>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0448" y="3679792"/>
            <a:ext cx="2376029" cy="3160349"/>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4775" y="131468"/>
            <a:ext cx="4516587" cy="6774881"/>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42409" y="3845855"/>
            <a:ext cx="2023883" cy="3035825"/>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81450" y="254000"/>
            <a:ext cx="4229100" cy="6350000"/>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4801" y="3424558"/>
            <a:ext cx="2315896" cy="3477322"/>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6382" y="819171"/>
            <a:ext cx="6660775" cy="4878314"/>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13346" y="21393"/>
            <a:ext cx="3042205" cy="2228094"/>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25" name="Picture 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3868" y="664634"/>
            <a:ext cx="10058400" cy="5255514"/>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77741" y="-8473"/>
            <a:ext cx="3713951" cy="1940539"/>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27" name="Picture 2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0000" y="0"/>
            <a:ext cx="4572000" cy="6858000"/>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pic>
        <p:nvPicPr>
          <p:cNvPr id="29"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283542" y="1006579"/>
            <a:ext cx="1907280" cy="2860919"/>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spTree>
    <p:extLst>
      <p:ext uri="{BB962C8B-B14F-4D97-AF65-F5344CB8AC3E}">
        <p14:creationId xmlns:p14="http://schemas.microsoft.com/office/powerpoint/2010/main" val="4119780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par>
                                <p:cTn id="14" presetID="22" presetClass="entr" presetSubtype="2"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4"/>
                                        </p:tgtEl>
                                        <p:attrNameLst>
                                          <p:attrName>style.visibility</p:attrName>
                                        </p:attrNameLst>
                                      </p:cBhvr>
                                      <p:to>
                                        <p:strVal val="hidden"/>
                                      </p:to>
                                    </p:set>
                                  </p:childTnLst>
                                </p:cTn>
                              </p:par>
                              <p:par>
                                <p:cTn id="28" presetID="22" presetClass="entr" presetSubtype="2"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22" presetClass="entr" presetSubtype="2"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righ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8"/>
                                        </p:tgtEl>
                                        <p:attrNameLst>
                                          <p:attrName>style.visibility</p:attrName>
                                        </p:attrNameLst>
                                      </p:cBhvr>
                                      <p:to>
                                        <p:strVal val="hidden"/>
                                      </p:to>
                                    </p:set>
                                  </p:childTnLst>
                                </p:cTn>
                              </p:par>
                              <p:par>
                                <p:cTn id="54" presetID="22" presetClass="entr" presetSubtype="1"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up)">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5"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randombar(vertic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13"/>
                                        </p:tgtEl>
                                        <p:attrNameLst>
                                          <p:attrName>style.visibility</p:attrName>
                                        </p:attrNameLst>
                                      </p:cBhvr>
                                      <p:to>
                                        <p:strVal val="hidden"/>
                                      </p:to>
                                    </p:set>
                                  </p:childTnLst>
                                </p:cTn>
                              </p:par>
                              <p:par>
                                <p:cTn id="66" presetID="22" presetClass="entr" presetSubtype="1"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up)">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17"/>
                                        </p:tgtEl>
                                        <p:attrNameLst>
                                          <p:attrName>style.visibility</p:attrName>
                                        </p:attrNameLst>
                                      </p:cBhvr>
                                      <p:to>
                                        <p:strVal val="hidden"/>
                                      </p:to>
                                    </p:set>
                                  </p:childTnLst>
                                </p:cTn>
                              </p:par>
                              <p:par>
                                <p:cTn id="78" presetID="22" presetClass="entr" presetSubtype="8"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left)">
                                      <p:cBhvr>
                                        <p:cTn id="80" dur="5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500" fill="hold"/>
                                        <p:tgtEl>
                                          <p:spTgt spid="15"/>
                                        </p:tgtEl>
                                        <p:attrNameLst>
                                          <p:attrName>ppt_w</p:attrName>
                                        </p:attrNameLst>
                                      </p:cBhvr>
                                      <p:tavLst>
                                        <p:tav tm="0">
                                          <p:val>
                                            <p:fltVal val="0"/>
                                          </p:val>
                                        </p:tav>
                                        <p:tav tm="100000">
                                          <p:val>
                                            <p:strVal val="#ppt_w"/>
                                          </p:val>
                                        </p:tav>
                                      </p:tavLst>
                                    </p:anim>
                                    <p:anim calcmode="lin" valueType="num">
                                      <p:cBhvr>
                                        <p:cTn id="86" dur="500" fill="hold"/>
                                        <p:tgtEl>
                                          <p:spTgt spid="15"/>
                                        </p:tgtEl>
                                        <p:attrNameLst>
                                          <p:attrName>ppt_h</p:attrName>
                                        </p:attrNameLst>
                                      </p:cBhvr>
                                      <p:tavLst>
                                        <p:tav tm="0">
                                          <p:val>
                                            <p:fltVal val="0"/>
                                          </p:val>
                                        </p:tav>
                                        <p:tav tm="100000">
                                          <p:val>
                                            <p:strVal val="#ppt_h"/>
                                          </p:val>
                                        </p:tav>
                                      </p:tavLst>
                                    </p:anim>
                                    <p:animEffect transition="in" filter="fade">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15"/>
                                        </p:tgtEl>
                                        <p:attrNameLst>
                                          <p:attrName>style.visibility</p:attrName>
                                        </p:attrNameLst>
                                      </p:cBhvr>
                                      <p:to>
                                        <p:strVal val="hidden"/>
                                      </p:to>
                                    </p:set>
                                  </p:childTnLst>
                                </p:cTn>
                              </p:par>
                              <p:par>
                                <p:cTn id="92" presetID="22" presetClass="entr" presetSubtype="8" fill="hold"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left)">
                                      <p:cBhvr>
                                        <p:cTn id="94" dur="500"/>
                                        <p:tgtEl>
                                          <p:spTgt spid="16"/>
                                        </p:tgtEl>
                                      </p:cBhvr>
                                    </p:animEffect>
                                  </p:childTnLst>
                                </p:cTn>
                              </p:par>
                            </p:childTnLst>
                          </p:cTn>
                        </p:par>
                      </p:childTnLst>
                    </p:cTn>
                  </p:par>
                  <p:par>
                    <p:cTn id="95" fill="hold">
                      <p:stCondLst>
                        <p:cond delay="indefinite"/>
                      </p:stCondLst>
                      <p:childTnLst>
                        <p:par>
                          <p:cTn id="96" fill="hold">
                            <p:stCondLst>
                              <p:cond delay="0"/>
                            </p:stCondLst>
                            <p:childTnLst>
                              <p:par>
                                <p:cTn id="97" presetID="5" presetClass="entr" presetSubtype="10" fill="hold"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checkerboard(across)">
                                      <p:cBhvr>
                                        <p:cTn id="99" dur="500"/>
                                        <p:tgtEl>
                                          <p:spTgt spid="27"/>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27"/>
                                        </p:tgtEl>
                                        <p:attrNameLst>
                                          <p:attrName>style.visibility</p:attrName>
                                        </p:attrNameLst>
                                      </p:cBhvr>
                                      <p:to>
                                        <p:strVal val="hidden"/>
                                      </p:to>
                                    </p:set>
                                  </p:childTnLst>
                                </p:cTn>
                              </p:par>
                              <p:par>
                                <p:cTn id="104" presetID="22" presetClass="entr" presetSubtype="8" fill="hold" nodeType="with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wipe(left)">
                                      <p:cBhvr>
                                        <p:cTn id="106" dur="500"/>
                                        <p:tgtEl>
                                          <p:spTgt spid="29"/>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barn(inVertical)">
                                      <p:cBhvr>
                                        <p:cTn id="111" dur="500"/>
                                        <p:tgtEl>
                                          <p:spTgt spid="23"/>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23"/>
                                        </p:tgtEl>
                                        <p:attrNameLst>
                                          <p:attrName>style.visibility</p:attrName>
                                        </p:attrNameLst>
                                      </p:cBhvr>
                                      <p:to>
                                        <p:strVal val="hidden"/>
                                      </p:to>
                                    </p:set>
                                  </p:childTnLst>
                                </p:cTn>
                              </p:par>
                              <p:par>
                                <p:cTn id="116" presetID="22" presetClass="entr" presetSubtype="4" fill="hold" nodeType="with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wipe(down)">
                                      <p:cBhvr>
                                        <p:cTn id="118" dur="500"/>
                                        <p:tgtEl>
                                          <p:spTgt spid="24"/>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42" fill="hold"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barn(outHorizontal)">
                                      <p:cBhvr>
                                        <p:cTn id="123" dur="500"/>
                                        <p:tgtEl>
                                          <p:spTgt spid="25"/>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25"/>
                                        </p:tgtEl>
                                        <p:attrNameLst>
                                          <p:attrName>style.visibility</p:attrName>
                                        </p:attrNameLst>
                                      </p:cBhvr>
                                      <p:to>
                                        <p:strVal val="hidden"/>
                                      </p:to>
                                    </p:set>
                                  </p:childTnLst>
                                </p:cTn>
                              </p:par>
                              <p:par>
                                <p:cTn id="128" presetID="22" presetClass="entr" presetSubtype="4" fill="hold" nodeType="with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wipe(down)">
                                      <p:cBhvr>
                                        <p:cTn id="1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601649" y="901699"/>
            <a:ext cx="11323651" cy="4799177"/>
          </a:xfrm>
          <a:prstGeom prst="rect">
            <a:avLst/>
          </a:prstGeom>
        </p:spPr>
        <p:txBody>
          <a:bodyPr wrap="square" anchor="ctr" anchorCtr="0">
            <a:noAutofit/>
          </a:bodyPr>
          <a:lstStyle/>
          <a:p>
            <a:r>
              <a:rPr lang="en-US" sz="5400" dirty="0">
                <a:solidFill>
                  <a:prstClr val="white"/>
                </a:solidFill>
                <a:effectLst>
                  <a:glow rad="127000">
                    <a:prstClr val="black"/>
                  </a:glow>
                </a:effectLst>
                <a:latin typeface="Arial Black" panose="020B0A04020102020204" pitchFamily="34" charset="0"/>
              </a:rPr>
              <a:t>Therefore we must pay much closer attention to what we have heard, lest we drift away from it.</a:t>
            </a:r>
            <a:r>
              <a:rPr lang="en-US" sz="54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rPr>
              <a:t>		</a:t>
            </a:r>
          </a:p>
          <a:p>
            <a:r>
              <a:rPr lang="en-US" sz="54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rPr>
              <a:t>						-- Hebrews 2:1</a:t>
            </a:r>
          </a:p>
        </p:txBody>
      </p:sp>
    </p:spTree>
    <p:extLst>
      <p:ext uri="{BB962C8B-B14F-4D97-AF65-F5344CB8AC3E}">
        <p14:creationId xmlns:p14="http://schemas.microsoft.com/office/powerpoint/2010/main" val="272677842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347649" y="2019300"/>
            <a:ext cx="11323651" cy="1917700"/>
          </a:xfrm>
          <a:prstGeom prst="rect">
            <a:avLst/>
          </a:prstGeom>
        </p:spPr>
        <p:txBody>
          <a:bodyPr wrap="square" anchor="ctr" anchorCtr="0">
            <a:noAutofit/>
          </a:bodyPr>
          <a:lstStyle/>
          <a:p>
            <a:pPr algn="ctr"/>
            <a:r>
              <a:rPr lang="en-US" sz="8800" dirty="0">
                <a:solidFill>
                  <a:prstClr val="white"/>
                </a:solidFill>
                <a:effectLst>
                  <a:glow rad="127000">
                    <a:prstClr val="black"/>
                  </a:glow>
                </a:effectLst>
                <a:latin typeface="Arial Black" panose="020B0A04020102020204" pitchFamily="34" charset="0"/>
              </a:rPr>
              <a:t>“Anchor Versus Cultural Currents”</a:t>
            </a:r>
            <a:endParaRPr lang="en-US" sz="88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975092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347649" y="2019300"/>
            <a:ext cx="11323651" cy="1917700"/>
          </a:xfrm>
          <a:prstGeom prst="rect">
            <a:avLst/>
          </a:prstGeom>
        </p:spPr>
        <p:txBody>
          <a:bodyPr wrap="square" anchor="ctr" anchorCtr="0">
            <a:noAutofit/>
          </a:bodyPr>
          <a:lstStyle/>
          <a:p>
            <a:pPr algn="ctr"/>
            <a:r>
              <a:rPr lang="en-US" sz="8800" dirty="0">
                <a:solidFill>
                  <a:prstClr val="white"/>
                </a:solidFill>
                <a:effectLst>
                  <a:glow rad="127000">
                    <a:prstClr val="black"/>
                  </a:glow>
                </a:effectLst>
                <a:latin typeface="Arial Black" panose="020B0A04020102020204" pitchFamily="34" charset="0"/>
              </a:rPr>
              <a:t>“Anchor Versus Heart Winds”</a:t>
            </a:r>
            <a:endParaRPr lang="en-US" sz="88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957275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525449" y="2324100"/>
            <a:ext cx="11323651" cy="1917700"/>
          </a:xfrm>
          <a:prstGeom prst="rect">
            <a:avLst/>
          </a:prstGeom>
        </p:spPr>
        <p:txBody>
          <a:bodyPr wrap="square" anchor="ctr" anchorCtr="0">
            <a:noAutofit/>
          </a:bodyPr>
          <a:lstStyle/>
          <a:p>
            <a:pPr algn="ctr"/>
            <a:r>
              <a:rPr lang="en-US" sz="7200" dirty="0">
                <a:solidFill>
                  <a:prstClr val="white"/>
                </a:solidFill>
                <a:effectLst>
                  <a:glow rad="127000">
                    <a:prstClr val="black"/>
                  </a:glow>
                </a:effectLst>
                <a:latin typeface="Arial Black" panose="020B0A04020102020204" pitchFamily="34" charset="0"/>
              </a:rPr>
              <a:t>“Some of us measure our insides to everyone else’s outsides”</a:t>
            </a:r>
            <a:endParaRPr lang="en-US" sz="72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5216852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157149" y="2336800"/>
            <a:ext cx="11323651" cy="1917700"/>
          </a:xfrm>
          <a:prstGeom prst="rect">
            <a:avLst/>
          </a:prstGeom>
        </p:spPr>
        <p:txBody>
          <a:bodyPr wrap="square" anchor="ctr" anchorCtr="0">
            <a:noAutofit/>
          </a:bodyPr>
          <a:lstStyle/>
          <a:p>
            <a:pPr algn="ctr"/>
            <a:r>
              <a:rPr lang="en-US" sz="9600" dirty="0">
                <a:solidFill>
                  <a:prstClr val="white"/>
                </a:solidFill>
                <a:effectLst>
                  <a:glow rad="127000">
                    <a:prstClr val="black"/>
                  </a:glow>
                </a:effectLst>
                <a:latin typeface="Arial Black" panose="020B0A04020102020204" pitchFamily="34" charset="0"/>
              </a:rPr>
              <a:t>“Anchor Deep In Jesus”</a:t>
            </a:r>
            <a:endParaRPr lang="en-US" sz="9600" dirty="0">
              <a:solidFill>
                <a:prstClr val="white"/>
              </a:solidFill>
              <a:effectLst>
                <a:glow rad="127000">
                  <a:prstClr val="black">
                    <a:alpha val="90000"/>
                  </a:prst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092460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617951" y="429188"/>
            <a:ext cx="11574049" cy="5839148"/>
          </a:xfrm>
          <a:prstGeom prst="rect">
            <a:avLst/>
          </a:prstGeom>
        </p:spPr>
        <p:txBody>
          <a:bodyPr wrap="square" anchor="ctr" anchorCtr="0">
            <a:noAutofit/>
          </a:bodyPr>
          <a:lstStyle/>
          <a:p>
            <a:r>
              <a:rPr lang="en-US" sz="4400" dirty="0">
                <a:solidFill>
                  <a:schemeClr val="bg1"/>
                </a:solidFill>
                <a:effectLst>
                  <a:glow rad="127000">
                    <a:schemeClr val="tx1"/>
                  </a:glow>
                </a:effectLst>
                <a:latin typeface="Arial Black" panose="020B0A04020102020204" pitchFamily="34" charset="0"/>
              </a:rPr>
              <a:t>Blessed is the man who </a:t>
            </a:r>
          </a:p>
          <a:p>
            <a:r>
              <a:rPr lang="en-US" sz="4400" u="sng" dirty="0">
                <a:solidFill>
                  <a:schemeClr val="bg1"/>
                </a:solidFill>
                <a:effectLst>
                  <a:glow rad="127000">
                    <a:schemeClr val="tx1"/>
                  </a:glow>
                </a:effectLst>
                <a:latin typeface="Arial Black" panose="020B0A04020102020204" pitchFamily="34" charset="0"/>
              </a:rPr>
              <a:t>WALKS</a:t>
            </a:r>
            <a:r>
              <a:rPr lang="en-US" sz="4400" dirty="0">
                <a:solidFill>
                  <a:schemeClr val="bg1"/>
                </a:solidFill>
                <a:effectLst>
                  <a:glow rad="127000">
                    <a:schemeClr val="tx1"/>
                  </a:glow>
                </a:effectLst>
                <a:latin typeface="Arial Black" panose="020B0A04020102020204" pitchFamily="34" charset="0"/>
              </a:rPr>
              <a:t> not in the counsel of the wicked, nor </a:t>
            </a:r>
          </a:p>
          <a:p>
            <a:r>
              <a:rPr lang="en-US" sz="4400" u="sng" dirty="0">
                <a:solidFill>
                  <a:schemeClr val="bg1"/>
                </a:solidFill>
                <a:effectLst>
                  <a:glow rad="127000">
                    <a:schemeClr val="tx1"/>
                  </a:glow>
                </a:effectLst>
                <a:latin typeface="Arial Black" panose="020B0A04020102020204" pitchFamily="34" charset="0"/>
              </a:rPr>
              <a:t>STANDS</a:t>
            </a:r>
            <a:r>
              <a:rPr lang="en-US" sz="4400" dirty="0">
                <a:solidFill>
                  <a:schemeClr val="bg1"/>
                </a:solidFill>
                <a:effectLst>
                  <a:glow rad="127000">
                    <a:schemeClr val="tx1"/>
                  </a:glow>
                </a:effectLst>
                <a:latin typeface="Arial Black" panose="020B0A04020102020204" pitchFamily="34" charset="0"/>
              </a:rPr>
              <a:t> in the way of sinners, nor </a:t>
            </a:r>
            <a:r>
              <a:rPr lang="en-US" sz="4400" u="sng" dirty="0">
                <a:solidFill>
                  <a:schemeClr val="bg1"/>
                </a:solidFill>
                <a:effectLst>
                  <a:glow rad="127000">
                    <a:schemeClr val="tx1"/>
                  </a:glow>
                </a:effectLst>
                <a:latin typeface="Arial Black" panose="020B0A04020102020204" pitchFamily="34" charset="0"/>
              </a:rPr>
              <a:t>SITS</a:t>
            </a:r>
            <a:r>
              <a:rPr lang="en-US" sz="4400" dirty="0">
                <a:solidFill>
                  <a:schemeClr val="bg1"/>
                </a:solidFill>
                <a:effectLst>
                  <a:glow rad="127000">
                    <a:schemeClr val="tx1"/>
                  </a:glow>
                </a:effectLst>
                <a:latin typeface="Arial Black" panose="020B0A04020102020204" pitchFamily="34" charset="0"/>
              </a:rPr>
              <a:t> in the seat of scoffers;</a:t>
            </a:r>
            <a:r>
              <a:rPr lang="en-US" sz="44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 Psalm 1:1</a:t>
            </a:r>
          </a:p>
        </p:txBody>
      </p:sp>
    </p:spTree>
    <p:extLst>
      <p:ext uri="{BB962C8B-B14F-4D97-AF65-F5344CB8AC3E}">
        <p14:creationId xmlns:p14="http://schemas.microsoft.com/office/powerpoint/2010/main" val="3726758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829455" y="474158"/>
            <a:ext cx="11574049" cy="5839148"/>
          </a:xfrm>
          <a:prstGeom prst="rect">
            <a:avLst/>
          </a:prstGeom>
        </p:spPr>
        <p:txBody>
          <a:bodyPr wrap="square" anchor="ctr" anchorCtr="0">
            <a:noAutofit/>
          </a:bodyPr>
          <a:lstStyle/>
          <a:p>
            <a:r>
              <a:rPr lang="en-US" sz="4400" dirty="0">
                <a:solidFill>
                  <a:schemeClr val="bg1"/>
                </a:solidFill>
                <a:effectLst>
                  <a:glow rad="127000">
                    <a:schemeClr val="tx1"/>
                  </a:glow>
                </a:effectLst>
                <a:latin typeface="Arial Black" panose="020B0A04020102020204" pitchFamily="34" charset="0"/>
              </a:rPr>
              <a:t>but his delight is in the law of the Lord, and on his law he meditates day and night.</a:t>
            </a:r>
            <a:r>
              <a:rPr lang="en-US" sz="44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 Psalm 1:2</a:t>
            </a:r>
          </a:p>
        </p:txBody>
      </p:sp>
    </p:spTree>
    <p:extLst>
      <p:ext uri="{BB962C8B-B14F-4D97-AF65-F5344CB8AC3E}">
        <p14:creationId xmlns:p14="http://schemas.microsoft.com/office/powerpoint/2010/main" val="362918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622434" y="495982"/>
            <a:ext cx="11323651" cy="5839148"/>
          </a:xfrm>
          <a:prstGeom prst="rect">
            <a:avLst/>
          </a:prstGeom>
        </p:spPr>
        <p:txBody>
          <a:bodyPr wrap="square" anchor="ctr" anchorCtr="0">
            <a:noAutofit/>
          </a:bodyPr>
          <a:lstStyle/>
          <a:p>
            <a:r>
              <a:rPr lang="en-US" sz="3600" dirty="0">
                <a:solidFill>
                  <a:schemeClr val="bg1"/>
                </a:solidFill>
                <a:effectLst>
                  <a:glow rad="127000">
                    <a:schemeClr val="tx1"/>
                  </a:glow>
                </a:effectLst>
                <a:latin typeface="Arial Black" panose="020B0A04020102020204" pitchFamily="34" charset="0"/>
              </a:rPr>
              <a:t> If any of you lacks wisdom, let him ask God, who gives generously to all without reproach, and it will be given him. But let him ask in faith, with no doubting, for the one who doubts is like a wave of the sea that is driven and tossed by the wind. For that person must not suppose that he will receive anything from the Lord; he is a double-minded man, unstable in all his ways.</a:t>
            </a:r>
            <a:r>
              <a:rPr lang="en-US" sz="36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 James 1:5-8</a:t>
            </a:r>
          </a:p>
        </p:txBody>
      </p:sp>
    </p:spTree>
    <p:extLst>
      <p:ext uri="{BB962C8B-B14F-4D97-AF65-F5344CB8AC3E}">
        <p14:creationId xmlns:p14="http://schemas.microsoft.com/office/powerpoint/2010/main" val="343822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431800" y="446676"/>
            <a:ext cx="11574049" cy="5839148"/>
          </a:xfrm>
          <a:prstGeom prst="rect">
            <a:avLst/>
          </a:prstGeom>
        </p:spPr>
        <p:txBody>
          <a:bodyPr wrap="square" anchor="ctr" anchorCtr="0">
            <a:noAutofit/>
          </a:bodyPr>
          <a:lstStyle/>
          <a:p>
            <a:r>
              <a:rPr lang="en-US" sz="4400" dirty="0">
                <a:solidFill>
                  <a:schemeClr val="bg1"/>
                </a:solidFill>
                <a:effectLst>
                  <a:glow rad="127000">
                    <a:schemeClr val="tx1"/>
                  </a:glow>
                </a:effectLst>
                <a:latin typeface="Arial Black" panose="020B0A04020102020204" pitchFamily="34" charset="0"/>
              </a:rPr>
              <a:t>He is like a tree planted by streams of water that yields its fruit in its season, and its leaf does not wither.</a:t>
            </a:r>
          </a:p>
          <a:p>
            <a:r>
              <a:rPr lang="en-US" sz="4400" dirty="0">
                <a:solidFill>
                  <a:schemeClr val="bg1"/>
                </a:solidFill>
                <a:effectLst>
                  <a:glow rad="127000">
                    <a:schemeClr val="tx1"/>
                  </a:glow>
                </a:effectLst>
                <a:latin typeface="Arial Black" panose="020B0A04020102020204" pitchFamily="34" charset="0"/>
              </a:rPr>
              <a:t>In all that he does, he prospers.</a:t>
            </a:r>
            <a:r>
              <a:rPr lang="en-US" sz="44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 Psalm 1:3</a:t>
            </a:r>
          </a:p>
        </p:txBody>
      </p:sp>
    </p:spTree>
    <p:extLst>
      <p:ext uri="{BB962C8B-B14F-4D97-AF65-F5344CB8AC3E}">
        <p14:creationId xmlns:p14="http://schemas.microsoft.com/office/powerpoint/2010/main" val="1579207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CFA25-DCDA-424C-8ADD-24FBA62D88B3}"/>
              </a:ext>
            </a:extLst>
          </p:cNvPr>
          <p:cNvPicPr>
            <a:picLocks noChangeAspect="1"/>
          </p:cNvPicPr>
          <p:nvPr/>
        </p:nvPicPr>
        <p:blipFill>
          <a:blip r:embed="rId3"/>
          <a:stretch>
            <a:fillRect/>
          </a:stretch>
        </p:blipFill>
        <p:spPr>
          <a:xfrm flipH="1">
            <a:off x="0" y="0"/>
            <a:ext cx="12192000" cy="6858000"/>
          </a:xfrm>
          <a:prstGeom prst="rect">
            <a:avLst/>
          </a:prstGeom>
        </p:spPr>
      </p:pic>
      <p:sp>
        <p:nvSpPr>
          <p:cNvPr id="3" name="Rectangle 2">
            <a:extLst>
              <a:ext uri="{FF2B5EF4-FFF2-40B4-BE49-F238E27FC236}">
                <a16:creationId xmlns:a16="http://schemas.microsoft.com/office/drawing/2014/main" id="{67176BE0-F5AB-40D4-879C-C7DFED8CE3EF}"/>
              </a:ext>
            </a:extLst>
          </p:cNvPr>
          <p:cNvSpPr/>
          <p:nvPr/>
        </p:nvSpPr>
        <p:spPr>
          <a:xfrm>
            <a:off x="5900350" y="39225"/>
            <a:ext cx="6291649" cy="6650942"/>
          </a:xfrm>
          <a:prstGeom prst="rect">
            <a:avLst/>
          </a:prstGeom>
          <a:noFill/>
        </p:spPr>
        <p:txBody>
          <a:bodyPr wrap="square" lIns="274320" rIns="365760" anchor="ctr" anchorCtr="0">
            <a:noAutofit/>
          </a:bodyPr>
          <a:lstStyle/>
          <a:p>
            <a:pPr>
              <a:lnSpc>
                <a:spcPct val="93000"/>
              </a:lnSpc>
            </a:pPr>
            <a:r>
              <a:rPr lang="en-US" sz="5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The wicked are not so but are like chaff that the wind drives away. </a:t>
            </a:r>
          </a:p>
          <a:p>
            <a:pPr algn="r">
              <a:lnSpc>
                <a:spcPct val="93000"/>
              </a:lnSpc>
            </a:pPr>
            <a:r>
              <a:rPr lang="en-US" sz="5400" dirty="0">
                <a:solidFill>
                  <a:srgbClr val="FFFFFF"/>
                </a:solidFill>
                <a:effectLst>
                  <a:glow rad="127000">
                    <a:srgbClr val="000000">
                      <a:alpha val="90000"/>
                    </a:srgbClr>
                  </a:glow>
                </a:effectLst>
                <a:latin typeface="Open Sans" panose="020B0606030504020204" pitchFamily="34" charset="0"/>
                <a:ea typeface="Open Sans" panose="020B0606030504020204" pitchFamily="34" charset="0"/>
                <a:cs typeface="Open Sans" panose="020B0606030504020204" pitchFamily="34" charset="0"/>
              </a:rPr>
              <a:t>-- </a:t>
            </a:r>
            <a:r>
              <a:rPr lang="en-US" sz="5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Psalm 1:4</a:t>
            </a:r>
          </a:p>
        </p:txBody>
      </p:sp>
    </p:spTree>
    <p:extLst>
      <p:ext uri="{BB962C8B-B14F-4D97-AF65-F5344CB8AC3E}">
        <p14:creationId xmlns:p14="http://schemas.microsoft.com/office/powerpoint/2010/main" val="324578702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CFA25-DCDA-424C-8ADD-24FBA62D88B3}"/>
              </a:ext>
            </a:extLst>
          </p:cNvPr>
          <p:cNvPicPr>
            <a:picLocks noChangeAspect="1"/>
          </p:cNvPicPr>
          <p:nvPr/>
        </p:nvPicPr>
        <p:blipFill>
          <a:blip r:embed="rId3"/>
          <a:stretch>
            <a:fillRect/>
          </a:stretch>
        </p:blipFill>
        <p:spPr>
          <a:xfrm flipH="1">
            <a:off x="0" y="0"/>
            <a:ext cx="12192000" cy="6858000"/>
          </a:xfrm>
          <a:prstGeom prst="rect">
            <a:avLst/>
          </a:prstGeom>
        </p:spPr>
      </p:pic>
      <p:sp>
        <p:nvSpPr>
          <p:cNvPr id="3" name="Rectangle 2">
            <a:extLst>
              <a:ext uri="{FF2B5EF4-FFF2-40B4-BE49-F238E27FC236}">
                <a16:creationId xmlns:a16="http://schemas.microsoft.com/office/drawing/2014/main" id="{67176BE0-F5AB-40D4-879C-C7DFED8CE3EF}"/>
              </a:ext>
            </a:extLst>
          </p:cNvPr>
          <p:cNvSpPr/>
          <p:nvPr/>
        </p:nvSpPr>
        <p:spPr>
          <a:xfrm>
            <a:off x="368300" y="909416"/>
            <a:ext cx="11137899" cy="5420167"/>
          </a:xfrm>
          <a:prstGeom prst="rect">
            <a:avLst/>
          </a:prstGeom>
          <a:noFill/>
        </p:spPr>
        <p:txBody>
          <a:bodyPr wrap="square" lIns="274320" rIns="365760" anchor="ctr" anchorCtr="0">
            <a:noAutofit/>
          </a:bodyPr>
          <a:lstStyle/>
          <a:p>
            <a:pPr algn="ctr">
              <a:lnSpc>
                <a:spcPct val="93000"/>
              </a:lnSpc>
            </a:pPr>
            <a:r>
              <a:rPr lang="en-US" sz="80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“Let Jesus Be The Anchor of Your Soul.”</a:t>
            </a:r>
            <a:endParaRPr lang="en-US" sz="80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691828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killet - Anchor (Lyric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35000"/>
            <a:ext cx="11993063" cy="5359400"/>
          </a:xfrm>
          <a:prstGeom prst="rect">
            <a:avLst/>
          </a:prstGeom>
        </p:spPr>
      </p:pic>
    </p:spTree>
    <p:extLst>
      <p:ext uri="{BB962C8B-B14F-4D97-AF65-F5344CB8AC3E}">
        <p14:creationId xmlns:p14="http://schemas.microsoft.com/office/powerpoint/2010/main" val="4053222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5462" y="1558000"/>
            <a:ext cx="11205838" cy="3416320"/>
          </a:xfrm>
          <a:prstGeom prst="rect">
            <a:avLst/>
          </a:prstGeom>
          <a:noFill/>
        </p:spPr>
        <p:txBody>
          <a:bodyPr wrap="square" rtlCol="0">
            <a:spAutoFit/>
          </a:bodyPr>
          <a:lstStyle/>
          <a:p>
            <a:pPr algn="ctr"/>
            <a:r>
              <a:rPr lang="en-US" sz="7200" dirty="0">
                <a:solidFill>
                  <a:schemeClr val="bg1"/>
                </a:solidFill>
                <a:effectLst>
                  <a:glow rad="127000">
                    <a:schemeClr val="tx1"/>
                  </a:glow>
                </a:effectLst>
                <a:latin typeface="Arial Black" panose="020B0A04020102020204" pitchFamily="34" charset="0"/>
              </a:rPr>
              <a:t>The Key to Surviving a Storm is to “Bend without Breaking”</a:t>
            </a:r>
          </a:p>
        </p:txBody>
      </p:sp>
    </p:spTree>
    <p:extLst>
      <p:ext uri="{BB962C8B-B14F-4D97-AF65-F5344CB8AC3E}">
        <p14:creationId xmlns:p14="http://schemas.microsoft.com/office/powerpoint/2010/main" val="5816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3039" y="2243800"/>
            <a:ext cx="11205838" cy="1569660"/>
          </a:xfrm>
          <a:prstGeom prst="rect">
            <a:avLst/>
          </a:prstGeom>
          <a:noFill/>
        </p:spPr>
        <p:txBody>
          <a:bodyPr wrap="square" rtlCol="0">
            <a:spAutoFit/>
          </a:bodyPr>
          <a:lstStyle/>
          <a:p>
            <a:pPr algn="ctr"/>
            <a:r>
              <a:rPr lang="en-US" sz="9600" dirty="0">
                <a:solidFill>
                  <a:schemeClr val="bg1"/>
                </a:solidFill>
                <a:effectLst>
                  <a:glow rad="127000">
                    <a:schemeClr val="tx1"/>
                  </a:glow>
                </a:effectLst>
                <a:latin typeface="Arial Black" panose="020B0A04020102020204" pitchFamily="34" charset="0"/>
              </a:rPr>
              <a:t>ADAPTABILITY</a:t>
            </a:r>
          </a:p>
        </p:txBody>
      </p:sp>
    </p:spTree>
    <p:extLst>
      <p:ext uri="{BB962C8B-B14F-4D97-AF65-F5344CB8AC3E}">
        <p14:creationId xmlns:p14="http://schemas.microsoft.com/office/powerpoint/2010/main" val="105790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555198" y="294276"/>
            <a:ext cx="11323651" cy="5839148"/>
          </a:xfrm>
          <a:prstGeom prst="rect">
            <a:avLst/>
          </a:prstGeom>
        </p:spPr>
        <p:txBody>
          <a:bodyPr wrap="square" anchor="ctr" anchorCtr="0">
            <a:noAutofit/>
          </a:bodyPr>
          <a:lstStyle/>
          <a:p>
            <a:r>
              <a:rPr lang="en-US" sz="4000" dirty="0">
                <a:solidFill>
                  <a:schemeClr val="bg1"/>
                </a:solidFill>
                <a:effectLst>
                  <a:glow rad="127000">
                    <a:schemeClr val="tx1"/>
                  </a:glow>
                </a:effectLst>
                <a:latin typeface="Arial Black" panose="020B0A04020102020204" pitchFamily="34" charset="0"/>
              </a:rPr>
              <a:t>And he gave the apostles, the prophets, the evangelists, the shepherds and teachers, to equip the saints for the work of ministry, for building up the body of Christ, until we all attain to the unity of the faith and of the knowledge of the Son of God, to mature manhood, to the measure of the stature of the fullness of Christ, </a:t>
            </a:r>
            <a:r>
              <a:rPr lang="en-US" sz="40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 Ephesians 4:11-13</a:t>
            </a:r>
          </a:p>
        </p:txBody>
      </p:sp>
    </p:spTree>
    <p:extLst>
      <p:ext uri="{BB962C8B-B14F-4D97-AF65-F5344CB8AC3E}">
        <p14:creationId xmlns:p14="http://schemas.microsoft.com/office/powerpoint/2010/main" val="27753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555198" y="294276"/>
            <a:ext cx="11323651" cy="5839148"/>
          </a:xfrm>
          <a:prstGeom prst="rect">
            <a:avLst/>
          </a:prstGeom>
        </p:spPr>
        <p:txBody>
          <a:bodyPr wrap="square" anchor="ctr" anchorCtr="0">
            <a:noAutofit/>
          </a:bodyPr>
          <a:lstStyle/>
          <a:p>
            <a:r>
              <a:rPr lang="en-US" sz="4400" dirty="0">
                <a:solidFill>
                  <a:schemeClr val="bg1"/>
                </a:solidFill>
                <a:effectLst>
                  <a:glow rad="127000">
                    <a:schemeClr val="tx1"/>
                  </a:glow>
                </a:effectLst>
                <a:latin typeface="Arial Black" panose="020B0A04020102020204" pitchFamily="34" charset="0"/>
              </a:rPr>
              <a:t>so that we may no longer be children, tossed to and fro by the waves and carried about by every wind of doctrine, by human cunning, by craftiness in deceitful schemes. </a:t>
            </a:r>
            <a:r>
              <a:rPr lang="en-US" sz="44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 Ephesians 4:14</a:t>
            </a:r>
          </a:p>
        </p:txBody>
      </p:sp>
    </p:spTree>
    <p:extLst>
      <p:ext uri="{BB962C8B-B14F-4D97-AF65-F5344CB8AC3E}">
        <p14:creationId xmlns:p14="http://schemas.microsoft.com/office/powerpoint/2010/main" val="479306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434174" y="509429"/>
            <a:ext cx="11323651" cy="5839148"/>
          </a:xfrm>
          <a:prstGeom prst="rect">
            <a:avLst/>
          </a:prstGeom>
        </p:spPr>
        <p:txBody>
          <a:bodyPr wrap="square" anchor="ctr" anchorCtr="0">
            <a:noAutofit/>
          </a:bodyPr>
          <a:lstStyle/>
          <a:p>
            <a:r>
              <a:rPr lang="en-US" sz="4000" dirty="0">
                <a:solidFill>
                  <a:schemeClr val="bg1"/>
                </a:solidFill>
                <a:effectLst>
                  <a:glow rad="127000">
                    <a:schemeClr val="tx1"/>
                  </a:glow>
                </a:effectLst>
                <a:latin typeface="Arial Black" panose="020B0A04020102020204" pitchFamily="34" charset="0"/>
              </a:rPr>
              <a:t>Rather, speaking the truth in love, we are to grow up in every way into him who is the head, into Christ, from whom the whole body, joined and held together by every joint with which it is equipped, when each part is working properly, makes the body grow so that it builds itself up in love.</a:t>
            </a:r>
            <a:r>
              <a:rPr lang="en-US" sz="40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a:t>
            </a:r>
          </a:p>
          <a:p>
            <a:r>
              <a:rPr lang="en-US" sz="4000" dirty="0">
                <a:solidFill>
                  <a:schemeClr val="bg1"/>
                </a:solidFill>
                <a:effectLst>
                  <a:glow rad="127000">
                    <a:schemeClr val="tx1">
                      <a:alpha val="90000"/>
                    </a:schemeClr>
                  </a:glow>
                </a:effectLst>
                <a:latin typeface="Arial Black" panose="020B0A04020102020204" pitchFamily="34" charset="0"/>
                <a:ea typeface="Open Sans" panose="020B0606030504020204" pitchFamily="34" charset="0"/>
                <a:cs typeface="Open Sans" panose="020B0606030504020204" pitchFamily="34" charset="0"/>
              </a:rPr>
              <a:t>						-- Ephesians 4:15,16</a:t>
            </a:r>
          </a:p>
        </p:txBody>
      </p:sp>
    </p:spTree>
    <p:extLst>
      <p:ext uri="{BB962C8B-B14F-4D97-AF65-F5344CB8AC3E}">
        <p14:creationId xmlns:p14="http://schemas.microsoft.com/office/powerpoint/2010/main" val="3515837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0000"/>
            <a:lum/>
          </a:blip>
          <a:srcRect/>
          <a:stretch>
            <a:fillRect t="-16000" b="-16000"/>
          </a:stretch>
        </a:blipFill>
        <a:effectLst/>
      </p:bgPr>
    </p:bg>
    <p:spTree>
      <p:nvGrpSpPr>
        <p:cNvPr id="1" name=""/>
        <p:cNvGrpSpPr/>
        <p:nvPr/>
      </p:nvGrpSpPr>
      <p:grpSpPr>
        <a:xfrm>
          <a:off x="0" y="0"/>
          <a:ext cx="0" cy="0"/>
          <a:chOff x="0" y="0"/>
          <a:chExt cx="0" cy="0"/>
        </a:xfrm>
      </p:grpSpPr>
      <p:pic>
        <p:nvPicPr>
          <p:cNvPr id="4" name="y2mate.com - Clip - The Ballad of Gilligans Island, Gilligans Island opening and closing credits _0001_xvid.avi_360p">
            <a:hlinkClick r:id="" action="ppaction://media"/>
          </p:cNvPr>
          <p:cNvPicPr>
            <a:picLocks noChangeAspect="1"/>
          </p:cNvPicPr>
          <p:nvPr>
            <a:videoFile r:link="rId1"/>
            <p:extLst>
              <p:ext uri="{DAA4B4D4-6D71-4841-9C94-3DE7FCFB9230}">
                <p14:media xmlns:p14="http://schemas.microsoft.com/office/powerpoint/2010/main" r:embed="rId2">
                  <p14:trim end="58865"/>
                </p14:media>
              </p:ext>
            </p:extLst>
          </p:nvPr>
        </p:nvPicPr>
        <p:blipFill>
          <a:blip r:embed="rId6"/>
          <a:stretch>
            <a:fillRect/>
          </a:stretch>
        </p:blipFill>
        <p:spPr>
          <a:xfrm>
            <a:off x="1460500" y="0"/>
            <a:ext cx="9201150" cy="6858000"/>
          </a:xfrm>
          <a:prstGeom prst="rect">
            <a:avLst/>
          </a:prstGeom>
        </p:spPr>
      </p:pic>
    </p:spTree>
    <p:extLst>
      <p:ext uri="{BB962C8B-B14F-4D97-AF65-F5344CB8AC3E}">
        <p14:creationId xmlns:p14="http://schemas.microsoft.com/office/powerpoint/2010/main" val="198382462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is Way Theme">
  <a:themeElements>
    <a:clrScheme name="Custom TEST">
      <a:dk1>
        <a:srgbClr val="000000"/>
      </a:dk1>
      <a:lt1>
        <a:srgbClr val="FFFFFF"/>
      </a:lt1>
      <a:dk2>
        <a:srgbClr val="263238"/>
      </a:dk2>
      <a:lt2>
        <a:srgbClr val="ECEFF1"/>
      </a:lt2>
      <a:accent1>
        <a:srgbClr val="37474F"/>
      </a:accent1>
      <a:accent2>
        <a:srgbClr val="455A64"/>
      </a:accent2>
      <a:accent3>
        <a:srgbClr val="546E7A"/>
      </a:accent3>
      <a:accent4>
        <a:srgbClr val="607D8B"/>
      </a:accent4>
      <a:accent5>
        <a:srgbClr val="78909C"/>
      </a:accent5>
      <a:accent6>
        <a:srgbClr val="90A4AE"/>
      </a:accent6>
      <a:hlink>
        <a:srgbClr val="546E7A"/>
      </a:hlink>
      <a:folHlink>
        <a:srgbClr val="3747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s Way Theme" id="{C16A5778-5DD5-4A29-A93F-906AF5A5B3EB}" vid="{BC58C316-B133-48FF-8DA8-FCB280916A78}"/>
    </a:ext>
  </a:extLst>
</a:theme>
</file>

<file path=ppt/theme/theme3.xml><?xml version="1.0" encoding="utf-8"?>
<a:theme xmlns:a="http://schemas.openxmlformats.org/drawingml/2006/main" name="2_His Way Theme">
  <a:themeElements>
    <a:clrScheme name="Custom TEST">
      <a:dk1>
        <a:srgbClr val="000000"/>
      </a:dk1>
      <a:lt1>
        <a:srgbClr val="FFFFFF"/>
      </a:lt1>
      <a:dk2>
        <a:srgbClr val="263238"/>
      </a:dk2>
      <a:lt2>
        <a:srgbClr val="ECEFF1"/>
      </a:lt2>
      <a:accent1>
        <a:srgbClr val="37474F"/>
      </a:accent1>
      <a:accent2>
        <a:srgbClr val="455A64"/>
      </a:accent2>
      <a:accent3>
        <a:srgbClr val="546E7A"/>
      </a:accent3>
      <a:accent4>
        <a:srgbClr val="607D8B"/>
      </a:accent4>
      <a:accent5>
        <a:srgbClr val="78909C"/>
      </a:accent5>
      <a:accent6>
        <a:srgbClr val="90A4AE"/>
      </a:accent6>
      <a:hlink>
        <a:srgbClr val="546E7A"/>
      </a:hlink>
      <a:folHlink>
        <a:srgbClr val="3747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s Way Theme" id="{C16A5778-5DD5-4A29-A93F-906AF5A5B3EB}" vid="{BC58C316-B133-48FF-8DA8-FCB280916A78}"/>
    </a:ext>
  </a:extLst>
</a:theme>
</file>

<file path=ppt/theme/theme4.xml><?xml version="1.0" encoding="utf-8"?>
<a:theme xmlns:a="http://schemas.openxmlformats.org/drawingml/2006/main" name="3_His Way Theme">
  <a:themeElements>
    <a:clrScheme name="Custom TEST">
      <a:dk1>
        <a:srgbClr val="000000"/>
      </a:dk1>
      <a:lt1>
        <a:srgbClr val="FFFFFF"/>
      </a:lt1>
      <a:dk2>
        <a:srgbClr val="263238"/>
      </a:dk2>
      <a:lt2>
        <a:srgbClr val="ECEFF1"/>
      </a:lt2>
      <a:accent1>
        <a:srgbClr val="37474F"/>
      </a:accent1>
      <a:accent2>
        <a:srgbClr val="455A64"/>
      </a:accent2>
      <a:accent3>
        <a:srgbClr val="546E7A"/>
      </a:accent3>
      <a:accent4>
        <a:srgbClr val="607D8B"/>
      </a:accent4>
      <a:accent5>
        <a:srgbClr val="78909C"/>
      </a:accent5>
      <a:accent6>
        <a:srgbClr val="90A4AE"/>
      </a:accent6>
      <a:hlink>
        <a:srgbClr val="546E7A"/>
      </a:hlink>
      <a:folHlink>
        <a:srgbClr val="3747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s Way Theme" id="{C16A5778-5DD5-4A29-A93F-906AF5A5B3EB}" vid="{BC58C316-B133-48FF-8DA8-FCB280916A7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2160</TotalTime>
  <Words>1165</Words>
  <Application>Microsoft Office PowerPoint</Application>
  <PresentationFormat>Widescreen</PresentationFormat>
  <Paragraphs>73</Paragraphs>
  <Slides>33</Slides>
  <Notes>33</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Open Sans</vt:lpstr>
      <vt:lpstr>Times New Roman</vt:lpstr>
      <vt:lpstr>Calibri Light</vt:lpstr>
      <vt:lpstr>Arial</vt:lpstr>
      <vt:lpstr>Arial Black</vt:lpstr>
      <vt:lpstr>Calibri</vt:lpstr>
      <vt:lpstr>Raleway</vt:lpstr>
      <vt:lpstr>Office Theme</vt:lpstr>
      <vt:lpstr>1_His Way Theme</vt:lpstr>
      <vt:lpstr>2_His Way Theme</vt:lpstr>
      <vt:lpstr>3_His Way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Selwyn Reynolds</dc:creator>
  <cp:lastModifiedBy>AV Team</cp:lastModifiedBy>
  <cp:revision>182</cp:revision>
  <cp:lastPrinted>2020-11-15T03:28:14Z</cp:lastPrinted>
  <dcterms:created xsi:type="dcterms:W3CDTF">2020-10-14T20:38:48Z</dcterms:created>
  <dcterms:modified xsi:type="dcterms:W3CDTF">2020-11-15T03:28:21Z</dcterms:modified>
</cp:coreProperties>
</file>