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3" r:id="rId2"/>
    <p:sldId id="260" r:id="rId3"/>
    <p:sldId id="284" r:id="rId4"/>
    <p:sldId id="295" r:id="rId5"/>
    <p:sldId id="296" r:id="rId6"/>
    <p:sldId id="297" r:id="rId7"/>
    <p:sldId id="29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03"/>
    <p:restoredTop sz="94297"/>
  </p:normalViewPr>
  <p:slideViewPr>
    <p:cSldViewPr snapToGrid="0" snapToObjects="1">
      <p:cViewPr varScale="1">
        <p:scale>
          <a:sx n="91" d="100"/>
          <a:sy n="91" d="100"/>
        </p:scale>
        <p:origin x="84" y="192"/>
      </p:cViewPr>
      <p:guideLst>
        <p:guide orient="horz" pos="2160"/>
        <p:guide pos="3840"/>
      </p:guideLst>
    </p:cSldViewPr>
  </p:slideViewPr>
  <p:outlineViewPr>
    <p:cViewPr>
      <p:scale>
        <a:sx n="100" d="100"/>
        <a:sy n="100" d="100"/>
      </p:scale>
      <p:origin x="0" y="-195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F01D6FE-869B-4470-AF16-E1F3CBA5C2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ACCD3D-E9BC-4E1C-AEC5-DE62938A1E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A062A-E9F3-4520-9812-DB550DB1A787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1362B8-C1D4-4828-B1E2-2D7E5CFD38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5077FE28-EA20-4D9A-8212-7C12E81B73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39E35-7FF3-411C-916F-103854D9142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1A51E911-9B11-4CB1-97CB-91684E6BDBFB}"/>
              </a:ext>
            </a:extLst>
          </p:cNvPr>
          <p:cNvSpPr txBox="1"/>
          <p:nvPr/>
        </p:nvSpPr>
        <p:spPr bwMode="black">
          <a:xfrm>
            <a:off x="564039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23F3D2FE-697F-4DD0-B6C5-099500B41529}"/>
              </a:ext>
            </a:extLst>
          </p:cNvPr>
          <p:cNvSpPr txBox="1"/>
          <p:nvPr/>
        </p:nvSpPr>
        <p:spPr bwMode="black">
          <a:xfrm>
            <a:off x="3652825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3FA6BBFD-63E5-454B-8D1F-CA2C83FDD969}"/>
              </a:ext>
            </a:extLst>
          </p:cNvPr>
          <p:cNvSpPr txBox="1"/>
          <p:nvPr/>
        </p:nvSpPr>
        <p:spPr bwMode="black">
          <a:xfrm>
            <a:off x="564039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4B2DA70A-6ED3-4386-B458-461CB6FC96D6}"/>
              </a:ext>
            </a:extLst>
          </p:cNvPr>
          <p:cNvSpPr txBox="1"/>
          <p:nvPr/>
        </p:nvSpPr>
        <p:spPr bwMode="black">
          <a:xfrm>
            <a:off x="3652825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D48590BD-57F9-4377-A2DD-E96E372A3A00}"/>
              </a:ext>
            </a:extLst>
          </p:cNvPr>
          <p:cNvSpPr txBox="1"/>
          <p:nvPr/>
        </p:nvSpPr>
        <p:spPr bwMode="black">
          <a:xfrm>
            <a:off x="564039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18DF06E4-EA6B-4808-B582-D171CB7B7E37}"/>
              </a:ext>
            </a:extLst>
          </p:cNvPr>
          <p:cNvSpPr txBox="1"/>
          <p:nvPr/>
        </p:nvSpPr>
        <p:spPr bwMode="black">
          <a:xfrm>
            <a:off x="3652825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3FCCF9B9-1EA2-4868-93C6-1CDACF96414D}"/>
              </a:ext>
            </a:extLst>
          </p:cNvPr>
          <p:cNvSpPr txBox="1"/>
          <p:nvPr/>
        </p:nvSpPr>
        <p:spPr bwMode="black">
          <a:xfrm>
            <a:off x="5257800" y="868680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40923528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3AF46-4563-BF4A-98F4-9F8EAFB1846B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6179F-F30E-E844-AA9E-F97B38390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96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B6179F-F30E-E844-AA9E-F97B38390D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79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B6179F-F30E-E844-AA9E-F97B38390D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93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B6179F-F30E-E844-AA9E-F97B38390D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99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B6179F-F30E-E844-AA9E-F97B38390D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40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B6179F-F30E-E844-AA9E-F97B38390D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18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B6179F-F30E-E844-AA9E-F97B38390D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38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B6179F-F30E-E844-AA9E-F97B38390D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4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C818B-1022-804E-9AE8-E17E17A47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E694A3-0E6A-D24D-B77D-B1775E0618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2A4A2-726C-EC42-9020-FCEBBB60D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41C8-4AD4-2C47-BA76-3972BE7C4A17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AFA08-61F5-DB40-924E-71ED45157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2C44C-FD9F-0B42-9BD1-C744E5102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3984-881B-E14D-A72F-1C25AFCDC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32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B9FE9-9E2A-6E4B-AD7C-5E909C466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3A7306-416F-BE4F-91E8-E74F47F83C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D5561-3FA4-4D48-B90D-C26B42B3C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41C8-4AD4-2C47-BA76-3972BE7C4A17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66305-146C-4C4F-A6E7-43DFFD5C5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8FE27-F3E4-AC42-A8A2-0FCFE0F66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3984-881B-E14D-A72F-1C25AFCDC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8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69A8B2-4AB0-8C4B-8A99-D6EC30E3A6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71AF8-366D-AE4B-A9A6-DE999FBB3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78446-AC7A-C340-B350-C7B0D7CEE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41C8-4AD4-2C47-BA76-3972BE7C4A17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9FEEE-DBA5-C643-8311-1D5E5D3FC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FFAB8-DC53-6245-B9F5-56FA7E62D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3984-881B-E14D-A72F-1C25AFCDC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0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7658C-1A59-6C4B-A9F1-468166903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6AB21-43FC-1749-964D-CAD775905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D4F14-D3EC-AB41-9E40-2132888EA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41C8-4AD4-2C47-BA76-3972BE7C4A17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7CA27-CC22-674C-A9E5-A2A4E605D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78F8B-1F7E-304E-82AD-921379F6D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3984-881B-E14D-A72F-1C25AFCDC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51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C0067-CFF3-7F40-AEA0-CBCA5C775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C6B369-1DED-644A-873A-CBF53C2D9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CAF1B-B724-654C-9669-77D9591C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41C8-4AD4-2C47-BA76-3972BE7C4A17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00FA2-4672-494B-BDE5-18D8CFB44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28EC4-8747-2842-A89E-426A0A71F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3984-881B-E14D-A72F-1C25AFCDC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1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825D9-A670-AB43-B5B4-00EC0173F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2284D-1C7A-5143-9804-7E13D2B121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24E4EF-E4E3-0847-9A0F-2EFF2CECF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31429-FE0B-4848-BD6F-42381AF2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41C8-4AD4-2C47-BA76-3972BE7C4A17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494F8-F41A-3548-A782-699019D98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198FB-F24A-EB4F-BDA5-8B42AEDFC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3984-881B-E14D-A72F-1C25AFCDC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5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3F1EE-D062-E74E-B1C1-00448FABB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A2D66-CEB0-C94B-9BBF-7DF6FBBC5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7771A3-300F-8A41-A1CF-324780B82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48273C-5DBC-D94A-8FD5-52FD5F7CA6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845E2D-52EB-6E4A-AA0E-BC525A32BB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799892-E321-8140-A358-4D1842B48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41C8-4AD4-2C47-BA76-3972BE7C4A17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A8E870-34CA-0B4D-BFA2-CAD1C185E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EF9EEE-05D3-7143-A0E9-D9FA8B674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3984-881B-E14D-A72F-1C25AFCDC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7AE83-E366-CF4A-9BC8-B4D6A7CC7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F0042B-C1E6-6F4D-98F9-D7364222C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41C8-4AD4-2C47-BA76-3972BE7C4A17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5F6582-B898-7643-A9AE-525F3047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9D3555-945D-D540-AC25-A32AA2DAD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3984-881B-E14D-A72F-1C25AFCDC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6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E43F86-DF3F-A84E-BD13-00B8E2AB6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41C8-4AD4-2C47-BA76-3972BE7C4A17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CC5E56-A955-B748-BB38-BCA0F5AC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91A94-03A0-1245-9F16-7918ED53C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3984-881B-E14D-A72F-1C25AFCDC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2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0B119-C465-EE44-A7FA-02BC859C1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7AE31-B92A-F347-A04C-C57AA7377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3B9AF-EE22-8640-B123-C0565388C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5969B-ED8A-D24D-83AD-31E4710DF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41C8-4AD4-2C47-BA76-3972BE7C4A17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492A5-400B-9644-BD4F-243B6CE08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DA55B9-29FA-D04D-980D-A781707F5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3984-881B-E14D-A72F-1C25AFCDC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6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68899-BA0A-E04D-AE8C-7D0BBCA47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F4B60F-333D-5147-9BC4-1606073240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D2A716-9132-5340-B51E-D649323825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60026A-8DB0-1B40-A80C-E19EAA2AF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41C8-4AD4-2C47-BA76-3972BE7C4A17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8A8DE-9969-CF4A-BA24-115EF5F86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6F07-F2BB-F44E-876D-138849804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3984-881B-E14D-A72F-1C25AFCDC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22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3C1E77-948E-1E4E-8F5A-80BD6AA88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2F488-8879-6E4A-8C2A-302C0169B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F6EE1-E0EE-E34E-B925-1D94F3A1D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641C8-4AD4-2C47-BA76-3972BE7C4A17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9EB2C-E738-AE42-B9EE-300E2E8B0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FCA14-0D13-7A48-B8B1-686CD6013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93984-881B-E14D-A72F-1C25AFCDC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F6404-BCB9-AF49-9C0E-001483335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7CFA231C-7A5F-4B42-B35D-EBAF905B0D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3471" cy="6858000"/>
          </a:xfrm>
        </p:spPr>
      </p:pic>
    </p:spTree>
    <p:extLst>
      <p:ext uri="{BB962C8B-B14F-4D97-AF65-F5344CB8AC3E}">
        <p14:creationId xmlns:p14="http://schemas.microsoft.com/office/powerpoint/2010/main" val="2823072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806EA-FE7A-F241-A07B-26475CD72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9149"/>
            <a:ext cx="12192000" cy="671885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baseline="30000" dirty="0"/>
              <a:t>25 </a:t>
            </a:r>
            <a:r>
              <a:rPr lang="en-US" sz="3600" dirty="0"/>
              <a:t>Shortly before dawn Jesus went out to them, walking on the lake. </a:t>
            </a:r>
            <a:r>
              <a:rPr lang="en-US" sz="3600" b="1" baseline="30000" dirty="0"/>
              <a:t>26 </a:t>
            </a:r>
            <a:r>
              <a:rPr lang="en-US" sz="3600" dirty="0"/>
              <a:t>When the disciples saw him walking on the lake, they were terrified. “It’s a ghost,” they said, and cried out in fear. </a:t>
            </a:r>
            <a:r>
              <a:rPr lang="en-US" sz="3600" b="1" baseline="30000" dirty="0"/>
              <a:t>27 </a:t>
            </a:r>
            <a:r>
              <a:rPr lang="en-US" sz="3600" dirty="0"/>
              <a:t>But Jesus immediately said to them: “Take courage! It is I. Don’t be afraid.”</a:t>
            </a:r>
            <a:r>
              <a:rPr lang="en-US" sz="3600" b="1" baseline="30000" dirty="0"/>
              <a:t>28 </a:t>
            </a:r>
            <a:r>
              <a:rPr lang="en-US" sz="3600" dirty="0"/>
              <a:t>“Lord, if it’s you,” Peter replied, “tell me to come to you on the water.” </a:t>
            </a:r>
            <a:r>
              <a:rPr lang="en-US" sz="3600" b="1" baseline="30000" dirty="0"/>
              <a:t>29 </a:t>
            </a:r>
            <a:r>
              <a:rPr lang="en-US" sz="3600" dirty="0"/>
              <a:t>“Come,” he said Then Peter got down out of the boat, walked on the water and came toward Jesus. </a:t>
            </a:r>
            <a:r>
              <a:rPr lang="en-US" sz="3600" b="1" baseline="30000" dirty="0"/>
              <a:t>30 </a:t>
            </a:r>
            <a:r>
              <a:rPr lang="en-US" sz="3600" dirty="0"/>
              <a:t>But when he saw the wind, he was afraid and, beginning to sink, cried out, “Lord, save me!” </a:t>
            </a:r>
            <a:r>
              <a:rPr lang="en-US" sz="3600" b="1" baseline="30000" dirty="0"/>
              <a:t>31 </a:t>
            </a:r>
            <a:r>
              <a:rPr lang="en-US" sz="3600" dirty="0"/>
              <a:t>Immediately Jesus reached out his hand and caught him. “You of little faith,” he said, “why did you doubt?”</a:t>
            </a:r>
            <a:r>
              <a:rPr lang="en-US" sz="3600" b="1" baseline="30000" dirty="0"/>
              <a:t>32 </a:t>
            </a:r>
            <a:r>
              <a:rPr lang="en-US" sz="3600" dirty="0"/>
              <a:t>And when they climbed into the boat, the wind died down. </a:t>
            </a:r>
            <a:r>
              <a:rPr lang="en-US" sz="3600" b="1" baseline="30000" dirty="0"/>
              <a:t>33 </a:t>
            </a:r>
            <a:r>
              <a:rPr lang="en-US" sz="3600" dirty="0"/>
              <a:t>Then those who were in the boat worshiped him, saying, “Truly you are the Son of God.”</a:t>
            </a:r>
            <a:br>
              <a:rPr lang="en-US" dirty="0"/>
            </a:br>
            <a:endParaRPr lang="en-US" dirty="0"/>
          </a:p>
          <a:p>
            <a:pPr marL="0" indent="0" algn="ctr">
              <a:lnSpc>
                <a:spcPct val="150000"/>
              </a:lnSpc>
              <a:buNone/>
            </a:pPr>
            <a:endParaRPr lang="en-US" sz="3206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6C4A619-0C46-EE4B-A658-FD5D86A13828}"/>
              </a:ext>
            </a:extLst>
          </p:cNvPr>
          <p:cNvSpPr/>
          <p:nvPr/>
        </p:nvSpPr>
        <p:spPr>
          <a:xfrm>
            <a:off x="4397300" y="6134076"/>
            <a:ext cx="89968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Matthew 14:25-32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3607329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806EA-FE7A-F241-A07B-26475CD72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9149"/>
            <a:ext cx="12192000" cy="18389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FFFF"/>
                </a:solidFill>
                <a:latin typeface="Century Gothic" panose="020B0502020202020204" pitchFamily="34" charset="0"/>
              </a:rPr>
              <a:t>Faith is being sure of what we hope for &amp;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rgbClr val="FFFFFF"/>
                </a:solidFill>
                <a:latin typeface="Century Gothic" panose="020B0502020202020204" pitchFamily="34" charset="0"/>
              </a:rPr>
              <a:t>certain of what we do not see.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6C4A619-0C46-EE4B-A658-FD5D86A13828}"/>
              </a:ext>
            </a:extLst>
          </p:cNvPr>
          <p:cNvSpPr/>
          <p:nvPr/>
        </p:nvSpPr>
        <p:spPr>
          <a:xfrm>
            <a:off x="4555328" y="1711366"/>
            <a:ext cx="89968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Hebrews 11:1</a:t>
            </a:r>
            <a:endParaRPr lang="en-US" sz="5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7BD34F2-05E6-E647-9DC8-F5AA590D8ECC}"/>
              </a:ext>
            </a:extLst>
          </p:cNvPr>
          <p:cNvSpPr txBox="1">
            <a:spLocks/>
          </p:cNvSpPr>
          <p:nvPr/>
        </p:nvSpPr>
        <p:spPr>
          <a:xfrm>
            <a:off x="345233" y="2827193"/>
            <a:ext cx="11809445" cy="25714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dirty="0">
                <a:solidFill>
                  <a:srgbClr val="FFFFFF"/>
                </a:solidFill>
                <a:latin typeface="Century Gothic" panose="020B0502020202020204" pitchFamily="34" charset="0"/>
              </a:rPr>
              <a:t>Show me your faith without deeds, I will show you my faith by what I do.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rgbClr val="FFFFFF"/>
                </a:solidFill>
                <a:latin typeface="Century Gothic" panose="020B0502020202020204" pitchFamily="34" charset="0"/>
              </a:rPr>
              <a:t>(Abraham) You see that his faith and his actions were working together, and his faith was made complete by what he did.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B0B8E9-A5E5-4F4D-8A7F-F60FC6DBAF59}"/>
              </a:ext>
            </a:extLst>
          </p:cNvPr>
          <p:cNvSpPr/>
          <p:nvPr/>
        </p:nvSpPr>
        <p:spPr>
          <a:xfrm>
            <a:off x="4555328" y="5398596"/>
            <a:ext cx="89968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James 2:18, 22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26896300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53917445-6451-4842-892E-61AA434DAC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182" t="7895" b="1196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0141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D3864-04B2-194D-9441-FF792B779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6460" y="337791"/>
            <a:ext cx="5441859" cy="4979354"/>
          </a:xfrm>
        </p:spPr>
        <p:txBody>
          <a:bodyPr anchor="t">
            <a:normAutofit/>
          </a:bodyPr>
          <a:lstStyle/>
          <a:p>
            <a:pPr marL="0" indent="0" algn="r">
              <a:buNone/>
            </a:pPr>
            <a:r>
              <a:rPr lang="en-US" sz="4800" dirty="0"/>
              <a:t>Where DOUBT increases, </a:t>
            </a:r>
          </a:p>
          <a:p>
            <a:pPr marL="0" indent="0" algn="r">
              <a:buNone/>
            </a:pPr>
            <a:r>
              <a:rPr lang="en-US" sz="4800" dirty="0"/>
              <a:t>FAITH decreases.</a:t>
            </a:r>
          </a:p>
          <a:p>
            <a:pPr marL="0" indent="0" algn="r">
              <a:buNone/>
            </a:pPr>
            <a:endParaRPr lang="en-US" sz="4800" dirty="0"/>
          </a:p>
          <a:p>
            <a:pPr marL="0" indent="0" algn="r">
              <a:buNone/>
            </a:pPr>
            <a:r>
              <a:rPr lang="en-US" sz="4800" dirty="0"/>
              <a:t>FEAR is the seed of DOUBT.</a:t>
            </a:r>
          </a:p>
        </p:txBody>
      </p:sp>
    </p:spTree>
    <p:extLst>
      <p:ext uri="{BB962C8B-B14F-4D97-AF65-F5344CB8AC3E}">
        <p14:creationId xmlns:p14="http://schemas.microsoft.com/office/powerpoint/2010/main" val="1084884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53917445-6451-4842-892E-61AA434DAC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182" t="7895" b="1196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D54CA11-F738-014A-976F-00537B625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29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53917445-6451-4842-892E-61AA434DAC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182" t="7895" b="1196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0141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D3864-04B2-194D-9441-FF792B779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6460" y="337791"/>
            <a:ext cx="5441859" cy="4979354"/>
          </a:xfrm>
        </p:spPr>
        <p:txBody>
          <a:bodyPr anchor="t">
            <a:normAutofit fontScale="92500" lnSpcReduction="10000"/>
          </a:bodyPr>
          <a:lstStyle/>
          <a:p>
            <a:pPr marL="0" indent="0" algn="r">
              <a:buNone/>
            </a:pPr>
            <a:r>
              <a:rPr lang="en-US" sz="13800" dirty="0"/>
              <a:t>CLING TO GOD</a:t>
            </a:r>
          </a:p>
        </p:txBody>
      </p:sp>
    </p:spTree>
    <p:extLst>
      <p:ext uri="{BB962C8B-B14F-4D97-AF65-F5344CB8AC3E}">
        <p14:creationId xmlns:p14="http://schemas.microsoft.com/office/powerpoint/2010/main" val="1977369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F6404-BCB9-AF49-9C0E-001483335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7CFA231C-7A5F-4B42-B35D-EBAF905B0D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3471" cy="6858000"/>
          </a:xfrm>
        </p:spPr>
      </p:pic>
    </p:spTree>
    <p:extLst>
      <p:ext uri="{BB962C8B-B14F-4D97-AF65-F5344CB8AC3E}">
        <p14:creationId xmlns:p14="http://schemas.microsoft.com/office/powerpoint/2010/main" val="2220417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95</Words>
  <Application>Microsoft Office PowerPoint</Application>
  <PresentationFormat>Widescreen</PresentationFormat>
  <Paragraphs>20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Canterbury</dc:creator>
  <cp:lastModifiedBy>avteam</cp:lastModifiedBy>
  <cp:revision>3</cp:revision>
  <cp:lastPrinted>2020-07-19T13:30:02Z</cp:lastPrinted>
  <dcterms:created xsi:type="dcterms:W3CDTF">2020-07-18T19:26:29Z</dcterms:created>
  <dcterms:modified xsi:type="dcterms:W3CDTF">2020-07-19T13:30:12Z</dcterms:modified>
</cp:coreProperties>
</file>