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57" r:id="rId3"/>
    <p:sldId id="258" r:id="rId4"/>
    <p:sldId id="259" r:id="rId5"/>
    <p:sldId id="260" r:id="rId6"/>
    <p:sldId id="262" r:id="rId7"/>
    <p:sldId id="261"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2" d="100"/>
          <a:sy n="102" d="100"/>
        </p:scale>
        <p:origin x="46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067CE8-A37E-4161-9BA7-26BB2D96414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FFD35FD-A2B0-4EEB-88E0-AA6542DB24E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7AD322-D665-4A44-B194-502651125BDE}" type="datetimeFigureOut">
              <a:rPr lang="en-US" smtClean="0"/>
              <a:t>7/4/2020</a:t>
            </a:fld>
            <a:endParaRPr lang="en-US"/>
          </a:p>
        </p:txBody>
      </p:sp>
      <p:sp>
        <p:nvSpPr>
          <p:cNvPr id="4" name="Footer Placeholder 3">
            <a:extLst>
              <a:ext uri="{FF2B5EF4-FFF2-40B4-BE49-F238E27FC236}">
                <a16:creationId xmlns:a16="http://schemas.microsoft.com/office/drawing/2014/main" id="{8B149CC9-B54F-41F1-86F3-DE903707E2C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descr="HandoutSlideNumber">
            <a:extLst>
              <a:ext uri="{FF2B5EF4-FFF2-40B4-BE49-F238E27FC236}">
                <a16:creationId xmlns:a16="http://schemas.microsoft.com/office/drawing/2014/main" id="{0827F199-3E19-4E3F-8579-AFB4BBDAB9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3DCC0F4-E26F-4D51-B6E0-AABD9FAB13E9}" type="slidenum">
              <a:rPr lang="en-US" smtClean="0"/>
              <a:t>‹#›</a:t>
            </a:fld>
            <a:endParaRPr lang="en-US"/>
          </a:p>
        </p:txBody>
      </p:sp>
      <p:sp>
        <p:nvSpPr>
          <p:cNvPr id="6" name="TextBox 5" descr="Box1">
            <a:extLst>
              <a:ext uri="{FF2B5EF4-FFF2-40B4-BE49-F238E27FC236}">
                <a16:creationId xmlns:a16="http://schemas.microsoft.com/office/drawing/2014/main" id="{99953365-C70E-4AC7-825A-1C101E89A708}"/>
              </a:ext>
            </a:extLst>
          </p:cNvPr>
          <p:cNvSpPr txBox="1"/>
          <p:nvPr/>
        </p:nvSpPr>
        <p:spPr bwMode="black">
          <a:xfrm>
            <a:off x="564039"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1</a:t>
            </a:r>
          </a:p>
        </p:txBody>
      </p:sp>
      <p:sp>
        <p:nvSpPr>
          <p:cNvPr id="7" name="TextBox 6" descr="Box2">
            <a:extLst>
              <a:ext uri="{FF2B5EF4-FFF2-40B4-BE49-F238E27FC236}">
                <a16:creationId xmlns:a16="http://schemas.microsoft.com/office/drawing/2014/main" id="{AE68B2B0-6282-4E76-BA6D-E22E99AC3F8D}"/>
              </a:ext>
            </a:extLst>
          </p:cNvPr>
          <p:cNvSpPr txBox="1"/>
          <p:nvPr/>
        </p:nvSpPr>
        <p:spPr bwMode="black">
          <a:xfrm>
            <a:off x="3652825"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2</a:t>
            </a:r>
          </a:p>
        </p:txBody>
      </p:sp>
      <p:sp>
        <p:nvSpPr>
          <p:cNvPr id="8" name="TextBox 7" descr="Box3">
            <a:extLst>
              <a:ext uri="{FF2B5EF4-FFF2-40B4-BE49-F238E27FC236}">
                <a16:creationId xmlns:a16="http://schemas.microsoft.com/office/drawing/2014/main" id="{51B9431E-1152-44CD-AA02-177C59CB5254}"/>
              </a:ext>
            </a:extLst>
          </p:cNvPr>
          <p:cNvSpPr txBox="1"/>
          <p:nvPr/>
        </p:nvSpPr>
        <p:spPr bwMode="black">
          <a:xfrm>
            <a:off x="564039"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3</a:t>
            </a:r>
          </a:p>
        </p:txBody>
      </p:sp>
      <p:sp>
        <p:nvSpPr>
          <p:cNvPr id="9" name="TextBox 8" descr="Box4">
            <a:extLst>
              <a:ext uri="{FF2B5EF4-FFF2-40B4-BE49-F238E27FC236}">
                <a16:creationId xmlns:a16="http://schemas.microsoft.com/office/drawing/2014/main" id="{E7E8C83F-B030-42C6-8086-14F49368EE6B}"/>
              </a:ext>
            </a:extLst>
          </p:cNvPr>
          <p:cNvSpPr txBox="1"/>
          <p:nvPr/>
        </p:nvSpPr>
        <p:spPr bwMode="black">
          <a:xfrm>
            <a:off x="3652825"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4</a:t>
            </a:r>
          </a:p>
        </p:txBody>
      </p:sp>
      <p:sp>
        <p:nvSpPr>
          <p:cNvPr id="10" name="TextBox 9" descr="Box5">
            <a:extLst>
              <a:ext uri="{FF2B5EF4-FFF2-40B4-BE49-F238E27FC236}">
                <a16:creationId xmlns:a16="http://schemas.microsoft.com/office/drawing/2014/main" id="{C5F0294D-50B1-47A0-BBC1-617531793E31}"/>
              </a:ext>
            </a:extLst>
          </p:cNvPr>
          <p:cNvSpPr txBox="1"/>
          <p:nvPr/>
        </p:nvSpPr>
        <p:spPr bwMode="black">
          <a:xfrm>
            <a:off x="564039"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5</a:t>
            </a:r>
          </a:p>
        </p:txBody>
      </p:sp>
      <p:sp>
        <p:nvSpPr>
          <p:cNvPr id="11" name="TextBox 10" descr="Box6">
            <a:extLst>
              <a:ext uri="{FF2B5EF4-FFF2-40B4-BE49-F238E27FC236}">
                <a16:creationId xmlns:a16="http://schemas.microsoft.com/office/drawing/2014/main" id="{5A1FE584-CC11-46D1-B2AE-5EB67545372A}"/>
              </a:ext>
            </a:extLst>
          </p:cNvPr>
          <p:cNvSpPr txBox="1"/>
          <p:nvPr/>
        </p:nvSpPr>
        <p:spPr bwMode="black">
          <a:xfrm>
            <a:off x="3652825"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6</a:t>
            </a:r>
          </a:p>
        </p:txBody>
      </p:sp>
      <p:sp>
        <p:nvSpPr>
          <p:cNvPr id="12" name="TextBox 11" descr="Box7">
            <a:extLst>
              <a:ext uri="{FF2B5EF4-FFF2-40B4-BE49-F238E27FC236}">
                <a16:creationId xmlns:a16="http://schemas.microsoft.com/office/drawing/2014/main" id="{FE5FE841-31F0-4E1C-8A11-80D057801ED4}"/>
              </a:ext>
            </a:extLst>
          </p:cNvPr>
          <p:cNvSpPr txBox="1"/>
          <p:nvPr/>
        </p:nvSpPr>
        <p:spPr bwMode="black">
          <a:xfrm>
            <a:off x="5257800" y="8686800"/>
            <a:ext cx="1016000" cy="184666"/>
          </a:xfrm>
          <a:prstGeom prst="rect">
            <a:avLst/>
          </a:prstGeom>
          <a:solidFill>
            <a:srgbClr val="FFFFFF">
              <a:alpha val="0"/>
            </a:srgbClr>
          </a:solidFill>
        </p:spPr>
        <p:txBody>
          <a:bodyPr vert="horz" wrap="square" lIns="0" tIns="0" rIns="0" bIns="0" rtlCol="0">
            <a:spAutoFit/>
          </a:bodyPr>
          <a:lstStyle/>
          <a:p>
            <a:pPr algn="r">
              <a:spcBef>
                <a:spcPct val="50000"/>
              </a:spcBef>
              <a:spcAft>
                <a:spcPct val="0"/>
              </a:spcAft>
            </a:pPr>
            <a:r>
              <a:rPr lang="en-US" sz="1200" b="1">
                <a:latin typeface="Times New Roman" panose="02020603050405020304" pitchFamily="18" charset="0"/>
              </a:rPr>
              <a:t>1/1</a:t>
            </a:r>
          </a:p>
        </p:txBody>
      </p:sp>
    </p:spTree>
    <p:extLst>
      <p:ext uri="{BB962C8B-B14F-4D97-AF65-F5344CB8AC3E}">
        <p14:creationId xmlns:p14="http://schemas.microsoft.com/office/powerpoint/2010/main" val="7592680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F78406-EDC6-4F46-9263-987B11EF8330}" type="datetimeFigureOut">
              <a:rPr lang="en-US" smtClean="0"/>
              <a:t>7/4/2020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0AB2AE-8F48-4C80-A5AD-E704E3BF4360}" type="slidenum">
              <a:rPr lang="en-US" smtClean="0"/>
              <a:t>‹#›</a:t>
            </a:fld>
            <a:endParaRPr lang="en-US"/>
          </a:p>
        </p:txBody>
      </p:sp>
    </p:spTree>
    <p:extLst>
      <p:ext uri="{BB962C8B-B14F-4D97-AF65-F5344CB8AC3E}">
        <p14:creationId xmlns:p14="http://schemas.microsoft.com/office/powerpoint/2010/main" val="2060517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0AB2AE-8F48-4C80-A5AD-E704E3BF4360}" type="slidenum">
              <a:rPr lang="en-US" smtClean="0"/>
              <a:t>1</a:t>
            </a:fld>
            <a:endParaRPr lang="en-US"/>
          </a:p>
        </p:txBody>
      </p:sp>
    </p:spTree>
    <p:extLst>
      <p:ext uri="{BB962C8B-B14F-4D97-AF65-F5344CB8AC3E}">
        <p14:creationId xmlns:p14="http://schemas.microsoft.com/office/powerpoint/2010/main" val="3706250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0AB2AE-8F48-4C80-A5AD-E704E3BF4360}" type="slidenum">
              <a:rPr lang="en-US" smtClean="0"/>
              <a:t>2</a:t>
            </a:fld>
            <a:endParaRPr lang="en-US"/>
          </a:p>
        </p:txBody>
      </p:sp>
    </p:spTree>
    <p:extLst>
      <p:ext uri="{BB962C8B-B14F-4D97-AF65-F5344CB8AC3E}">
        <p14:creationId xmlns:p14="http://schemas.microsoft.com/office/powerpoint/2010/main" val="3617068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0AB2AE-8F48-4C80-A5AD-E704E3BF4360}" type="slidenum">
              <a:rPr lang="en-US" smtClean="0"/>
              <a:t>3</a:t>
            </a:fld>
            <a:endParaRPr lang="en-US"/>
          </a:p>
        </p:txBody>
      </p:sp>
    </p:spTree>
    <p:extLst>
      <p:ext uri="{BB962C8B-B14F-4D97-AF65-F5344CB8AC3E}">
        <p14:creationId xmlns:p14="http://schemas.microsoft.com/office/powerpoint/2010/main" val="2402171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0AB2AE-8F48-4C80-A5AD-E704E3BF4360}" type="slidenum">
              <a:rPr lang="en-US" smtClean="0"/>
              <a:t>4</a:t>
            </a:fld>
            <a:endParaRPr lang="en-US"/>
          </a:p>
        </p:txBody>
      </p:sp>
    </p:spTree>
    <p:extLst>
      <p:ext uri="{BB962C8B-B14F-4D97-AF65-F5344CB8AC3E}">
        <p14:creationId xmlns:p14="http://schemas.microsoft.com/office/powerpoint/2010/main" val="1546632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0AB2AE-8F48-4C80-A5AD-E704E3BF4360}" type="slidenum">
              <a:rPr lang="en-US" smtClean="0"/>
              <a:t>5</a:t>
            </a:fld>
            <a:endParaRPr lang="en-US"/>
          </a:p>
        </p:txBody>
      </p:sp>
    </p:spTree>
    <p:extLst>
      <p:ext uri="{BB962C8B-B14F-4D97-AF65-F5344CB8AC3E}">
        <p14:creationId xmlns:p14="http://schemas.microsoft.com/office/powerpoint/2010/main" val="3886040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0AB2AE-8F48-4C80-A5AD-E704E3BF4360}" type="slidenum">
              <a:rPr lang="en-US" smtClean="0"/>
              <a:t>6</a:t>
            </a:fld>
            <a:endParaRPr lang="en-US"/>
          </a:p>
        </p:txBody>
      </p:sp>
    </p:spTree>
    <p:extLst>
      <p:ext uri="{BB962C8B-B14F-4D97-AF65-F5344CB8AC3E}">
        <p14:creationId xmlns:p14="http://schemas.microsoft.com/office/powerpoint/2010/main" val="3965629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0AB2AE-8F48-4C80-A5AD-E704E3BF4360}" type="slidenum">
              <a:rPr lang="en-US" smtClean="0"/>
              <a:t>7</a:t>
            </a:fld>
            <a:endParaRPr lang="en-US"/>
          </a:p>
        </p:txBody>
      </p:sp>
    </p:spTree>
    <p:extLst>
      <p:ext uri="{BB962C8B-B14F-4D97-AF65-F5344CB8AC3E}">
        <p14:creationId xmlns:p14="http://schemas.microsoft.com/office/powerpoint/2010/main" val="379319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0AB2AE-8F48-4C80-A5AD-E704E3BF4360}" type="slidenum">
              <a:rPr lang="en-US" smtClean="0"/>
              <a:t>8</a:t>
            </a:fld>
            <a:endParaRPr lang="en-US"/>
          </a:p>
        </p:txBody>
      </p:sp>
    </p:spTree>
    <p:extLst>
      <p:ext uri="{BB962C8B-B14F-4D97-AF65-F5344CB8AC3E}">
        <p14:creationId xmlns:p14="http://schemas.microsoft.com/office/powerpoint/2010/main" val="3704466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A185B88-F63E-4936-8A67-B959520741EE}" type="datetimeFigureOut">
              <a:rPr lang="en-US" smtClean="0"/>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46A8A-BBC1-41DF-BD1A-1FD3D2EC247D}" type="slidenum">
              <a:rPr lang="en-US" smtClean="0"/>
              <a:t>‹#›</a:t>
            </a:fld>
            <a:endParaRPr lang="en-US"/>
          </a:p>
        </p:txBody>
      </p:sp>
    </p:spTree>
    <p:extLst>
      <p:ext uri="{BB962C8B-B14F-4D97-AF65-F5344CB8AC3E}">
        <p14:creationId xmlns:p14="http://schemas.microsoft.com/office/powerpoint/2010/main" val="1823951612"/>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185B88-F63E-4936-8A67-B959520741EE}" type="datetimeFigureOut">
              <a:rPr lang="en-US" smtClean="0"/>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46A8A-BBC1-41DF-BD1A-1FD3D2EC247D}" type="slidenum">
              <a:rPr lang="en-US" smtClean="0"/>
              <a:t>‹#›</a:t>
            </a:fld>
            <a:endParaRPr lang="en-US"/>
          </a:p>
        </p:txBody>
      </p:sp>
    </p:spTree>
    <p:extLst>
      <p:ext uri="{BB962C8B-B14F-4D97-AF65-F5344CB8AC3E}">
        <p14:creationId xmlns:p14="http://schemas.microsoft.com/office/powerpoint/2010/main" val="318198374"/>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185B88-F63E-4936-8A67-B959520741EE}" type="datetimeFigureOut">
              <a:rPr lang="en-US" smtClean="0"/>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46A8A-BBC1-41DF-BD1A-1FD3D2EC247D}" type="slidenum">
              <a:rPr lang="en-US" smtClean="0"/>
              <a:t>‹#›</a:t>
            </a:fld>
            <a:endParaRPr lang="en-US"/>
          </a:p>
        </p:txBody>
      </p:sp>
    </p:spTree>
    <p:extLst>
      <p:ext uri="{BB962C8B-B14F-4D97-AF65-F5344CB8AC3E}">
        <p14:creationId xmlns:p14="http://schemas.microsoft.com/office/powerpoint/2010/main" val="3365715122"/>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185B88-F63E-4936-8A67-B959520741EE}" type="datetimeFigureOut">
              <a:rPr lang="en-US" smtClean="0"/>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46A8A-BBC1-41DF-BD1A-1FD3D2EC247D}" type="slidenum">
              <a:rPr lang="en-US" smtClean="0"/>
              <a:t>‹#›</a:t>
            </a:fld>
            <a:endParaRPr lang="en-US"/>
          </a:p>
        </p:txBody>
      </p:sp>
    </p:spTree>
    <p:extLst>
      <p:ext uri="{BB962C8B-B14F-4D97-AF65-F5344CB8AC3E}">
        <p14:creationId xmlns:p14="http://schemas.microsoft.com/office/powerpoint/2010/main" val="1447808599"/>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185B88-F63E-4936-8A67-B959520741EE}" type="datetimeFigureOut">
              <a:rPr lang="en-US" smtClean="0"/>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46A8A-BBC1-41DF-BD1A-1FD3D2EC247D}" type="slidenum">
              <a:rPr lang="en-US" smtClean="0"/>
              <a:t>‹#›</a:t>
            </a:fld>
            <a:endParaRPr lang="en-US"/>
          </a:p>
        </p:txBody>
      </p:sp>
    </p:spTree>
    <p:extLst>
      <p:ext uri="{BB962C8B-B14F-4D97-AF65-F5344CB8AC3E}">
        <p14:creationId xmlns:p14="http://schemas.microsoft.com/office/powerpoint/2010/main" val="3358367739"/>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A185B88-F63E-4936-8A67-B959520741EE}" type="datetimeFigureOut">
              <a:rPr lang="en-US" smtClean="0"/>
              <a:t>7/4/2020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746A8A-BBC1-41DF-BD1A-1FD3D2EC247D}" type="slidenum">
              <a:rPr lang="en-US" smtClean="0"/>
              <a:t>‹#›</a:t>
            </a:fld>
            <a:endParaRPr lang="en-US"/>
          </a:p>
        </p:txBody>
      </p:sp>
    </p:spTree>
    <p:extLst>
      <p:ext uri="{BB962C8B-B14F-4D97-AF65-F5344CB8AC3E}">
        <p14:creationId xmlns:p14="http://schemas.microsoft.com/office/powerpoint/2010/main" val="3519467559"/>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A185B88-F63E-4936-8A67-B959520741EE}" type="datetimeFigureOut">
              <a:rPr lang="en-US" smtClean="0"/>
              <a:t>7/4/2020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746A8A-BBC1-41DF-BD1A-1FD3D2EC247D}" type="slidenum">
              <a:rPr lang="en-US" smtClean="0"/>
              <a:t>‹#›</a:t>
            </a:fld>
            <a:endParaRPr lang="en-US"/>
          </a:p>
        </p:txBody>
      </p:sp>
    </p:spTree>
    <p:extLst>
      <p:ext uri="{BB962C8B-B14F-4D97-AF65-F5344CB8AC3E}">
        <p14:creationId xmlns:p14="http://schemas.microsoft.com/office/powerpoint/2010/main" val="3634134901"/>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185B88-F63E-4936-8A67-B959520741EE}" type="datetimeFigureOut">
              <a:rPr lang="en-US" smtClean="0"/>
              <a:t>7/4/2020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746A8A-BBC1-41DF-BD1A-1FD3D2EC247D}" type="slidenum">
              <a:rPr lang="en-US" smtClean="0"/>
              <a:t>‹#›</a:t>
            </a:fld>
            <a:endParaRPr lang="en-US"/>
          </a:p>
        </p:txBody>
      </p:sp>
    </p:spTree>
    <p:extLst>
      <p:ext uri="{BB962C8B-B14F-4D97-AF65-F5344CB8AC3E}">
        <p14:creationId xmlns:p14="http://schemas.microsoft.com/office/powerpoint/2010/main" val="547115706"/>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185B88-F63E-4936-8A67-B959520741EE}" type="datetimeFigureOut">
              <a:rPr lang="en-US" smtClean="0"/>
              <a:t>7/4/2020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746A8A-BBC1-41DF-BD1A-1FD3D2EC247D}" type="slidenum">
              <a:rPr lang="en-US" smtClean="0"/>
              <a:t>‹#›</a:t>
            </a:fld>
            <a:endParaRPr lang="en-US"/>
          </a:p>
        </p:txBody>
      </p:sp>
    </p:spTree>
    <p:extLst>
      <p:ext uri="{BB962C8B-B14F-4D97-AF65-F5344CB8AC3E}">
        <p14:creationId xmlns:p14="http://schemas.microsoft.com/office/powerpoint/2010/main" val="466443220"/>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A185B88-F63E-4936-8A67-B959520741EE}" type="datetimeFigureOut">
              <a:rPr lang="en-US" smtClean="0"/>
              <a:t>7/4/2020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746A8A-BBC1-41DF-BD1A-1FD3D2EC247D}" type="slidenum">
              <a:rPr lang="en-US" smtClean="0"/>
              <a:t>‹#›</a:t>
            </a:fld>
            <a:endParaRPr lang="en-US"/>
          </a:p>
        </p:txBody>
      </p:sp>
    </p:spTree>
    <p:extLst>
      <p:ext uri="{BB962C8B-B14F-4D97-AF65-F5344CB8AC3E}">
        <p14:creationId xmlns:p14="http://schemas.microsoft.com/office/powerpoint/2010/main" val="2785567512"/>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A185B88-F63E-4936-8A67-B959520741EE}" type="datetimeFigureOut">
              <a:rPr lang="en-US" smtClean="0"/>
              <a:t>7/4/2020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746A8A-BBC1-41DF-BD1A-1FD3D2EC247D}" type="slidenum">
              <a:rPr lang="en-US" smtClean="0"/>
              <a:t>‹#›</a:t>
            </a:fld>
            <a:endParaRPr lang="en-US"/>
          </a:p>
        </p:txBody>
      </p:sp>
    </p:spTree>
    <p:extLst>
      <p:ext uri="{BB962C8B-B14F-4D97-AF65-F5344CB8AC3E}">
        <p14:creationId xmlns:p14="http://schemas.microsoft.com/office/powerpoint/2010/main" val="2429920404"/>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185B88-F63E-4936-8A67-B959520741EE}" type="datetimeFigureOut">
              <a:rPr lang="en-US" smtClean="0"/>
              <a:t>7/4/2020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46A8A-BBC1-41DF-BD1A-1FD3D2EC247D}" type="slidenum">
              <a:rPr lang="en-US" smtClean="0"/>
              <a:t>‹#›</a:t>
            </a:fld>
            <a:endParaRPr lang="en-US"/>
          </a:p>
        </p:txBody>
      </p:sp>
    </p:spTree>
    <p:extLst>
      <p:ext uri="{BB962C8B-B14F-4D97-AF65-F5344CB8AC3E}">
        <p14:creationId xmlns:p14="http://schemas.microsoft.com/office/powerpoint/2010/main" val="425949361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tree in front of a building&#10;&#10;Description automatically generated">
            <a:extLst>
              <a:ext uri="{FF2B5EF4-FFF2-40B4-BE49-F238E27FC236}">
                <a16:creationId xmlns:a16="http://schemas.microsoft.com/office/drawing/2014/main" id="{620C432A-42D9-4F93-930B-363C907890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1" cy="6858000"/>
          </a:xfrm>
          <a:prstGeom prst="rect">
            <a:avLst/>
          </a:prstGeom>
          <a:ln>
            <a:noFill/>
          </a:ln>
          <a:effectLst>
            <a:softEdge rad="112500"/>
          </a:effectLst>
        </p:spPr>
      </p:pic>
      <p:sp>
        <p:nvSpPr>
          <p:cNvPr id="6" name="TextBox 5">
            <a:extLst>
              <a:ext uri="{FF2B5EF4-FFF2-40B4-BE49-F238E27FC236}">
                <a16:creationId xmlns:a16="http://schemas.microsoft.com/office/drawing/2014/main" id="{C60F4291-C45A-480F-A5F1-079EA5C65CD1}"/>
              </a:ext>
            </a:extLst>
          </p:cNvPr>
          <p:cNvSpPr txBox="1"/>
          <p:nvPr/>
        </p:nvSpPr>
        <p:spPr>
          <a:xfrm>
            <a:off x="703741" y="201408"/>
            <a:ext cx="4037071" cy="1938992"/>
          </a:xfrm>
          <a:prstGeom prst="rect">
            <a:avLst/>
          </a:prstGeom>
          <a:noFill/>
        </p:spPr>
        <p:txBody>
          <a:bodyPr wrap="square" rtlCol="0">
            <a:spAutoFit/>
          </a:bodyPr>
          <a:lstStyle/>
          <a:p>
            <a:pPr algn="ctr"/>
            <a:r>
              <a:rPr lang="en-US" sz="6000" b="1" dirty="0">
                <a:effectLst>
                  <a:glow rad="228600">
                    <a:schemeClr val="accent5">
                      <a:satMod val="175000"/>
                      <a:alpha val="40000"/>
                    </a:schemeClr>
                  </a:glow>
                  <a:outerShdw blurRad="50800" dist="50800" dir="5400000" algn="ctr" rotWithShape="0">
                    <a:schemeClr val="bg1"/>
                  </a:outerShdw>
                </a:effectLst>
                <a:latin typeface="Ink Free" panose="03080402000500000000" pitchFamily="66" charset="0"/>
              </a:rPr>
              <a:t>Where’s Your Home?</a:t>
            </a:r>
          </a:p>
        </p:txBody>
      </p:sp>
      <p:sp>
        <p:nvSpPr>
          <p:cNvPr id="7" name="TextBox 6">
            <a:extLst>
              <a:ext uri="{FF2B5EF4-FFF2-40B4-BE49-F238E27FC236}">
                <a16:creationId xmlns:a16="http://schemas.microsoft.com/office/drawing/2014/main" id="{C39CCD9F-5720-4035-8569-1353CFD26804}"/>
              </a:ext>
            </a:extLst>
          </p:cNvPr>
          <p:cNvSpPr txBox="1"/>
          <p:nvPr/>
        </p:nvSpPr>
        <p:spPr>
          <a:xfrm>
            <a:off x="7759302" y="5914389"/>
            <a:ext cx="3945018" cy="707886"/>
          </a:xfrm>
          <a:prstGeom prst="rect">
            <a:avLst/>
          </a:prstGeom>
          <a:noFill/>
        </p:spPr>
        <p:txBody>
          <a:bodyPr wrap="square" rtlCol="0">
            <a:spAutoFit/>
          </a:bodyPr>
          <a:lstStyle/>
          <a:p>
            <a:pPr algn="ctr"/>
            <a:r>
              <a:rPr lang="en-US" sz="4000" b="1" dirty="0">
                <a:effectLst>
                  <a:glow rad="228600">
                    <a:schemeClr val="accent2">
                      <a:satMod val="175000"/>
                      <a:alpha val="40000"/>
                    </a:schemeClr>
                  </a:glow>
                  <a:outerShdw blurRad="50800" dist="50800" dir="5400000" algn="ctr" rotWithShape="0">
                    <a:schemeClr val="bg1"/>
                  </a:outerShdw>
                </a:effectLst>
                <a:latin typeface="Ink Free" panose="03080402000500000000" pitchFamily="66" charset="0"/>
              </a:rPr>
              <a:t>Romans 6:20-22</a:t>
            </a:r>
          </a:p>
        </p:txBody>
      </p:sp>
    </p:spTree>
    <p:extLst>
      <p:ext uri="{BB962C8B-B14F-4D97-AF65-F5344CB8AC3E}">
        <p14:creationId xmlns:p14="http://schemas.microsoft.com/office/powerpoint/2010/main" val="1308421831"/>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C9AB67F-4200-40E3-914C-97DAD6DF8F8D}"/>
              </a:ext>
            </a:extLst>
          </p:cNvPr>
          <p:cNvSpPr/>
          <p:nvPr/>
        </p:nvSpPr>
        <p:spPr>
          <a:xfrm>
            <a:off x="0" y="477452"/>
            <a:ext cx="12192000" cy="6186309"/>
          </a:xfrm>
          <a:prstGeom prst="rect">
            <a:avLst/>
          </a:prstGeom>
        </p:spPr>
        <p:txBody>
          <a:bodyPr wrap="square">
            <a:spAutoFit/>
          </a:bodyPr>
          <a:lstStyle/>
          <a:p>
            <a:pPr algn="ctr"/>
            <a:r>
              <a:rPr lang="en-US" sz="4400" b="1" dirty="0">
                <a:latin typeface="Tempus Sans ITC" panose="04020404030D07020202" pitchFamily="82" charset="0"/>
                <a:ea typeface="Calibri" panose="020F0502020204030204" pitchFamily="34" charset="0"/>
              </a:rPr>
              <a:t>When you were slaves to sin, you were free from the control of righteousness. What benefit did you reap at that time from the things you are now ashamed of? Those things result in death! But now that you have been set free from sin and have become slaves to God, the benefit you reap leads to holiness, and the result is eternal life.</a:t>
            </a:r>
          </a:p>
          <a:p>
            <a:pPr algn="ctr"/>
            <a:endParaRPr lang="en-US" sz="4400" b="1" dirty="0">
              <a:latin typeface="Tempus Sans ITC" panose="04020404030D07020202" pitchFamily="82" charset="0"/>
              <a:ea typeface="Calibri" panose="020F0502020204030204" pitchFamily="34" charset="0"/>
            </a:endParaRPr>
          </a:p>
          <a:p>
            <a:pPr algn="ctr"/>
            <a:r>
              <a:rPr lang="en-US" sz="4400" b="1" dirty="0">
                <a:solidFill>
                  <a:srgbClr val="FFFF00"/>
                </a:solidFill>
                <a:latin typeface="Tempus Sans ITC" panose="04020404030D07020202" pitchFamily="82" charset="0"/>
                <a:ea typeface="Calibri" panose="020F0502020204030204" pitchFamily="34" charset="0"/>
              </a:rPr>
              <a:t>Romans 6:20-22</a:t>
            </a:r>
            <a:endParaRPr lang="en-US" sz="4400" b="1" dirty="0">
              <a:solidFill>
                <a:srgbClr val="FFFF00"/>
              </a:solidFill>
              <a:latin typeface="Tempus Sans ITC" panose="04020404030D07020202" pitchFamily="82" charset="0"/>
            </a:endParaRPr>
          </a:p>
        </p:txBody>
      </p:sp>
    </p:spTree>
    <p:extLst>
      <p:ext uri="{BB962C8B-B14F-4D97-AF65-F5344CB8AC3E}">
        <p14:creationId xmlns:p14="http://schemas.microsoft.com/office/powerpoint/2010/main" val="1415656881"/>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llout: Down Arrow 3">
            <a:extLst>
              <a:ext uri="{FF2B5EF4-FFF2-40B4-BE49-F238E27FC236}">
                <a16:creationId xmlns:a16="http://schemas.microsoft.com/office/drawing/2014/main" id="{6A88AB7D-FEDC-452D-9F40-9BD0F31E8D96}"/>
              </a:ext>
            </a:extLst>
          </p:cNvPr>
          <p:cNvSpPr/>
          <p:nvPr/>
        </p:nvSpPr>
        <p:spPr>
          <a:xfrm>
            <a:off x="1043354" y="2442122"/>
            <a:ext cx="4009293" cy="4066032"/>
          </a:xfrm>
          <a:prstGeom prst="downArrowCallout">
            <a:avLst>
              <a:gd name="adj1" fmla="val 30519"/>
              <a:gd name="adj2" fmla="val 48913"/>
              <a:gd name="adj3" fmla="val 25000"/>
              <a:gd name="adj4" fmla="val 64977"/>
            </a:avLst>
          </a:prstGeom>
          <a:solidFill>
            <a:schemeClr val="accent1"/>
          </a:solidFill>
          <a:ln w="12700" cap="flat" cmpd="sng" algn="ctr">
            <a:noFill/>
            <a:prstDash val="solid"/>
            <a:miter lim="800000"/>
          </a:ln>
          <a:effectLst/>
          <a:scene3d>
            <a:camera prst="orthographicFront"/>
            <a:lightRig rig="threePt" dir="t"/>
          </a:scene3d>
          <a:sp3d>
            <a:bevelT prst="angle"/>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icture containing outdoor, person, person, frisbee&#10;&#10;Description automatically generated">
            <a:extLst>
              <a:ext uri="{FF2B5EF4-FFF2-40B4-BE49-F238E27FC236}">
                <a16:creationId xmlns:a16="http://schemas.microsoft.com/office/drawing/2014/main" id="{BA93318D-59B0-4A4D-90E1-1CF2472167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1" y="93170"/>
            <a:ext cx="6096000" cy="4066032"/>
          </a:xfrm>
          <a:prstGeom prst="rect">
            <a:avLst/>
          </a:prstGeom>
          <a:ln>
            <a:noFill/>
            <a:prstDash val="solid"/>
          </a:ln>
          <a:effectLst>
            <a:softEdge rad="112500"/>
          </a:effectLst>
          <a:extLst>
            <a:ext uri="{91240B29-F687-4F45-9708-019B960494DF}">
              <a14:hiddenLine xmlns:a14="http://schemas.microsoft.com/office/drawing/2010/main">
                <a:solidFill>
                  <a:schemeClr val="tx1"/>
                </a:solidFill>
                <a:prstDash val="solid"/>
              </a14:hiddenLine>
            </a:ext>
          </a:extLst>
        </p:spPr>
      </p:pic>
      <p:sp>
        <p:nvSpPr>
          <p:cNvPr id="2" name="Rectangle 1">
            <a:extLst>
              <a:ext uri="{FF2B5EF4-FFF2-40B4-BE49-F238E27FC236}">
                <a16:creationId xmlns:a16="http://schemas.microsoft.com/office/drawing/2014/main" id="{5D407515-EA35-4AF0-8656-5D6CCD20D3B1}"/>
              </a:ext>
            </a:extLst>
          </p:cNvPr>
          <p:cNvSpPr/>
          <p:nvPr/>
        </p:nvSpPr>
        <p:spPr>
          <a:xfrm>
            <a:off x="0" y="118852"/>
            <a:ext cx="6333785" cy="1529521"/>
          </a:xfrm>
          <a:prstGeom prst="rect">
            <a:avLst/>
          </a:prstGeom>
        </p:spPr>
        <p:txBody>
          <a:bodyPr wrap="none">
            <a:spAutoFit/>
          </a:bodyPr>
          <a:lstStyle/>
          <a:p>
            <a:pPr marR="0" lvl="0" algn="ctr">
              <a:lnSpc>
                <a:spcPct val="107000"/>
              </a:lnSpc>
              <a:spcBef>
                <a:spcPts val="0"/>
              </a:spcBef>
              <a:spcAft>
                <a:spcPts val="0"/>
              </a:spcAft>
            </a:pPr>
            <a:r>
              <a:rPr lang="en-US" sz="44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Free from Righteousness! </a:t>
            </a:r>
          </a:p>
          <a:p>
            <a:pPr marR="0" lvl="0" algn="ctr">
              <a:lnSpc>
                <a:spcPct val="107000"/>
              </a:lnSpc>
              <a:spcBef>
                <a:spcPts val="0"/>
              </a:spcBef>
              <a:spcAft>
                <a:spcPts val="0"/>
              </a:spcAft>
            </a:pPr>
            <a:r>
              <a:rPr lang="en-US" sz="44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6:20</a:t>
            </a:r>
            <a:endParaRPr lang="en-US" sz="4400"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530A341E-4609-40F8-98BE-C3E421C772C6}"/>
              </a:ext>
            </a:extLst>
          </p:cNvPr>
          <p:cNvSpPr/>
          <p:nvPr/>
        </p:nvSpPr>
        <p:spPr>
          <a:xfrm>
            <a:off x="1043354" y="2706152"/>
            <a:ext cx="4009293" cy="1938992"/>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4000" dirty="0">
                <a:latin typeface="Goudy Old Style" panose="02020502050305020303" pitchFamily="18" charset="0"/>
                <a:ea typeface="Calibri" panose="020F0502020204030204" pitchFamily="34" charset="0"/>
              </a:rPr>
              <a:t>Suppression of truth by wickedness</a:t>
            </a:r>
            <a:endParaRPr lang="en-US" sz="4000" dirty="0">
              <a:latin typeface="Goudy Old Style" panose="02020502050305020303" pitchFamily="18" charset="0"/>
            </a:endParaRPr>
          </a:p>
        </p:txBody>
      </p:sp>
      <p:sp>
        <p:nvSpPr>
          <p:cNvPr id="6" name="Rectangle 5">
            <a:extLst>
              <a:ext uri="{FF2B5EF4-FFF2-40B4-BE49-F238E27FC236}">
                <a16:creationId xmlns:a16="http://schemas.microsoft.com/office/drawing/2014/main" id="{9C2E47A5-F789-4D13-9FCD-3EAE36AA8040}"/>
              </a:ext>
            </a:extLst>
          </p:cNvPr>
          <p:cNvSpPr/>
          <p:nvPr/>
        </p:nvSpPr>
        <p:spPr>
          <a:xfrm>
            <a:off x="1727767" y="5438893"/>
            <a:ext cx="2640466" cy="646331"/>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none">
            <a:spAutoFit/>
          </a:bodyPr>
          <a:lstStyle/>
          <a:p>
            <a:pPr algn="ctr"/>
            <a:r>
              <a:rPr lang="en-US" sz="3600" b="1" dirty="0">
                <a:effectLst>
                  <a:outerShdw blurRad="50800" dist="50800" dir="5400000" algn="ctr" rotWithShape="0">
                    <a:schemeClr val="bg1"/>
                  </a:outerShdw>
                </a:effectLst>
                <a:latin typeface="Ink Free" panose="03080402000500000000" pitchFamily="66" charset="0"/>
                <a:ea typeface="Calibri" panose="020F0502020204030204" pitchFamily="34" charset="0"/>
              </a:rPr>
              <a:t>Romans 1:18</a:t>
            </a:r>
            <a:endParaRPr lang="en-US" sz="3600" b="1" dirty="0">
              <a:effectLst>
                <a:outerShdw blurRad="50800" dist="50800" dir="5400000" algn="ctr" rotWithShape="0">
                  <a:schemeClr val="bg1"/>
                </a:outerShdw>
              </a:effectLst>
              <a:latin typeface="Ink Free" panose="03080402000500000000" pitchFamily="66" charset="0"/>
            </a:endParaRPr>
          </a:p>
        </p:txBody>
      </p:sp>
      <p:sp>
        <p:nvSpPr>
          <p:cNvPr id="7" name="Rectangle 6">
            <a:extLst>
              <a:ext uri="{FF2B5EF4-FFF2-40B4-BE49-F238E27FC236}">
                <a16:creationId xmlns:a16="http://schemas.microsoft.com/office/drawing/2014/main" id="{8C16433A-3172-4569-945F-F8BB6877EF91}"/>
              </a:ext>
            </a:extLst>
          </p:cNvPr>
          <p:cNvSpPr/>
          <p:nvPr/>
        </p:nvSpPr>
        <p:spPr>
          <a:xfrm>
            <a:off x="8768642" y="3143539"/>
            <a:ext cx="3315331" cy="1015663"/>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none">
            <a:spAutoFit/>
          </a:bodyPr>
          <a:lstStyle/>
          <a:p>
            <a:r>
              <a:rPr lang="en-US" sz="6000" b="1" dirty="0">
                <a:latin typeface="Tempus Sans ITC" panose="04020404030D07020202" pitchFamily="82" charset="0"/>
                <a:ea typeface="Calibri" panose="020F0502020204030204" pitchFamily="34" charset="0"/>
                <a:cs typeface="Times New Roman" panose="02020603050405020304" pitchFamily="18" charset="0"/>
              </a:rPr>
              <a:t>Freedom!</a:t>
            </a:r>
            <a:endParaRPr lang="en-US" sz="6000" dirty="0"/>
          </a:p>
        </p:txBody>
      </p:sp>
    </p:spTree>
    <p:extLst>
      <p:ext uri="{BB962C8B-B14F-4D97-AF65-F5344CB8AC3E}">
        <p14:creationId xmlns:p14="http://schemas.microsoft.com/office/powerpoint/2010/main" val="6316232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holding a banana&#10;&#10;Description automatically generated">
            <a:extLst>
              <a:ext uri="{FF2B5EF4-FFF2-40B4-BE49-F238E27FC236}">
                <a16:creationId xmlns:a16="http://schemas.microsoft.com/office/drawing/2014/main" id="{245C65C4-E805-42E1-B5DF-4A30ECD7EDBF}"/>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441927" y="0"/>
            <a:ext cx="5750073" cy="3826412"/>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pic>
      <p:sp>
        <p:nvSpPr>
          <p:cNvPr id="2" name="Rectangle 1">
            <a:extLst>
              <a:ext uri="{FF2B5EF4-FFF2-40B4-BE49-F238E27FC236}">
                <a16:creationId xmlns:a16="http://schemas.microsoft.com/office/drawing/2014/main" id="{5DE9BEB0-4FD1-4239-8981-2C49806E31DB}"/>
              </a:ext>
            </a:extLst>
          </p:cNvPr>
          <p:cNvSpPr/>
          <p:nvPr/>
        </p:nvSpPr>
        <p:spPr>
          <a:xfrm>
            <a:off x="838297" y="424886"/>
            <a:ext cx="3996607" cy="1529521"/>
          </a:xfrm>
          <a:prstGeom prst="rect">
            <a:avLst/>
          </a:prstGeom>
        </p:spPr>
        <p:txBody>
          <a:bodyPr wrap="none">
            <a:spAutoFit/>
          </a:bodyPr>
          <a:lstStyle/>
          <a:p>
            <a:pPr marR="0" lvl="0" algn="ctr">
              <a:lnSpc>
                <a:spcPct val="107000"/>
              </a:lnSpc>
              <a:spcBef>
                <a:spcPts val="0"/>
              </a:spcBef>
              <a:spcAft>
                <a:spcPts val="0"/>
              </a:spcAft>
            </a:pPr>
            <a:r>
              <a:rPr lang="en-US" sz="44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Enjoying Death </a:t>
            </a:r>
          </a:p>
          <a:p>
            <a:pPr marR="0" lvl="0" algn="ctr">
              <a:lnSpc>
                <a:spcPct val="107000"/>
              </a:lnSpc>
              <a:spcBef>
                <a:spcPts val="0"/>
              </a:spcBef>
              <a:spcAft>
                <a:spcPts val="0"/>
              </a:spcAft>
            </a:pPr>
            <a:r>
              <a:rPr lang="en-US" sz="44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6:21</a:t>
            </a:r>
            <a:endParaRPr lang="en-US" sz="4400"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CA6D6FDC-0FFB-4CCC-A6C6-193AFF78D7EF}"/>
              </a:ext>
            </a:extLst>
          </p:cNvPr>
          <p:cNvSpPr/>
          <p:nvPr/>
        </p:nvSpPr>
        <p:spPr>
          <a:xfrm>
            <a:off x="6096000" y="3826412"/>
            <a:ext cx="6096000" cy="2397451"/>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2800" dirty="0">
                <a:solidFill>
                  <a:srgbClr val="FFFF00"/>
                </a:solidFill>
                <a:latin typeface="Segoe Print" panose="02000600000000000000" pitchFamily="2" charset="0"/>
                <a:ea typeface="Calibri" panose="020F0502020204030204" pitchFamily="34" charset="0"/>
                <a:cs typeface="Times New Roman" panose="02020603050405020304" pitchFamily="18" charset="0"/>
              </a:rPr>
              <a:t>Fruit</a:t>
            </a:r>
            <a:r>
              <a:rPr lang="en-US" sz="2800" dirty="0">
                <a:latin typeface="Segoe Print" panose="02000600000000000000" pitchFamily="2" charset="0"/>
                <a:ea typeface="Calibri" panose="020F0502020204030204" pitchFamily="34" charset="0"/>
                <a:cs typeface="Times New Roman" panose="02020603050405020304" pitchFamily="18" charset="0"/>
              </a:rPr>
              <a:t> of the Spirit </a:t>
            </a:r>
            <a:r>
              <a:rPr lang="en-US" sz="2800" dirty="0">
                <a:solidFill>
                  <a:srgbClr val="00B0F0"/>
                </a:solidFill>
                <a:latin typeface="Segoe Print" panose="02000600000000000000" pitchFamily="2" charset="0"/>
                <a:ea typeface="Calibri" panose="020F0502020204030204" pitchFamily="34" charset="0"/>
                <a:cs typeface="Times New Roman" panose="02020603050405020304" pitchFamily="18" charset="0"/>
              </a:rPr>
              <a:t>Gal 5:22 </a:t>
            </a:r>
            <a:r>
              <a:rPr lang="en-US" sz="2800" dirty="0">
                <a:solidFill>
                  <a:srgbClr val="FFFF00"/>
                </a:solidFill>
                <a:latin typeface="Segoe Print" panose="02000600000000000000" pitchFamily="2" charset="0"/>
                <a:ea typeface="Calibri" panose="020F0502020204030204" pitchFamily="34" charset="0"/>
                <a:cs typeface="Times New Roman" panose="02020603050405020304" pitchFamily="18" charset="0"/>
              </a:rPr>
              <a:t>Fruit </a:t>
            </a:r>
            <a:r>
              <a:rPr lang="en-US" sz="2800" dirty="0">
                <a:latin typeface="Segoe Print" panose="02000600000000000000" pitchFamily="2" charset="0"/>
                <a:ea typeface="Calibri" panose="020F0502020204030204" pitchFamily="34" charset="0"/>
                <a:cs typeface="Times New Roman" panose="02020603050405020304" pitchFamily="18" charset="0"/>
              </a:rPr>
              <a:t>of the light </a:t>
            </a:r>
            <a:r>
              <a:rPr lang="en-US" sz="2800" dirty="0">
                <a:solidFill>
                  <a:srgbClr val="00B0F0"/>
                </a:solidFill>
                <a:latin typeface="Segoe Print" panose="02000600000000000000" pitchFamily="2" charset="0"/>
                <a:ea typeface="Calibri" panose="020F0502020204030204" pitchFamily="34" charset="0"/>
                <a:cs typeface="Times New Roman" panose="02020603050405020304" pitchFamily="18" charset="0"/>
              </a:rPr>
              <a:t>Eph 5:9 </a:t>
            </a:r>
          </a:p>
          <a:p>
            <a:pPr marR="0" lvl="0" algn="ctr">
              <a:lnSpc>
                <a:spcPct val="107000"/>
              </a:lnSpc>
              <a:spcBef>
                <a:spcPts val="0"/>
              </a:spcBef>
              <a:spcAft>
                <a:spcPts val="0"/>
              </a:spcAft>
            </a:pPr>
            <a:r>
              <a:rPr lang="en-US" sz="2800" dirty="0">
                <a:solidFill>
                  <a:srgbClr val="FFFF00"/>
                </a:solidFill>
                <a:latin typeface="Segoe Print" panose="02000600000000000000" pitchFamily="2" charset="0"/>
                <a:ea typeface="Calibri" panose="020F0502020204030204" pitchFamily="34" charset="0"/>
                <a:cs typeface="Times New Roman" panose="02020603050405020304" pitchFamily="18" charset="0"/>
              </a:rPr>
              <a:t>Fruit</a:t>
            </a:r>
            <a:r>
              <a:rPr lang="en-US" sz="2800" dirty="0">
                <a:latin typeface="Segoe Print" panose="02000600000000000000" pitchFamily="2" charset="0"/>
                <a:ea typeface="Calibri" panose="020F0502020204030204" pitchFamily="34" charset="0"/>
                <a:cs typeface="Times New Roman" panose="02020603050405020304" pitchFamily="18" charset="0"/>
              </a:rPr>
              <a:t> of righteousness </a:t>
            </a:r>
            <a:r>
              <a:rPr lang="en-US" sz="2800" dirty="0">
                <a:solidFill>
                  <a:srgbClr val="00B0F0"/>
                </a:solidFill>
                <a:latin typeface="Segoe Print" panose="02000600000000000000" pitchFamily="2" charset="0"/>
                <a:ea typeface="Calibri" panose="020F0502020204030204" pitchFamily="34" charset="0"/>
                <a:cs typeface="Times New Roman" panose="02020603050405020304" pitchFamily="18" charset="0"/>
              </a:rPr>
              <a:t>Phil. 1:11 </a:t>
            </a:r>
          </a:p>
          <a:p>
            <a:pPr marR="0" lvl="0" algn="ctr">
              <a:lnSpc>
                <a:spcPct val="107000"/>
              </a:lnSpc>
              <a:spcBef>
                <a:spcPts val="0"/>
              </a:spcBef>
              <a:spcAft>
                <a:spcPts val="0"/>
              </a:spcAft>
            </a:pPr>
            <a:r>
              <a:rPr lang="en-US" sz="2800" dirty="0">
                <a:solidFill>
                  <a:srgbClr val="FFFF00"/>
                </a:solidFill>
                <a:latin typeface="Segoe Print" panose="02000600000000000000" pitchFamily="2" charset="0"/>
                <a:ea typeface="Calibri" panose="020F0502020204030204" pitchFamily="34" charset="0"/>
                <a:cs typeface="Times New Roman" panose="02020603050405020304" pitchFamily="18" charset="0"/>
              </a:rPr>
              <a:t>Unfruitful</a:t>
            </a:r>
            <a:r>
              <a:rPr lang="en-US" sz="2800" dirty="0">
                <a:latin typeface="Segoe Print" panose="02000600000000000000" pitchFamily="2" charset="0"/>
                <a:ea typeface="Calibri" panose="020F0502020204030204" pitchFamily="34" charset="0"/>
                <a:cs typeface="Times New Roman" panose="02020603050405020304" pitchFamily="18" charset="0"/>
              </a:rPr>
              <a:t> works </a:t>
            </a:r>
            <a:r>
              <a:rPr lang="en-US" sz="2800" dirty="0">
                <a:solidFill>
                  <a:srgbClr val="00B0F0"/>
                </a:solidFill>
                <a:latin typeface="Segoe Print" panose="02000600000000000000" pitchFamily="2" charset="0"/>
                <a:ea typeface="Calibri" panose="020F0502020204030204" pitchFamily="34" charset="0"/>
                <a:cs typeface="Times New Roman" panose="02020603050405020304" pitchFamily="18" charset="0"/>
              </a:rPr>
              <a:t>Eph 5:11 </a:t>
            </a:r>
          </a:p>
          <a:p>
            <a:pPr marR="0" lvl="0" algn="ctr">
              <a:lnSpc>
                <a:spcPct val="107000"/>
              </a:lnSpc>
              <a:spcBef>
                <a:spcPts val="0"/>
              </a:spcBef>
              <a:spcAft>
                <a:spcPts val="0"/>
              </a:spcAft>
            </a:pPr>
            <a:r>
              <a:rPr lang="en-US" sz="2800" dirty="0">
                <a:latin typeface="Segoe Print" panose="02000600000000000000" pitchFamily="2" charset="0"/>
                <a:ea typeface="Calibri" panose="020F0502020204030204" pitchFamily="34" charset="0"/>
                <a:cs typeface="Times New Roman" panose="02020603050405020304" pitchFamily="18" charset="0"/>
              </a:rPr>
              <a:t>Don’t be </a:t>
            </a:r>
            <a:r>
              <a:rPr lang="en-US" sz="2800" dirty="0">
                <a:solidFill>
                  <a:srgbClr val="FFFF00"/>
                </a:solidFill>
                <a:latin typeface="Segoe Print" panose="02000600000000000000" pitchFamily="2" charset="0"/>
                <a:ea typeface="Calibri" panose="020F0502020204030204" pitchFamily="34" charset="0"/>
                <a:cs typeface="Times New Roman" panose="02020603050405020304" pitchFamily="18" charset="0"/>
              </a:rPr>
              <a:t>unfruitful</a:t>
            </a:r>
            <a:r>
              <a:rPr lang="en-US" sz="2800" dirty="0">
                <a:latin typeface="Segoe Print" panose="02000600000000000000" pitchFamily="2" charset="0"/>
                <a:ea typeface="Calibri" panose="020F0502020204030204" pitchFamily="34" charset="0"/>
                <a:cs typeface="Times New Roman" panose="02020603050405020304" pitchFamily="18" charset="0"/>
              </a:rPr>
              <a:t> </a:t>
            </a:r>
            <a:r>
              <a:rPr lang="en-US" sz="2800" dirty="0">
                <a:solidFill>
                  <a:srgbClr val="00B0F0"/>
                </a:solidFill>
                <a:latin typeface="Segoe Print" panose="02000600000000000000" pitchFamily="2" charset="0"/>
                <a:ea typeface="Calibri" panose="020F0502020204030204" pitchFamily="34" charset="0"/>
                <a:cs typeface="Times New Roman" panose="02020603050405020304" pitchFamily="18" charset="0"/>
              </a:rPr>
              <a:t>Titus 3:14</a:t>
            </a:r>
            <a:r>
              <a:rPr lang="en-US" sz="2800" dirty="0">
                <a:latin typeface="Segoe Print" panose="02000600000000000000" pitchFamily="2" charset="0"/>
                <a:ea typeface="Calibri" panose="020F0502020204030204" pitchFamily="34" charset="0"/>
                <a:cs typeface="Times New Roman" panose="02020603050405020304" pitchFamily="18" charset="0"/>
              </a:rPr>
              <a:t>.  </a:t>
            </a:r>
            <a:endParaRPr lang="en-US" sz="2800" dirty="0">
              <a:effectLst/>
              <a:latin typeface="Segoe Print" panose="02000600000000000000" pitchFamily="2"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102B4E8C-543B-4F12-BDD2-4E388076AF33}"/>
              </a:ext>
            </a:extLst>
          </p:cNvPr>
          <p:cNvSpPr/>
          <p:nvPr/>
        </p:nvSpPr>
        <p:spPr>
          <a:xfrm>
            <a:off x="142813" y="2360998"/>
            <a:ext cx="5750074" cy="707886"/>
          </a:xfrm>
          <a:prstGeom prst="rect">
            <a:avLst/>
          </a:prstGeom>
          <a:ln w="38100">
            <a:noFill/>
            <a:prstDash val="solid"/>
          </a:ln>
          <a:scene3d>
            <a:camera prst="orthographicFront"/>
            <a:lightRig rig="threePt" dir="t"/>
          </a:scene3d>
          <a:sp3d>
            <a:bevelT w="139700" h="139700" prst="divot"/>
          </a:sp3d>
          <a:extLst>
            <a:ext uri="{91240B29-F687-4F45-9708-019B960494DF}">
              <a14:hiddenLine xmlns:a14="http://schemas.microsoft.com/office/drawing/2010/main" w="38100">
                <a:solidFill>
                  <a:srgbClr val="7030A0"/>
                </a:solidFill>
                <a:prstDash val="solid"/>
              </a14:hiddenLine>
            </a:ext>
          </a:extLst>
        </p:spPr>
        <p:txBody>
          <a:bodyPr wrap="square">
            <a:spAutoFit/>
          </a:bodyPr>
          <a:lstStyle/>
          <a:p>
            <a:pPr algn="ctr"/>
            <a:r>
              <a:rPr lang="en-US" sz="4000" b="1" dirty="0">
                <a:latin typeface="Ink Free" panose="03080402000500000000" pitchFamily="66" charset="0"/>
                <a:ea typeface="Calibri" panose="020F0502020204030204" pitchFamily="34" charset="0"/>
              </a:rPr>
              <a:t>Death or Life choices</a:t>
            </a:r>
            <a:r>
              <a:rPr lang="en-US" dirty="0">
                <a:latin typeface="Times New Roman" panose="02020603050405020304" pitchFamily="18" charset="0"/>
                <a:ea typeface="Calibri" panose="020F0502020204030204" pitchFamily="34" charset="0"/>
              </a:rPr>
              <a:t>. </a:t>
            </a:r>
            <a:endParaRPr lang="en-US" dirty="0"/>
          </a:p>
        </p:txBody>
      </p:sp>
      <p:sp>
        <p:nvSpPr>
          <p:cNvPr id="7" name="Rectangle 6">
            <a:extLst>
              <a:ext uri="{FF2B5EF4-FFF2-40B4-BE49-F238E27FC236}">
                <a16:creationId xmlns:a16="http://schemas.microsoft.com/office/drawing/2014/main" id="{1FA7C8B5-370D-4D7B-A524-7B69C507F265}"/>
              </a:ext>
            </a:extLst>
          </p:cNvPr>
          <p:cNvSpPr/>
          <p:nvPr/>
        </p:nvSpPr>
        <p:spPr>
          <a:xfrm>
            <a:off x="142813" y="4887882"/>
            <a:ext cx="5750074" cy="740203"/>
          </a:xfrm>
          <a:prstGeom prst="rect">
            <a:avLst/>
          </a:prstGeom>
          <a:ln w="38100">
            <a:noFill/>
            <a:prstDash val="solid"/>
          </a:ln>
          <a:scene3d>
            <a:camera prst="orthographicFront"/>
            <a:lightRig rig="threePt" dir="t"/>
          </a:scene3d>
          <a:sp3d>
            <a:bevelT w="114300" prst="hardEdge"/>
          </a:sp3d>
          <a:extLst>
            <a:ext uri="{91240B29-F687-4F45-9708-019B960494DF}">
              <a14:hiddenLine xmlns:a14="http://schemas.microsoft.com/office/drawing/2010/main" w="38100">
                <a:solidFill>
                  <a:srgbClr val="00B0F0"/>
                </a:solidFill>
                <a:prstDash val="solid"/>
              </a14:hiddenLine>
            </a:ext>
          </a:extLst>
        </p:spPr>
        <p:txBody>
          <a:bodyPr wrap="square">
            <a:spAutoFit/>
          </a:bodyPr>
          <a:lstStyle/>
          <a:p>
            <a:pPr marR="0" lvl="0" algn="ctr">
              <a:lnSpc>
                <a:spcPct val="107000"/>
              </a:lnSpc>
              <a:spcBef>
                <a:spcPts val="0"/>
              </a:spcBef>
              <a:spcAft>
                <a:spcPts val="0"/>
              </a:spcAft>
            </a:pPr>
            <a:r>
              <a:rPr lang="en-US" sz="4000" b="1" dirty="0">
                <a:latin typeface="Ink Free" panose="03080402000500000000" pitchFamily="66" charset="0"/>
                <a:ea typeface="Calibri" panose="020F0502020204030204" pitchFamily="34" charset="0"/>
                <a:cs typeface="Times New Roman" panose="02020603050405020304" pitchFamily="18" charset="0"/>
              </a:rPr>
              <a:t>That was your past life!</a:t>
            </a:r>
            <a:endParaRPr lang="en-US" sz="4000" b="1" dirty="0">
              <a:effectLst/>
              <a:latin typeface="Ink Free" panose="03080402000500000000"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788006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1000" fill="hold"/>
                                        <p:tgtEl>
                                          <p:spTgt spid="6"/>
                                        </p:tgtEl>
                                        <p:attrNameLst>
                                          <p:attrName>ppt_x</p:attrName>
                                        </p:attrNameLst>
                                      </p:cBhvr>
                                      <p:tavLst>
                                        <p:tav tm="0">
                                          <p:val>
                                            <p:strVal val="#ppt_x"/>
                                          </p:val>
                                        </p:tav>
                                        <p:tav tm="100000">
                                          <p:val>
                                            <p:strVal val="#ppt_x"/>
                                          </p:val>
                                        </p:tav>
                                      </p:tavLst>
                                    </p:anim>
                                    <p:anim calcmode="lin" valueType="num">
                                      <p:cBhvr additive="base">
                                        <p:cTn id="16"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1000" fill="hold"/>
                                        <p:tgtEl>
                                          <p:spTgt spid="7"/>
                                        </p:tgtEl>
                                        <p:attrNameLst>
                                          <p:attrName>ppt_x</p:attrName>
                                        </p:attrNameLst>
                                      </p:cBhvr>
                                      <p:tavLst>
                                        <p:tav tm="0">
                                          <p:val>
                                            <p:strVal val="#ppt_x"/>
                                          </p:val>
                                        </p:tav>
                                        <p:tav tm="100000">
                                          <p:val>
                                            <p:strVal val="#ppt_x"/>
                                          </p:val>
                                        </p:tav>
                                      </p:tavLst>
                                    </p:anim>
                                    <p:anim calcmode="lin" valueType="num">
                                      <p:cBhvr additive="base">
                                        <p:cTn id="22"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bowl of fruit&#10;&#10;Description automatically generated">
            <a:extLst>
              <a:ext uri="{FF2B5EF4-FFF2-40B4-BE49-F238E27FC236}">
                <a16:creationId xmlns:a16="http://schemas.microsoft.com/office/drawing/2014/main" id="{A277EB41-C29A-4E4F-9D5C-94B5FD9C2D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3003" y="0"/>
            <a:ext cx="5734929" cy="4301196"/>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pic>
      <p:sp>
        <p:nvSpPr>
          <p:cNvPr id="2" name="Rectangle 1">
            <a:extLst>
              <a:ext uri="{FF2B5EF4-FFF2-40B4-BE49-F238E27FC236}">
                <a16:creationId xmlns:a16="http://schemas.microsoft.com/office/drawing/2014/main" id="{08C895E4-2B75-4F5C-B79A-F895399C9B78}"/>
              </a:ext>
            </a:extLst>
          </p:cNvPr>
          <p:cNvSpPr/>
          <p:nvPr/>
        </p:nvSpPr>
        <p:spPr>
          <a:xfrm>
            <a:off x="1224423" y="315862"/>
            <a:ext cx="3647152" cy="1529521"/>
          </a:xfrm>
          <a:prstGeom prst="rect">
            <a:avLst/>
          </a:prstGeom>
        </p:spPr>
        <p:txBody>
          <a:bodyPr wrap="none">
            <a:spAutoFit/>
          </a:bodyPr>
          <a:lstStyle/>
          <a:p>
            <a:pPr marR="0" lvl="0" algn="ctr">
              <a:lnSpc>
                <a:spcPct val="107000"/>
              </a:lnSpc>
              <a:spcBef>
                <a:spcPts val="0"/>
              </a:spcBef>
              <a:spcAft>
                <a:spcPts val="0"/>
              </a:spcAft>
            </a:pPr>
            <a:r>
              <a:rPr lang="en-US" sz="44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Enjoying Life! </a:t>
            </a:r>
          </a:p>
          <a:p>
            <a:pPr marR="0" lvl="0" algn="ctr">
              <a:lnSpc>
                <a:spcPct val="107000"/>
              </a:lnSpc>
              <a:spcBef>
                <a:spcPts val="0"/>
              </a:spcBef>
              <a:spcAft>
                <a:spcPts val="0"/>
              </a:spcAft>
            </a:pPr>
            <a:r>
              <a:rPr lang="en-US" sz="44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6:22</a:t>
            </a:r>
            <a:endParaRPr lang="en-US" sz="4400"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7BAB9692-5E03-4A72-A590-176931AAC87D}"/>
              </a:ext>
            </a:extLst>
          </p:cNvPr>
          <p:cNvSpPr/>
          <p:nvPr/>
        </p:nvSpPr>
        <p:spPr>
          <a:xfrm>
            <a:off x="402083" y="2263531"/>
            <a:ext cx="5291832" cy="707886"/>
          </a:xfrm>
          <a:prstGeom prst="rect">
            <a:avLst/>
          </a:prstGeom>
          <a:ln w="38100">
            <a:noFill/>
            <a:prstDash val="solid"/>
          </a:ln>
          <a:effectLst>
            <a:glow rad="228600">
              <a:schemeClr val="accent1">
                <a:satMod val="175000"/>
                <a:alpha val="40000"/>
              </a:schemeClr>
            </a:glow>
          </a:effectLst>
          <a:extLst>
            <a:ext uri="{91240B29-F687-4F45-9708-019B960494DF}">
              <a14:hiddenLine xmlns:a14="http://schemas.microsoft.com/office/drawing/2010/main" w="38100">
                <a:solidFill>
                  <a:srgbClr val="00B0F0"/>
                </a:solidFill>
                <a:prstDash val="solid"/>
              </a14:hiddenLine>
            </a:ext>
          </a:extLst>
        </p:spPr>
        <p:txBody>
          <a:bodyPr wrap="square">
            <a:spAutoFit/>
          </a:bodyPr>
          <a:lstStyle/>
          <a:p>
            <a:pPr algn="ctr"/>
            <a:r>
              <a:rPr lang="en-US" sz="4000" b="1" dirty="0">
                <a:latin typeface="Ink Free" panose="03080402000500000000" pitchFamily="66" charset="0"/>
                <a:ea typeface="Calibri" panose="020F0502020204030204" pitchFamily="34" charset="0"/>
              </a:rPr>
              <a:t>“But now…” </a:t>
            </a:r>
            <a:endParaRPr lang="en-US" sz="4000" b="1" dirty="0">
              <a:latin typeface="Ink Free" panose="03080402000500000000" pitchFamily="66" charset="0"/>
            </a:endParaRPr>
          </a:p>
        </p:txBody>
      </p:sp>
      <p:sp>
        <p:nvSpPr>
          <p:cNvPr id="4" name="Rectangle 3">
            <a:extLst>
              <a:ext uri="{FF2B5EF4-FFF2-40B4-BE49-F238E27FC236}">
                <a16:creationId xmlns:a16="http://schemas.microsoft.com/office/drawing/2014/main" id="{3F1E2CEE-EF94-43A7-A364-90A92D724BD9}"/>
              </a:ext>
            </a:extLst>
          </p:cNvPr>
          <p:cNvSpPr/>
          <p:nvPr/>
        </p:nvSpPr>
        <p:spPr>
          <a:xfrm>
            <a:off x="402083" y="3824780"/>
            <a:ext cx="5405533" cy="2185214"/>
          </a:xfrm>
          <a:prstGeom prst="rect">
            <a:avLst/>
          </a:prstGeom>
          <a:ln w="38100">
            <a:noFill/>
            <a:prstDash val="solid"/>
          </a:ln>
          <a:effectLst>
            <a:glow rad="228600">
              <a:schemeClr val="accent6">
                <a:satMod val="175000"/>
                <a:alpha val="40000"/>
              </a:schemeClr>
            </a:glow>
          </a:effectLst>
          <a:extLst>
            <a:ext uri="{91240B29-F687-4F45-9708-019B960494DF}">
              <a14:hiddenLine xmlns:a14="http://schemas.microsoft.com/office/drawing/2010/main" w="38100">
                <a:solidFill>
                  <a:srgbClr val="92D050"/>
                </a:solidFill>
                <a:prstDash val="solid"/>
              </a14:hiddenLine>
            </a:ext>
          </a:extLst>
        </p:spPr>
        <p:txBody>
          <a:bodyPr wrap="square">
            <a:spAutoFit/>
          </a:bodyPr>
          <a:lstStyle/>
          <a:p>
            <a:pPr algn="ctr"/>
            <a:r>
              <a:rPr lang="en-US" sz="3200" dirty="0">
                <a:latin typeface="Segoe Print" panose="02000600000000000000" pitchFamily="2" charset="0"/>
                <a:ea typeface="Calibri" panose="020F0502020204030204" pitchFamily="34" charset="0"/>
              </a:rPr>
              <a:t>“You have been set free” “You have become </a:t>
            </a:r>
          </a:p>
          <a:p>
            <a:pPr algn="ctr"/>
            <a:r>
              <a:rPr lang="en-US" sz="3200" dirty="0">
                <a:latin typeface="Segoe Print" panose="02000600000000000000" pitchFamily="2" charset="0"/>
                <a:ea typeface="Calibri" panose="020F0502020204030204" pitchFamily="34" charset="0"/>
              </a:rPr>
              <a:t>slaves to God”</a:t>
            </a:r>
          </a:p>
          <a:p>
            <a:pPr algn="ctr"/>
            <a:r>
              <a:rPr lang="en-US" sz="4000" dirty="0">
                <a:solidFill>
                  <a:srgbClr val="FFC000"/>
                </a:solidFill>
                <a:latin typeface="Segoe Print" panose="02000600000000000000" pitchFamily="2" charset="0"/>
                <a:ea typeface="Calibri" panose="020F0502020204030204" pitchFamily="34" charset="0"/>
              </a:rPr>
              <a:t>God did this to you. </a:t>
            </a:r>
            <a:endParaRPr lang="en-US" sz="4000" dirty="0">
              <a:solidFill>
                <a:srgbClr val="FFC000"/>
              </a:solidFill>
              <a:latin typeface="Segoe Print" panose="02000600000000000000" pitchFamily="2" charset="0"/>
            </a:endParaRPr>
          </a:p>
        </p:txBody>
      </p:sp>
      <p:sp>
        <p:nvSpPr>
          <p:cNvPr id="5" name="Rectangle 4">
            <a:extLst>
              <a:ext uri="{FF2B5EF4-FFF2-40B4-BE49-F238E27FC236}">
                <a16:creationId xmlns:a16="http://schemas.microsoft.com/office/drawing/2014/main" id="{E56C592B-CAF0-46BF-B83F-CAE7940FCC21}"/>
              </a:ext>
            </a:extLst>
          </p:cNvPr>
          <p:cNvSpPr/>
          <p:nvPr/>
        </p:nvSpPr>
        <p:spPr>
          <a:xfrm>
            <a:off x="6384386" y="4333320"/>
            <a:ext cx="5852161" cy="2389052"/>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buSzPts val="1200"/>
            </a:pPr>
            <a:r>
              <a:rPr lang="en-US" sz="4400" b="1" i="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True fruit</a:t>
            </a:r>
          </a:p>
          <a:p>
            <a:pPr marR="0" lvl="0" algn="ctr">
              <a:lnSpc>
                <a:spcPct val="107000"/>
              </a:lnSpc>
              <a:spcBef>
                <a:spcPts val="0"/>
              </a:spcBef>
              <a:spcAft>
                <a:spcPts val="0"/>
              </a:spcAft>
              <a:buSzPts val="1200"/>
            </a:pPr>
            <a:r>
              <a:rPr lang="en-US" sz="3200" b="1" dirty="0">
                <a:latin typeface="Tempus Sans ITC" panose="04020404030D07020202" pitchFamily="82" charset="0"/>
                <a:ea typeface="Calibri" panose="020F0502020204030204" pitchFamily="34" charset="0"/>
                <a:cs typeface="Times New Roman" panose="02020603050405020304" pitchFamily="18" charset="0"/>
              </a:rPr>
              <a:t>“The benefits you reap” </a:t>
            </a:r>
          </a:p>
          <a:p>
            <a:pPr marR="0" lvl="0" algn="ctr">
              <a:lnSpc>
                <a:spcPct val="107000"/>
              </a:lnSpc>
              <a:spcBef>
                <a:spcPts val="0"/>
              </a:spcBef>
              <a:spcAft>
                <a:spcPts val="0"/>
              </a:spcAft>
              <a:buSzPts val="1200"/>
            </a:pPr>
            <a:r>
              <a:rPr lang="en-US" sz="3200" b="1" dirty="0">
                <a:latin typeface="Tempus Sans ITC" panose="04020404030D07020202" pitchFamily="82" charset="0"/>
                <a:ea typeface="Calibri" panose="020F0502020204030204" pitchFamily="34" charset="0"/>
                <a:cs typeface="Times New Roman" panose="02020603050405020304" pitchFamily="18" charset="0"/>
              </a:rPr>
              <a:t>“You have your fruit”</a:t>
            </a:r>
          </a:p>
          <a:p>
            <a:pPr marR="0" lvl="0" algn="ctr">
              <a:lnSpc>
                <a:spcPct val="107000"/>
              </a:lnSpc>
              <a:spcBef>
                <a:spcPts val="0"/>
              </a:spcBef>
              <a:spcAft>
                <a:spcPts val="0"/>
              </a:spcAft>
              <a:buSzPts val="1200"/>
            </a:pPr>
            <a:r>
              <a:rPr lang="en-US" sz="3200" b="1" dirty="0">
                <a:latin typeface="Tempus Sans ITC" panose="04020404030D07020202" pitchFamily="82" charset="0"/>
                <a:ea typeface="Calibri" panose="020F0502020204030204" pitchFamily="34" charset="0"/>
                <a:cs typeface="Times New Roman" panose="02020603050405020304" pitchFamily="18" charset="0"/>
              </a:rPr>
              <a:t>“You possess or hold your fruit”</a:t>
            </a:r>
            <a:endParaRPr lang="en-US" sz="32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728616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1000" fill="hold"/>
                                        <p:tgtEl>
                                          <p:spTgt spid="4"/>
                                        </p:tgtEl>
                                        <p:attrNameLst>
                                          <p:attrName>ppt_x</p:attrName>
                                        </p:attrNameLst>
                                      </p:cBhvr>
                                      <p:tavLst>
                                        <p:tav tm="0">
                                          <p:val>
                                            <p:strVal val="#ppt_x"/>
                                          </p:val>
                                        </p:tav>
                                        <p:tav tm="100000">
                                          <p:val>
                                            <p:strVal val="#ppt_x"/>
                                          </p:val>
                                        </p:tav>
                                      </p:tavLst>
                                    </p:anim>
                                    <p:anim calcmode="lin" valueType="num">
                                      <p:cBhvr additive="base">
                                        <p:cTn id="14"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82DDEED-20B4-4047-A15E-FD8C291F63EB}"/>
              </a:ext>
            </a:extLst>
          </p:cNvPr>
          <p:cNvSpPr/>
          <p:nvPr/>
        </p:nvSpPr>
        <p:spPr>
          <a:xfrm>
            <a:off x="0" y="548468"/>
            <a:ext cx="12192000" cy="6068841"/>
          </a:xfrm>
          <a:prstGeom prst="rect">
            <a:avLst/>
          </a:prstGeom>
        </p:spPr>
        <p:txBody>
          <a:bodyPr wrap="square">
            <a:spAutoFit/>
          </a:bodyPr>
          <a:lstStyle/>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When I was enslaved to The Sin of Me, I turned my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nose up at anything termed “righteous” and was elated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to throw myself totally in the life of “Selfish Me.”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Being control by correct and right living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meant nothing to me</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What fruit did I enjoy with that type of living?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No fruit at all! Just shame at the memory of it.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It was a dead-end life of death.</a:t>
            </a:r>
          </a:p>
        </p:txBody>
      </p:sp>
    </p:spTree>
    <p:extLst>
      <p:ext uri="{BB962C8B-B14F-4D97-AF65-F5344CB8AC3E}">
        <p14:creationId xmlns:p14="http://schemas.microsoft.com/office/powerpoint/2010/main" val="3693868952"/>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E1B3A2-3B79-4835-9056-E6E13154A9E4}"/>
              </a:ext>
            </a:extLst>
          </p:cNvPr>
          <p:cNvSpPr/>
          <p:nvPr/>
        </p:nvSpPr>
        <p:spPr>
          <a:xfrm>
            <a:off x="0" y="1413416"/>
            <a:ext cx="12192000" cy="4341188"/>
          </a:xfrm>
          <a:prstGeom prst="rect">
            <a:avLst/>
          </a:prstGeom>
        </p:spPr>
        <p:txBody>
          <a:bodyPr wrap="square">
            <a:spAutoFit/>
          </a:bodyPr>
          <a:lstStyle/>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But now I am liberated!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Emancipated from Selfish and Sinful Me!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I’m now bound to God and willingly enslaved to him.  The fruit I enjoy is a harvest of becoming more like him. The path that I’m on can only be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described as “Eternal Life”</a:t>
            </a:r>
          </a:p>
        </p:txBody>
      </p:sp>
    </p:spTree>
    <p:extLst>
      <p:ext uri="{BB962C8B-B14F-4D97-AF65-F5344CB8AC3E}">
        <p14:creationId xmlns:p14="http://schemas.microsoft.com/office/powerpoint/2010/main" val="1181495434"/>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6503659"/>
      </p:ext>
    </p:extLst>
  </p:cSld>
  <p:clrMapOvr>
    <a:masterClrMapping/>
  </p:clrMapOvr>
  <p:transition spd="slow">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TotalTime>
  <Words>324</Words>
  <Application>Microsoft Office PowerPoint</Application>
  <PresentationFormat>Widescreen</PresentationFormat>
  <Paragraphs>48</Paragraphs>
  <Slides>8</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Calibri</vt:lpstr>
      <vt:lpstr>Calibri Light</vt:lpstr>
      <vt:lpstr>Goudy Old Style</vt:lpstr>
      <vt:lpstr>Ink Free</vt:lpstr>
      <vt:lpstr>Segoe Print</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Ministry1 - Office</dc:creator>
  <cp:lastModifiedBy>avteam</cp:lastModifiedBy>
  <cp:revision>14</cp:revision>
  <cp:lastPrinted>2020-07-04T23:29:04Z</cp:lastPrinted>
  <dcterms:created xsi:type="dcterms:W3CDTF">2020-07-03T17:27:01Z</dcterms:created>
  <dcterms:modified xsi:type="dcterms:W3CDTF">2020-07-04T23:29:12Z</dcterms:modified>
</cp:coreProperties>
</file>