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496869-90BC-472A-B7A4-639DA0E8FA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7A58C-6942-4B82-B397-9CEC2B06F1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97B4D-8EEE-44B2-AB00-DF3C096F727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BAB89-E222-4290-B091-08B542A54D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AA6B86E4-F1B1-4AB4-BC47-2381557BF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8FFE7-02BD-4E1D-8A8F-C0B3ED6060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4319556F-1BB2-44B4-9FD4-804E369D6C28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3F25FEEE-7167-4C70-B510-629B07E9F70B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29848961-311D-435E-AF05-2628B07EA75A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F962FAFF-E3A1-4625-B385-5C0DD1483238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97EE823E-D057-48A9-B344-0E67C89665E9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D1421C69-05A3-4CD0-9ADA-E30E239B85C9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0DCCB3D5-900A-487B-94EC-18326C05E928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278338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09F2-FD6F-4EBF-995E-5CA9FE0BCAB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986D9-E1C9-4794-9F94-C9CF2684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1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9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8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86D9-E1C9-4794-9F94-C9CF268496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5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4852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9564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3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15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48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4189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894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32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27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867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334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C7DDF-23CC-450F-89D1-EBB46172031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5AC41-59EE-41F2-9B1C-7D1575A3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5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59BA42D-FC36-43A4-80B6-724F83A2E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" y="0"/>
            <a:ext cx="9157274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B8311-0772-4C11-B596-A1C4FF3E895A}"/>
              </a:ext>
            </a:extLst>
          </p:cNvPr>
          <p:cNvSpPr txBox="1"/>
          <p:nvPr/>
        </p:nvSpPr>
        <p:spPr>
          <a:xfrm>
            <a:off x="0" y="185781"/>
            <a:ext cx="9157274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According to One’s 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EE9E7-EA26-463F-9079-EBBE9ACF15B2}"/>
              </a:ext>
            </a:extLst>
          </p:cNvPr>
          <p:cNvSpPr txBox="1"/>
          <p:nvPr/>
        </p:nvSpPr>
        <p:spPr>
          <a:xfrm rot="21017365">
            <a:off x="326004" y="1577824"/>
            <a:ext cx="4692458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Matthew 25:14-30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7965DEEE-FB24-4A13-859B-C3DA234F7B30}"/>
              </a:ext>
            </a:extLst>
          </p:cNvPr>
          <p:cNvSpPr/>
          <p:nvPr/>
        </p:nvSpPr>
        <p:spPr>
          <a:xfrm rot="16200000">
            <a:off x="6019394" y="3268502"/>
            <a:ext cx="3998172" cy="15333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BB0FD54E-8CF6-4C90-987B-C467B244B143}"/>
              </a:ext>
            </a:extLst>
          </p:cNvPr>
          <p:cNvSpPr/>
          <p:nvPr/>
        </p:nvSpPr>
        <p:spPr>
          <a:xfrm rot="5400000" flipV="1">
            <a:off x="6593516" y="4479081"/>
            <a:ext cx="3060948" cy="1744396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9DCC5-2206-43B5-BF14-F91AAC63AF60}"/>
              </a:ext>
            </a:extLst>
          </p:cNvPr>
          <p:cNvSpPr txBox="1"/>
          <p:nvPr/>
        </p:nvSpPr>
        <p:spPr>
          <a:xfrm rot="16200000">
            <a:off x="6380406" y="3362955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6E79B-2E90-42A4-BBF0-6D298E94B68E}"/>
              </a:ext>
            </a:extLst>
          </p:cNvPr>
          <p:cNvSpPr txBox="1"/>
          <p:nvPr/>
        </p:nvSpPr>
        <p:spPr>
          <a:xfrm rot="16200000">
            <a:off x="7506720" y="4805471"/>
            <a:ext cx="244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832D5-182E-48B1-A1BF-DDE56488B126}"/>
              </a:ext>
            </a:extLst>
          </p:cNvPr>
          <p:cNvSpPr txBox="1"/>
          <p:nvPr/>
        </p:nvSpPr>
        <p:spPr>
          <a:xfrm>
            <a:off x="7569758" y="6034276"/>
            <a:ext cx="218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B86DA912-D795-49F9-A782-C5FA98604A36}"/>
              </a:ext>
            </a:extLst>
          </p:cNvPr>
          <p:cNvSpPr/>
          <p:nvPr/>
        </p:nvSpPr>
        <p:spPr>
          <a:xfrm>
            <a:off x="5662140" y="2610653"/>
            <a:ext cx="2038927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43879-C12D-4658-B55A-5F98AA62EA61}"/>
              </a:ext>
            </a:extLst>
          </p:cNvPr>
          <p:cNvSpPr txBox="1"/>
          <p:nvPr/>
        </p:nvSpPr>
        <p:spPr>
          <a:xfrm>
            <a:off x="5369079" y="3870787"/>
            <a:ext cx="25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1C58EEDE-225B-4A62-91F5-B32893005BA1}"/>
              </a:ext>
            </a:extLst>
          </p:cNvPr>
          <p:cNvSpPr/>
          <p:nvPr/>
        </p:nvSpPr>
        <p:spPr>
          <a:xfrm>
            <a:off x="5202767" y="1428594"/>
            <a:ext cx="2726982" cy="3116827"/>
          </a:xfrm>
          <a:prstGeom prst="bentArrow">
            <a:avLst>
              <a:gd name="adj1" fmla="val 17026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066E63-8D19-4FE5-9A8F-607C7234CC0E}"/>
              </a:ext>
            </a:extLst>
          </p:cNvPr>
          <p:cNvSpPr txBox="1"/>
          <p:nvPr/>
        </p:nvSpPr>
        <p:spPr>
          <a:xfrm>
            <a:off x="5429331" y="1750722"/>
            <a:ext cx="254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Forward</a:t>
            </a:r>
          </a:p>
        </p:txBody>
      </p:sp>
    </p:spTree>
    <p:extLst>
      <p:ext uri="{BB962C8B-B14F-4D97-AF65-F5344CB8AC3E}">
        <p14:creationId xmlns:p14="http://schemas.microsoft.com/office/powerpoint/2010/main" val="7942860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00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889174-B69F-41CB-A924-197EBF091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7" y="1426312"/>
            <a:ext cx="6771861" cy="418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2D7B7A-43EE-4395-BC2F-F37D060E1C80}"/>
              </a:ext>
            </a:extLst>
          </p:cNvPr>
          <p:cNvSpPr/>
          <p:nvPr/>
        </p:nvSpPr>
        <p:spPr>
          <a:xfrm>
            <a:off x="4680209" y="5738569"/>
            <a:ext cx="4209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Matthew 25:14-30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91FE1-C7B7-44F0-B805-394F1B2E9A6A}"/>
              </a:ext>
            </a:extLst>
          </p:cNvPr>
          <p:cNvSpPr/>
          <p:nvPr/>
        </p:nvSpPr>
        <p:spPr>
          <a:xfrm>
            <a:off x="551161" y="547932"/>
            <a:ext cx="4794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Parable of the Talents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789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38E40-643C-46B7-9F80-6DEBF8BCEBC6}"/>
              </a:ext>
            </a:extLst>
          </p:cNvPr>
          <p:cNvSpPr/>
          <p:nvPr/>
        </p:nvSpPr>
        <p:spPr>
          <a:xfrm>
            <a:off x="880295" y="5044228"/>
            <a:ext cx="6630957" cy="7509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24:42, 43; 25:13 ~  </a:t>
            </a:r>
            <a:r>
              <a:rPr lang="en-US" sz="4000" b="1" dirty="0" err="1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gregoreuo</a:t>
            </a:r>
            <a:endParaRPr lang="en-US" sz="40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6BB30-BFE5-4D51-98E2-31B1A951C11A}"/>
              </a:ext>
            </a:extLst>
          </p:cNvPr>
          <p:cNvSpPr/>
          <p:nvPr/>
        </p:nvSpPr>
        <p:spPr>
          <a:xfrm>
            <a:off x="646648" y="490850"/>
            <a:ext cx="2739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Watch! </a:t>
            </a:r>
            <a:endParaRPr lang="en-US" sz="6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1E41F-DD79-4611-B576-F64EAFA3643D}"/>
              </a:ext>
            </a:extLst>
          </p:cNvPr>
          <p:cNvSpPr/>
          <p:nvPr/>
        </p:nvSpPr>
        <p:spPr>
          <a:xfrm>
            <a:off x="837162" y="1589435"/>
            <a:ext cx="3358612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24:4  ~  </a:t>
            </a:r>
            <a:r>
              <a:rPr lang="en-US" sz="4000" b="1" dirty="0" err="1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Blepo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D0228F-9A87-43EF-8339-1A4BA9F276A3}"/>
              </a:ext>
            </a:extLst>
          </p:cNvPr>
          <p:cNvSpPr/>
          <p:nvPr/>
        </p:nvSpPr>
        <p:spPr>
          <a:xfrm>
            <a:off x="837162" y="3469009"/>
            <a:ext cx="4480714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24:25; 25:6  ~  </a:t>
            </a:r>
            <a:r>
              <a:rPr lang="en-US" sz="4000" b="1" dirty="0" err="1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idou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AE428-8542-4E97-88A1-1692D51FB66B}"/>
              </a:ext>
            </a:extLst>
          </p:cNvPr>
          <p:cNvSpPr/>
          <p:nvPr/>
        </p:nvSpPr>
        <p:spPr>
          <a:xfrm>
            <a:off x="1025525" y="2251617"/>
            <a:ext cx="8118475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Seeing something physical but </a:t>
            </a:r>
          </a:p>
          <a:p>
            <a:pPr algn="ctr"/>
            <a:r>
              <a:rPr lang="en-US" sz="36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applying to spiritual to it. </a:t>
            </a:r>
            <a:endParaRPr lang="en-US" sz="3600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892948-FF24-4824-B90B-3755A58F82C5}"/>
              </a:ext>
            </a:extLst>
          </p:cNvPr>
          <p:cNvSpPr/>
          <p:nvPr/>
        </p:nvSpPr>
        <p:spPr>
          <a:xfrm>
            <a:off x="1025525" y="4023410"/>
            <a:ext cx="8118475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experience and see in your mind </a:t>
            </a:r>
          </a:p>
          <a:p>
            <a:pPr algn="ctr"/>
            <a:r>
              <a:rPr lang="en-US" sz="36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spiritual implications. </a:t>
            </a:r>
            <a:endParaRPr lang="en-US" sz="3600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52357-E95D-4771-A879-35DD1D9983E0}"/>
              </a:ext>
            </a:extLst>
          </p:cNvPr>
          <p:cNvSpPr/>
          <p:nvPr/>
        </p:nvSpPr>
        <p:spPr>
          <a:xfrm>
            <a:off x="985768" y="5657671"/>
            <a:ext cx="8118475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“Don’t go to sleep; stay awake”  </a:t>
            </a:r>
          </a:p>
          <a:p>
            <a:pPr algn="ctr"/>
            <a:r>
              <a:rPr lang="en-US" sz="36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“be responsible.”</a:t>
            </a:r>
            <a:endParaRPr lang="en-US" sz="3600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61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234C41-3DEC-4724-BAD0-703D3183F923}"/>
              </a:ext>
            </a:extLst>
          </p:cNvPr>
          <p:cNvSpPr/>
          <p:nvPr/>
        </p:nvSpPr>
        <p:spPr>
          <a:xfrm>
            <a:off x="646648" y="490850"/>
            <a:ext cx="24577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Talents</a:t>
            </a:r>
            <a:endParaRPr lang="en-US" sz="6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357D6E-1C4A-4AC1-A1F0-21D7E4727D37}"/>
              </a:ext>
            </a:extLst>
          </p:cNvPr>
          <p:cNvSpPr/>
          <p:nvPr/>
        </p:nvSpPr>
        <p:spPr>
          <a:xfrm>
            <a:off x="3591773" y="644738"/>
            <a:ext cx="4480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Not natural abilities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3BA7E3-C5C3-409D-ADF7-C40E04D42BA6}"/>
              </a:ext>
            </a:extLst>
          </p:cNvPr>
          <p:cNvSpPr/>
          <p:nvPr/>
        </p:nvSpPr>
        <p:spPr>
          <a:xfrm>
            <a:off x="176463" y="1669861"/>
            <a:ext cx="8823158" cy="120032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</a:rPr>
              <a:t>25:14 – “his property” </a:t>
            </a:r>
          </a:p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</a:rPr>
              <a:t>Something God-given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10DAE-65DE-4122-B935-16D99F38755A}"/>
              </a:ext>
            </a:extLst>
          </p:cNvPr>
          <p:cNvSpPr/>
          <p:nvPr/>
        </p:nvSpPr>
        <p:spPr>
          <a:xfrm>
            <a:off x="176463" y="3105835"/>
            <a:ext cx="8823158" cy="120032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</a:rPr>
              <a:t>25:15 ~ distributed “according to</a:t>
            </a:r>
          </a:p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</a:rPr>
              <a:t>each one’s ability”  </a:t>
            </a:r>
            <a:endParaRPr lang="en-US" sz="3600" b="1" dirty="0">
              <a:latin typeface="Papyrus" panose="03070502060502030205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18703-24E9-45D5-B24D-12A4EDAEB24C}"/>
              </a:ext>
            </a:extLst>
          </p:cNvPr>
          <p:cNvSpPr/>
          <p:nvPr/>
        </p:nvSpPr>
        <p:spPr>
          <a:xfrm>
            <a:off x="176462" y="4469512"/>
            <a:ext cx="8823159" cy="685124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 can be invested.  There is a degree of risk.</a:t>
            </a:r>
            <a:endParaRPr lang="en-US" sz="36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976E3-D40B-42DB-8B4F-14D78AACAC0A}"/>
              </a:ext>
            </a:extLst>
          </p:cNvPr>
          <p:cNvSpPr/>
          <p:nvPr/>
        </p:nvSpPr>
        <p:spPr>
          <a:xfrm>
            <a:off x="176462" y="5414104"/>
            <a:ext cx="8823159" cy="1380506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gain or loss would all be the Masters.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personal profit.</a:t>
            </a:r>
            <a:endParaRPr lang="en-US" sz="36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26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9E690A-42BC-44F1-851A-E9B9B1E08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3617843" cy="238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259ADD-A768-44C5-8B6D-84C2E0120E5A}"/>
              </a:ext>
            </a:extLst>
          </p:cNvPr>
          <p:cNvSpPr/>
          <p:nvPr/>
        </p:nvSpPr>
        <p:spPr>
          <a:xfrm>
            <a:off x="3522369" y="239059"/>
            <a:ext cx="54152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Solving the puzzle</a:t>
            </a:r>
            <a:endParaRPr lang="en-US" sz="5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5E3ED-9241-494E-9CDC-05E1BAA9AEF9}"/>
              </a:ext>
            </a:extLst>
          </p:cNvPr>
          <p:cNvSpPr/>
          <p:nvPr/>
        </p:nvSpPr>
        <p:spPr>
          <a:xfrm>
            <a:off x="0" y="2593881"/>
            <a:ext cx="9144000" cy="83099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“Opportunities”</a:t>
            </a:r>
            <a:endParaRPr lang="en-US" sz="4800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72F4A3-7EC3-43F7-9F7E-0CF0962FF879}"/>
              </a:ext>
            </a:extLst>
          </p:cNvPr>
          <p:cNvSpPr/>
          <p:nvPr/>
        </p:nvSpPr>
        <p:spPr>
          <a:xfrm>
            <a:off x="0" y="3692699"/>
            <a:ext cx="9144000" cy="138050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Exclusively Christian.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God’s glory and not my own.</a:t>
            </a:r>
            <a:endParaRPr lang="en-US" sz="36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DE1EB-BBB2-4F96-89FB-7115D2CF52F9}"/>
              </a:ext>
            </a:extLst>
          </p:cNvPr>
          <p:cNvSpPr/>
          <p:nvPr/>
        </p:nvSpPr>
        <p:spPr>
          <a:xfrm>
            <a:off x="0" y="5341027"/>
            <a:ext cx="9144000" cy="127791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Making the most of every opportunity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Eph 5:15,16 </a:t>
            </a:r>
            <a:endParaRPr lang="en-US" sz="3600" b="1" dirty="0">
              <a:solidFill>
                <a:srgbClr val="FFFF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71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0CDF3-31CF-4C38-9C03-ECA9B6F398DE}"/>
              </a:ext>
            </a:extLst>
          </p:cNvPr>
          <p:cNvSpPr/>
          <p:nvPr/>
        </p:nvSpPr>
        <p:spPr>
          <a:xfrm>
            <a:off x="3242236" y="519643"/>
            <a:ext cx="5901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This forces us to look at life through spiritual eyes. </a:t>
            </a:r>
            <a:endParaRPr lang="en-US" sz="36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BF431-50B9-4D76-A4D2-F4892A35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42236" cy="223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400490-55F1-40DD-83D6-03E5379D0F35}"/>
              </a:ext>
            </a:extLst>
          </p:cNvPr>
          <p:cNvSpPr/>
          <p:nvPr/>
        </p:nvSpPr>
        <p:spPr>
          <a:xfrm>
            <a:off x="-1" y="2389158"/>
            <a:ext cx="9144000" cy="86979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Faith Decisions</a:t>
            </a:r>
            <a:endParaRPr lang="en-US" sz="48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50235-9C67-4A66-B523-07E80B393D66}"/>
              </a:ext>
            </a:extLst>
          </p:cNvPr>
          <p:cNvSpPr/>
          <p:nvPr/>
        </p:nvSpPr>
        <p:spPr>
          <a:xfrm>
            <a:off x="0" y="4109286"/>
            <a:ext cx="9144000" cy="20574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 is calling us to make “faith decisions”  of our opportunities– decide on the physical based in spiritual thinking.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22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1CE42-B6F6-437F-A558-F6DC0D22A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6886" cy="292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8E0C95-959F-4E0A-9D48-5D0FA9B25BE1}"/>
              </a:ext>
            </a:extLst>
          </p:cNvPr>
          <p:cNvSpPr/>
          <p:nvPr/>
        </p:nvSpPr>
        <p:spPr>
          <a:xfrm>
            <a:off x="2776886" y="225807"/>
            <a:ext cx="22108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Results</a:t>
            </a:r>
            <a:endParaRPr lang="en-US" sz="5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9CAE1-3A98-4DCB-98E0-CA16B0836C01}"/>
              </a:ext>
            </a:extLst>
          </p:cNvPr>
          <p:cNvSpPr/>
          <p:nvPr/>
        </p:nvSpPr>
        <p:spPr>
          <a:xfrm>
            <a:off x="2776886" y="1298143"/>
            <a:ext cx="6252033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Both had the same reward.</a:t>
            </a:r>
            <a:endParaRPr lang="en-US" sz="40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4A09C9-FFD0-4375-90BD-69B57D5F3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47" y="4373217"/>
            <a:ext cx="4622853" cy="2484783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922994-D729-4ECD-A4FA-363843CDEF92}"/>
              </a:ext>
            </a:extLst>
          </p:cNvPr>
          <p:cNvSpPr/>
          <p:nvPr/>
        </p:nvSpPr>
        <p:spPr>
          <a:xfrm>
            <a:off x="0" y="4300179"/>
            <a:ext cx="4622853" cy="175432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</a:rPr>
              <a:t>His words display </a:t>
            </a:r>
          </a:p>
          <a:p>
            <a:pPr algn="ctr"/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</a:rPr>
              <a:t>his attitude </a:t>
            </a:r>
          </a:p>
          <a:p>
            <a:pPr algn="ctr"/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</a:rPr>
              <a:t>toward Christ</a:t>
            </a:r>
            <a:endParaRPr lang="en-US" sz="3600" b="1" dirty="0">
              <a:latin typeface="Ink Free" panose="03080402000500000000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00BB51-9C73-4C3B-8A7D-408E51529531}"/>
              </a:ext>
            </a:extLst>
          </p:cNvPr>
          <p:cNvSpPr/>
          <p:nvPr/>
        </p:nvSpPr>
        <p:spPr>
          <a:xfrm rot="20642351">
            <a:off x="3327519" y="2532580"/>
            <a:ext cx="5150767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Harsh or hard – 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means rough and violent.</a:t>
            </a:r>
            <a:endParaRPr lang="en-US" sz="36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59903-E46F-4574-A34C-6FE6D3784631}"/>
              </a:ext>
            </a:extLst>
          </p:cNvPr>
          <p:cNvSpPr/>
          <p:nvPr/>
        </p:nvSpPr>
        <p:spPr>
          <a:xfrm>
            <a:off x="6377231" y="6079836"/>
            <a:ext cx="2651688" cy="64633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“I was afraid”</a:t>
            </a:r>
            <a:endParaRPr lang="en-US" sz="36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21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2FB08E-044F-4669-8AD4-B5B30D69AE7A}"/>
              </a:ext>
            </a:extLst>
          </p:cNvPr>
          <p:cNvSpPr/>
          <p:nvPr/>
        </p:nvSpPr>
        <p:spPr>
          <a:xfrm>
            <a:off x="0" y="545105"/>
            <a:ext cx="9144000" cy="535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know what kind of person you are – quick-tempered, harsh and mean-spirited. You want everyone else to work for you while you are off living it up. What else should I be but afraid? If I took any risk, I stood the chance of being punished so I just kept to myself.  Here’s what you gave me – now we are all even-Steven.</a:t>
            </a:r>
            <a:endParaRPr lang="en-US" sz="4000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55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F56BBA-6B59-445F-96CA-69BE63E1B15E}"/>
              </a:ext>
            </a:extLst>
          </p:cNvPr>
          <p:cNvSpPr/>
          <p:nvPr/>
        </p:nvSpPr>
        <p:spPr>
          <a:xfrm>
            <a:off x="0" y="1764177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baseline="30000" dirty="0">
                <a:solidFill>
                  <a:srgbClr val="FFFF00"/>
                </a:solidFill>
                <a:latin typeface="Ink Free" panose="03080402000500000000" pitchFamily="66" charset="0"/>
              </a:rPr>
              <a:t> </a:t>
            </a: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</a:rPr>
              <a:t>Remember your leaders, who spoke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</a:rPr>
              <a:t>the word of God to you. Consider the outcome of their way of life and imitate their faith</a:t>
            </a:r>
          </a:p>
          <a:p>
            <a:pPr algn="ctr"/>
            <a:endParaRPr lang="en-US" sz="4000" b="1" dirty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</a:rPr>
              <a:t>Hebrews 13:7</a:t>
            </a:r>
          </a:p>
        </p:txBody>
      </p:sp>
    </p:spTree>
    <p:extLst>
      <p:ext uri="{BB962C8B-B14F-4D97-AF65-F5344CB8AC3E}">
        <p14:creationId xmlns:p14="http://schemas.microsoft.com/office/powerpoint/2010/main" val="4144255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286</Words>
  <Application>Microsoft Office PowerPoint</Application>
  <PresentationFormat>On-screen Show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Ink Free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12</cp:revision>
  <cp:lastPrinted>2019-12-22T02:54:49Z</cp:lastPrinted>
  <dcterms:created xsi:type="dcterms:W3CDTF">2019-12-21T21:02:20Z</dcterms:created>
  <dcterms:modified xsi:type="dcterms:W3CDTF">2019-12-22T02:54:57Z</dcterms:modified>
</cp:coreProperties>
</file>