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78" y="138"/>
      </p:cViewPr>
      <p:guideLst>
        <p:guide orient="horz" pos="2160"/>
        <p:guide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D90216-068D-485C-82E2-AC4FF888FA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99D5AD-FEC9-4ADD-AE56-1446C1A48F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FE4F8-54A9-4100-9E9A-EA1E8F27114E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B6E5DD-C873-4BEF-A81F-721E8FDFF4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 descr="HandoutSlideNumber">
            <a:extLst>
              <a:ext uri="{FF2B5EF4-FFF2-40B4-BE49-F238E27FC236}">
                <a16:creationId xmlns:a16="http://schemas.microsoft.com/office/drawing/2014/main" id="{555D3935-4ED5-4C91-8C14-A0A3FFB5DD2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0C97A-CC5F-4285-A655-F61AFDC7376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 descr="Box1">
            <a:extLst>
              <a:ext uri="{FF2B5EF4-FFF2-40B4-BE49-F238E27FC236}">
                <a16:creationId xmlns:a16="http://schemas.microsoft.com/office/drawing/2014/main" id="{04F48B79-B57F-4350-9F57-53B320C53EEE}"/>
              </a:ext>
            </a:extLst>
          </p:cNvPr>
          <p:cNvSpPr txBox="1"/>
          <p:nvPr/>
        </p:nvSpPr>
        <p:spPr bwMode="black">
          <a:xfrm>
            <a:off x="564039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" name="TextBox 6" descr="Box2">
            <a:extLst>
              <a:ext uri="{FF2B5EF4-FFF2-40B4-BE49-F238E27FC236}">
                <a16:creationId xmlns:a16="http://schemas.microsoft.com/office/drawing/2014/main" id="{5F3A04B5-4519-45A4-ACC7-5F41524B2BB1}"/>
              </a:ext>
            </a:extLst>
          </p:cNvPr>
          <p:cNvSpPr txBox="1"/>
          <p:nvPr/>
        </p:nvSpPr>
        <p:spPr bwMode="black">
          <a:xfrm>
            <a:off x="3652825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 descr="Box3">
            <a:extLst>
              <a:ext uri="{FF2B5EF4-FFF2-40B4-BE49-F238E27FC236}">
                <a16:creationId xmlns:a16="http://schemas.microsoft.com/office/drawing/2014/main" id="{F833F447-CE59-4433-9999-D75CDEFAF3E0}"/>
              </a:ext>
            </a:extLst>
          </p:cNvPr>
          <p:cNvSpPr txBox="1"/>
          <p:nvPr/>
        </p:nvSpPr>
        <p:spPr bwMode="black">
          <a:xfrm>
            <a:off x="564039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 descr="Box4">
            <a:extLst>
              <a:ext uri="{FF2B5EF4-FFF2-40B4-BE49-F238E27FC236}">
                <a16:creationId xmlns:a16="http://schemas.microsoft.com/office/drawing/2014/main" id="{D6D40D5D-A272-4E1F-8900-B18795D932C4}"/>
              </a:ext>
            </a:extLst>
          </p:cNvPr>
          <p:cNvSpPr txBox="1"/>
          <p:nvPr/>
        </p:nvSpPr>
        <p:spPr bwMode="black">
          <a:xfrm>
            <a:off x="3652825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" name="TextBox 9" descr="Box5">
            <a:extLst>
              <a:ext uri="{FF2B5EF4-FFF2-40B4-BE49-F238E27FC236}">
                <a16:creationId xmlns:a16="http://schemas.microsoft.com/office/drawing/2014/main" id="{F2EED96E-671A-4287-A468-5E8632CE8EE8}"/>
              </a:ext>
            </a:extLst>
          </p:cNvPr>
          <p:cNvSpPr txBox="1"/>
          <p:nvPr/>
        </p:nvSpPr>
        <p:spPr bwMode="black">
          <a:xfrm>
            <a:off x="564039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" name="TextBox 10" descr="Box6">
            <a:extLst>
              <a:ext uri="{FF2B5EF4-FFF2-40B4-BE49-F238E27FC236}">
                <a16:creationId xmlns:a16="http://schemas.microsoft.com/office/drawing/2014/main" id="{A1B77399-0078-4708-B1C0-2F9461AC45CF}"/>
              </a:ext>
            </a:extLst>
          </p:cNvPr>
          <p:cNvSpPr txBox="1"/>
          <p:nvPr/>
        </p:nvSpPr>
        <p:spPr bwMode="black">
          <a:xfrm>
            <a:off x="3652825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1" descr="Box7">
            <a:extLst>
              <a:ext uri="{FF2B5EF4-FFF2-40B4-BE49-F238E27FC236}">
                <a16:creationId xmlns:a16="http://schemas.microsoft.com/office/drawing/2014/main" id="{1EFF39B9-AE15-4673-9FBE-18BD56A2AA09}"/>
              </a:ext>
            </a:extLst>
          </p:cNvPr>
          <p:cNvSpPr txBox="1"/>
          <p:nvPr/>
        </p:nvSpPr>
        <p:spPr bwMode="black">
          <a:xfrm>
            <a:off x="5257800" y="8686800"/>
            <a:ext cx="1016000" cy="18466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latin typeface="Times New Roman" panose="02020603050405020304" pitchFamily="18" charset="0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8285832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13EE0-DD97-459E-922F-44A1DE08AD51}" type="datetimeFigureOut">
              <a:rPr lang="en-IN" smtClean="0"/>
              <a:t>07-12-2019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7EC59-E5D4-4B4D-A9CE-0475D0A2E2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7674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7EC59-E5D4-4B4D-A9CE-0475D0A2E26B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4526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7EC59-E5D4-4B4D-A9CE-0475D0A2E26B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4942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7EC59-E5D4-4B4D-A9CE-0475D0A2E26B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8099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7EC59-E5D4-4B4D-A9CE-0475D0A2E26B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515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7EC59-E5D4-4B4D-A9CE-0475D0A2E26B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1742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7EC59-E5D4-4B4D-A9CE-0475D0A2E26B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7901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7EC59-E5D4-4B4D-A9CE-0475D0A2E26B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1362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1F433-1CAE-477E-8C32-8B79F3033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2400" y="307975"/>
            <a:ext cx="9448800" cy="914400"/>
          </a:xfrm>
        </p:spPr>
        <p:txBody>
          <a:bodyPr wrap="square" anchor="b">
            <a:noAutofit/>
          </a:bodyPr>
          <a:lstStyle>
            <a:lvl1pPr algn="ctr">
              <a:defRPr sz="66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362E7-E657-4773-B0DE-8B661C3FD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400" y="1146177"/>
            <a:ext cx="8534400" cy="606425"/>
          </a:xfrm>
        </p:spPr>
        <p:txBody>
          <a:bodyPr wrap="square">
            <a:normAutofit/>
          </a:bodyPr>
          <a:lstStyle>
            <a:lvl1pPr marL="0" indent="0" algn="ctr">
              <a:buNone/>
              <a:defRPr sz="36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3F58B-1BB1-47AE-907D-015CB0E6B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2608C-8BC9-475A-B4E3-59D77FB20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D608A-7B5D-4178-BB43-1CB2E2D56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8725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23344-9AB0-4610-B81D-30CA54697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F6BF0F-6098-4BD5-B472-7ED76233D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05B0D-6FF3-49AB-B363-5E22C8BF5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CBF87-0CE2-4CB0-BA36-2E6B56B84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5526C-E9AE-4F6A-8DC1-C048D090A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4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25E2C9-501A-4B4D-92FB-1FDAB9FF29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38683D-983A-443D-8768-C42A6CDEB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AB092-9ED9-4D2C-A219-76771BC0F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A88D6-9D15-43C3-BAFF-DCC387777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333F9-8F57-4551-BF8F-9707D7ED9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3D1A0-31A3-4EA7-8D84-828F84197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5760A-FC17-437C-9A43-2BE933CC6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3CD50-0C67-4CA6-A288-14DD6526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9B2CE-FBA9-4F05-A590-D14307A74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68FE9-108E-4FD8-9E19-E80BDC21E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3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8A9B1-A214-4D72-9629-CF61CC9E7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1709740"/>
            <a:ext cx="107696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202552-F2B8-401D-AF33-F60C94D6A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1200" y="4589465"/>
            <a:ext cx="10769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D65D7-E5C9-4A2E-901B-D1B8F9360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573BE-5E4D-48CB-9F50-6AD9EBC2C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5BD73-F1E6-4A61-9094-5B079F867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6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7A356-6F8C-480A-A714-90AC36740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4CE66-C769-4392-9D37-0C8888B2C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1200" y="1825625"/>
            <a:ext cx="5367867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36F996-2645-48F9-83AB-D75E4A585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12933" y="1825625"/>
            <a:ext cx="5367867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2800F-7DB9-4F38-A156-AF2AC47C4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6B71F5-3D72-460D-81E8-747A59432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25438A-108C-4C6B-86A4-A441DDF1B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8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3D0C6-B890-4CC8-845D-3124EF068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304800"/>
            <a:ext cx="10769600" cy="990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74F85E-5E67-4BAC-9F99-0794F4791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1200" y="1622425"/>
            <a:ext cx="5367867" cy="635000"/>
          </a:xfrm>
        </p:spPr>
        <p:txBody>
          <a:bodyPr anchor="b">
            <a:normAutofit/>
          </a:bodyPr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E1950D-9FC6-45C6-B303-7E2DA51CF6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1200" y="2270125"/>
            <a:ext cx="5367867" cy="39068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9DF54-A3E5-4D1A-B02F-79CC327A6B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12932" y="1622425"/>
            <a:ext cx="5367867" cy="635000"/>
          </a:xfrm>
        </p:spPr>
        <p:txBody>
          <a:bodyPr anchor="b">
            <a:normAutofit/>
          </a:bodyPr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F09FD7-61A0-498E-A849-8FE26DC42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12932" y="2270125"/>
            <a:ext cx="5367867" cy="39068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7A27EF-BF96-4C40-9DB3-748578737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C5B1C2-253A-4E54-B4F6-3964B576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685552-8B28-42ED-98B8-C088EDE89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0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5756D-E7A3-4F10-813F-3D1927E9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F3A0DD-49A9-4590-8AC8-4A0AEF0F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D0FD0-7125-4F74-9EB4-C0DDBFB6D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06834E-D582-453B-BC55-A96570268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9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E4A91E-9A3E-44AD-8322-CB3578AB2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58BABB-901B-4853-A951-242328766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D91467-89AA-47CC-9921-435743B6D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9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BCBE3-7499-4604-BB77-94DCF77A6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199" y="304800"/>
            <a:ext cx="10769600" cy="990600"/>
          </a:xfrm>
        </p:spPr>
        <p:txBody>
          <a:bodyPr anchor="ctr">
            <a:no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83CAB-10F0-4B5A-917C-6D2F84155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304" y="1851025"/>
            <a:ext cx="6172200" cy="43513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CE4C22-0A97-4D5A-B697-9E9DDE3CD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1200" y="1851025"/>
            <a:ext cx="3932237" cy="4351338"/>
          </a:xfrm>
        </p:spPr>
        <p:txBody>
          <a:bodyPr tIns="8640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9B5C8-BC4A-4122-B8D1-324E2D187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2D4018-2C8E-4E13-815A-04988366F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AFD6A3-5ADC-4047-9EB4-8CF5AF4BD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9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F4D4E-0112-4388-9E28-74BBDBB5F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199" y="304800"/>
            <a:ext cx="10769600" cy="990600"/>
          </a:xfrm>
        </p:spPr>
        <p:txBody>
          <a:bodyPr anchor="ctr">
            <a:no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090C37-339F-49EE-9872-381D65F67B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600678" y="1825625"/>
            <a:ext cx="6990645" cy="3932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1B574E-7496-4B63-8D17-D81C7E064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62667" y="5783263"/>
            <a:ext cx="8466667" cy="424732"/>
          </a:xfrm>
        </p:spPr>
        <p:txBody>
          <a:bodyPr>
            <a:sp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89EFE-5D3D-45B1-91D2-32B90AD7A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E75EBD-6E2C-4733-87AD-3A1B3B1C2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A665FE-E926-431C-B6D7-8F6599411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0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6831AC-D821-4D45-86AE-9DF70C745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304800"/>
            <a:ext cx="10769600" cy="9906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9F8B2-EC91-421F-9512-17A08B2B9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1200" y="1825625"/>
            <a:ext cx="10769600" cy="4351338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93589-AF80-4982-BC15-2AD0A18D71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382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23D72329-1DDB-4EFD-B18E-180334A8D4EF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DA16D-7C57-4B41-BBF9-07B74CD68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3824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4B4F6-58AD-4E4A-8C29-997EBD568B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382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5DD17A0F-4821-4802-8EF4-96BC11F9F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35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930400" y="1418153"/>
            <a:ext cx="8534400" cy="606425"/>
          </a:xfrm>
        </p:spPr>
        <p:txBody>
          <a:bodyPr>
            <a:normAutofit fontScale="925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Sake of the World to the Glory of God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Fellowship of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Differents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88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11200" y="1627162"/>
            <a:ext cx="10769600" cy="4963551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all live in two stories at the same time: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personal stories: unique, based on all we have experience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larger framing or legitimating stories: World religions or philosophies of life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universal human experience is trying to make sense of life – why am I here, what am I to do?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Unique story of meaning – the true story in a world of competing narratives is that presented in the Bible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Begins with creation, ends in new creation – we are participants in this story…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came to bring us back to that true story…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11200" y="267286"/>
            <a:ext cx="10769600" cy="9906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Review?</a:t>
            </a:r>
          </a:p>
        </p:txBody>
      </p:sp>
    </p:spTree>
    <p:extLst>
      <p:ext uri="{BB962C8B-B14F-4D97-AF65-F5344CB8AC3E}">
        <p14:creationId xmlns:p14="http://schemas.microsoft.com/office/powerpoint/2010/main" val="370037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11200" y="1312986"/>
            <a:ext cx="10769600" cy="5277728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 as “renewed Israel”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Called to be a people demonstrating to the world what could be and will yet be: proleptic eschatological community.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Proleptic: we create in the world a desire to be that which will come when God sets all things right – we demonstrate to the world the person of Jesus the Christ so they might join us in this amazing, redemptive story.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Eschatological: we embody the “end-times” life – a life of obedience – a life of serving for the sake of the other.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Community: all are welcome, all have a voice. Inter-racial; inter-economic status; intergenerational – all have a place to find their calling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purpose of community (church) is to rehearse the story, remember the story, participate in the story of God’s glory in the world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11200" y="267286"/>
            <a:ext cx="10769600" cy="9906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What is the Church in this Narrative?</a:t>
            </a:r>
          </a:p>
        </p:txBody>
      </p:sp>
    </p:spTree>
    <p:extLst>
      <p:ext uri="{BB962C8B-B14F-4D97-AF65-F5344CB8AC3E}">
        <p14:creationId xmlns:p14="http://schemas.microsoft.com/office/powerpoint/2010/main" val="379623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11200" y="1411458"/>
            <a:ext cx="10769600" cy="4963551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live in a self-centered world – specific culture calls us to value personal freedom above all else…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incubators? Based on presupposition of self-advancement and self-focus.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activity that works toward servanthood is counter-cultural…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Churches talk about “serving one another” constantly.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at the same time, personal liberty is one of our highest values…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happens in this tension?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11200" y="267286"/>
            <a:ext cx="10769600" cy="9906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Challenge of our Culture…</a:t>
            </a:r>
          </a:p>
        </p:txBody>
      </p:sp>
    </p:spTree>
    <p:extLst>
      <p:ext uri="{BB962C8B-B14F-4D97-AF65-F5344CB8AC3E}">
        <p14:creationId xmlns:p14="http://schemas.microsoft.com/office/powerpoint/2010/main" val="294528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11200" y="1627162"/>
            <a:ext cx="10769600" cy="4963551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did Jesus come? What did Jesus come to accomplish?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Creation – all is initially very good…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Humankind took initiative from God – rather than using gifts to God’s glory – used all that was given and became self-determined.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Abraham, God called a people back to God’s purposes for life – a journey of faith to God’s glory for the sake of the nations…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Israel failed. Why? They thought it was about them. Wanted a king!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Isaiah’s “servant-songs” as God’s redemptive solution for humankind.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11200" y="267286"/>
            <a:ext cx="10769600" cy="990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Need? A Fundamental Reorientation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Into God’s Story</a:t>
            </a:r>
          </a:p>
        </p:txBody>
      </p:sp>
    </p:spTree>
    <p:extLst>
      <p:ext uri="{BB962C8B-B14F-4D97-AF65-F5344CB8AC3E}">
        <p14:creationId xmlns:p14="http://schemas.microsoft.com/office/powerpoint/2010/main" val="317531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11200" y="1627162"/>
            <a:ext cx="10769600" cy="4963551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will unite the generations is to identify a common identity and purpose.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we encourage one another to  become “slaves of righteousness?”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our primary concern became helping one another realize their potential in the work of God?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we develop a common vision – that expressed by Paul in Philippians 3 – putting everything else behind us – we press on to being more like Jesus every day?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incubators? Encouragers? Coaches? We are all one body.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Cultivate an environment for spiritual growth… “What can I do for you?”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11200" y="267286"/>
            <a:ext cx="10769600" cy="990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Deepest Need for Church? To Become the Jesus the World Needs…</a:t>
            </a:r>
          </a:p>
        </p:txBody>
      </p:sp>
    </p:spTree>
    <p:extLst>
      <p:ext uri="{BB962C8B-B14F-4D97-AF65-F5344CB8AC3E}">
        <p14:creationId xmlns:p14="http://schemas.microsoft.com/office/powerpoint/2010/main" val="381622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11200" y="1627162"/>
            <a:ext cx="10769600" cy="49635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“Are you tired? Worn out? Burned out on religion? Come to me. Get away with me and you’ll recover your life. I’ll show you how to take a real rest. Walk with me and work with me—watch how I do it. Learn the unforced rhythms of grace. I won’t lay anything heavy or ill-fitting on you. Keep company with me and you’ll learn to live freely and lightly.”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11200" y="267286"/>
            <a:ext cx="10769600" cy="9906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Invitation?</a:t>
            </a:r>
          </a:p>
        </p:txBody>
      </p:sp>
    </p:spTree>
    <p:extLst>
      <p:ext uri="{BB962C8B-B14F-4D97-AF65-F5344CB8AC3E}">
        <p14:creationId xmlns:p14="http://schemas.microsoft.com/office/powerpoint/2010/main" val="145248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rldPeace_am_13_PowerPlugs_Template_gxyx.v17.12.w.potx" id="{79ACE8E5-CB22-4911-B23E-B01A502445BA}" vid="{39ABC257-2BD5-4D0E-BAC1-E39DF23EFC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WorldPeace_am_13_PowerPlugs_Template_gxyx.v18.01.w</Template>
  <TotalTime>1149</TotalTime>
  <Words>586</Words>
  <Application>Microsoft Office PowerPoint</Application>
  <PresentationFormat>Widescreen</PresentationFormat>
  <Paragraphs>47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A Fellowship of Differents</vt:lpstr>
      <vt:lpstr>Review?</vt:lpstr>
      <vt:lpstr>What is the Church in this Narrative?</vt:lpstr>
      <vt:lpstr>The Challenge of our Culture…</vt:lpstr>
      <vt:lpstr>Need? A Fundamental Reorientation  Into God’s Story</vt:lpstr>
      <vt:lpstr>Deepest Need for Church? To Become the Jesus the World Needs…</vt:lpstr>
      <vt:lpstr>Invitation?</vt:lpstr>
    </vt:vector>
  </TitlesOfParts>
  <Company>Lipscomb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Fellowship of Differents</dc:title>
  <dc:creator>Earl Lavender</dc:creator>
  <cp:lastModifiedBy>AV Team</cp:lastModifiedBy>
  <cp:revision>5</cp:revision>
  <cp:lastPrinted>2019-12-07T16:33:30Z</cp:lastPrinted>
  <dcterms:created xsi:type="dcterms:W3CDTF">2019-12-05T22:14:28Z</dcterms:created>
  <dcterms:modified xsi:type="dcterms:W3CDTF">2019-12-07T16:33:41Z</dcterms:modified>
</cp:coreProperties>
</file>