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6"/>
    <p:restoredTop sz="94673"/>
  </p:normalViewPr>
  <p:slideViewPr>
    <p:cSldViewPr snapToGrid="0" snapToObjects="1" showGuides="1">
      <p:cViewPr varScale="1">
        <p:scale>
          <a:sx n="113" d="100"/>
          <a:sy n="113" d="100"/>
        </p:scale>
        <p:origin x="108" y="264"/>
      </p:cViewPr>
      <p:guideLst>
        <p:guide orient="horz" pos="2160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184DA70-C731-4C70-880D-CCD4705E623C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16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1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5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7669AF7-7BEB-44E4-9852-375E34362B5B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86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9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5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7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6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5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907D986-8816-4272-A432-0437A28A9828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215149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784907-F3B4-4B9C-8621-FB7ABBFBD9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t="15705"/>
          <a:stretch/>
        </p:blipFill>
        <p:spPr>
          <a:xfrm>
            <a:off x="-2" y="10"/>
            <a:ext cx="1218838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B88272-CF01-4541-A7D3-941A25FE7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Clear Eyed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257CE-1170-C84A-A7C7-EC0D90028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125" y="3429000"/>
            <a:ext cx="8602133" cy="95302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Looking at people through the eyes of Jesus </a:t>
            </a:r>
          </a:p>
        </p:txBody>
      </p:sp>
    </p:spTree>
    <p:extLst>
      <p:ext uri="{BB962C8B-B14F-4D97-AF65-F5344CB8AC3E}">
        <p14:creationId xmlns:p14="http://schemas.microsoft.com/office/powerpoint/2010/main" val="118978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B8DF-CE72-F548-B197-5C557609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thelas" panose="02000503000000020003" pitchFamily="2" charset="77"/>
              </a:rPr>
              <a:t>I Corinthians 9:19-23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A3BEE-EB0C-004E-AC3C-C84027512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41" y="1657790"/>
            <a:ext cx="11098161" cy="43506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thelas" panose="02000503000000020003" pitchFamily="2" charset="77"/>
              </a:rPr>
              <a:t>19 Though I am free and belong to no one, I have made myself a slave to everyone, to win as many as possible. 20 To the Jews I became like a Jew, to win the Jews. To those under the law I became like one under the law (though I myself am not under the law), so as to win those under the law. 21 To those not having the law I became like one not having the law (though I am not free from God’s law but am under Christ’s law), so as to win those not having the law. 22 To the weak I became weak, to win the weak. I have become all things to all people so that by all possible means I might save some. 23 I do all this for the sake of the gospel, that I may share in its blessings.</a:t>
            </a:r>
          </a:p>
        </p:txBody>
      </p:sp>
    </p:spTree>
    <p:extLst>
      <p:ext uri="{BB962C8B-B14F-4D97-AF65-F5344CB8AC3E}">
        <p14:creationId xmlns:p14="http://schemas.microsoft.com/office/powerpoint/2010/main" val="115327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4FBD-EAD0-E548-8D3B-6AFD4D4B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" y="370114"/>
            <a:ext cx="10058400" cy="1371600"/>
          </a:xfrm>
        </p:spPr>
        <p:txBody>
          <a:bodyPr/>
          <a:lstStyle/>
          <a:p>
            <a:r>
              <a:rPr lang="en-US" dirty="0">
                <a:latin typeface="Athelas" panose="02000503000000020003" pitchFamily="2" charset="77"/>
              </a:rPr>
              <a:t>2 Corinthians 5:16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21B65-888D-5049-BF55-CB3933B9D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29" y="1927981"/>
            <a:ext cx="10594258" cy="33727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3600" b="1" baseline="30000" dirty="0">
                <a:latin typeface="Athelas" panose="02000503000000020003" pitchFamily="2" charset="77"/>
              </a:rPr>
              <a:t>16 </a:t>
            </a:r>
            <a:r>
              <a:rPr lang="en-US" sz="3600" dirty="0">
                <a:latin typeface="Athelas" panose="02000503000000020003" pitchFamily="2" charset="77"/>
              </a:rPr>
              <a:t>So from now on we regard no one from a worldly point of view. Though we once regarded Christ in this way, we do so no longer. </a:t>
            </a:r>
          </a:p>
        </p:txBody>
      </p:sp>
    </p:spTree>
    <p:extLst>
      <p:ext uri="{BB962C8B-B14F-4D97-AF65-F5344CB8AC3E}">
        <p14:creationId xmlns:p14="http://schemas.microsoft.com/office/powerpoint/2010/main" val="380036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06E093-5426-4593-B46F-CB832FAC6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8B0E8F-3EF4-4D31-A768-5F5A67AA1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59DE6E-747A-45AF-98DD-23896F957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87F806-D158-4704-BA5A-D9A83B361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D10512-F6B0-43F5-BE9B-475FAEBF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AE38F9B-010A-43A2-AAB2-65FFA2900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CEF6FD-9C62-4C44-8AA3-A0FBAB091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E33AD2-D8F9-4258-8F98-032285C5D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7CE2E89-15CF-3A4D-ACA6-5405607F0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t="13877" b="140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1ECE9-AEE1-3640-818D-52202813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7200" cap="all" spc="-100" dirty="0">
                <a:solidFill>
                  <a:schemeClr val="tx1"/>
                </a:solidFill>
              </a:rPr>
              <a:t>How do we look at people?</a:t>
            </a:r>
          </a:p>
        </p:txBody>
      </p:sp>
    </p:spTree>
    <p:extLst>
      <p:ext uri="{BB962C8B-B14F-4D97-AF65-F5344CB8AC3E}">
        <p14:creationId xmlns:p14="http://schemas.microsoft.com/office/powerpoint/2010/main" val="25258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D65C-7553-D74C-851A-5E10DDB4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53" y="233735"/>
            <a:ext cx="2570747" cy="1645920"/>
          </a:xfrm>
        </p:spPr>
        <p:txBody>
          <a:bodyPr>
            <a:normAutofit/>
          </a:bodyPr>
          <a:lstStyle/>
          <a:p>
            <a:r>
              <a:rPr lang="en-US" dirty="0"/>
              <a:t>Legion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10" name="Content Placeholder 9" descr="A person sitting on a bench in front of a building&#10;&#10;Description automatically generated">
            <a:extLst>
              <a:ext uri="{FF2B5EF4-FFF2-40B4-BE49-F238E27FC236}">
                <a16:creationId xmlns:a16="http://schemas.microsoft.com/office/drawing/2014/main" id="{C48627D6-5374-CF43-9E26-38F06B0E3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53" y="1640030"/>
            <a:ext cx="5312766" cy="3541844"/>
          </a:xfrm>
          <a:prstGeom prst="rect">
            <a:avLst/>
          </a:prstGeom>
        </p:spPr>
      </p:pic>
      <p:pic>
        <p:nvPicPr>
          <p:cNvPr id="13" name="Content Placeholder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AA2E2CA-B85F-694C-BD05-36120F2F1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67957" y="1684612"/>
            <a:ext cx="5041990" cy="3497262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3407209-23E1-7C43-9592-C5CBEABACD18}"/>
              </a:ext>
            </a:extLst>
          </p:cNvPr>
          <p:cNvSpPr/>
          <p:nvPr/>
        </p:nvSpPr>
        <p:spPr>
          <a:xfrm>
            <a:off x="4311845" y="5469467"/>
            <a:ext cx="3720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venir Book" panose="02000503020000020003" pitchFamily="2" charset="0"/>
              </a:rPr>
              <a:t>Mark 5:1 – 15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245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78C6-39A8-854A-914E-DCB7CB1A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42" y="328347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Woman at the Well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picture containing food&#10;&#10;Description automatically generated">
            <a:extLst>
              <a:ext uri="{FF2B5EF4-FFF2-40B4-BE49-F238E27FC236}">
                <a16:creationId xmlns:a16="http://schemas.microsoft.com/office/drawing/2014/main" id="{23C47F23-237C-3246-9915-865EF2364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4860" y="1462881"/>
            <a:ext cx="5518024" cy="3932238"/>
          </a:xfrm>
        </p:spPr>
      </p:pic>
      <p:pic>
        <p:nvPicPr>
          <p:cNvPr id="8" name="Picture 7" descr="A picture containing person, outdoor, grass, man&#10;&#10;Description automatically generated">
            <a:extLst>
              <a:ext uri="{FF2B5EF4-FFF2-40B4-BE49-F238E27FC236}">
                <a16:creationId xmlns:a16="http://schemas.microsoft.com/office/drawing/2014/main" id="{6C4B15B8-9EE2-F843-AF04-72DBD5B44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00" y="1462881"/>
            <a:ext cx="5287042" cy="39322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34F9C8-F482-6444-9127-C12D12905927}"/>
              </a:ext>
            </a:extLst>
          </p:cNvPr>
          <p:cNvSpPr/>
          <p:nvPr/>
        </p:nvSpPr>
        <p:spPr>
          <a:xfrm>
            <a:off x="4590319" y="5699919"/>
            <a:ext cx="3087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venir Book" panose="02000503020000020003" pitchFamily="2" charset="0"/>
              </a:rPr>
              <a:t>John 4: 1 – 26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85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DA69-EB14-614C-BC20-DC028BB0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67" y="266509"/>
            <a:ext cx="10058400" cy="1371600"/>
          </a:xfrm>
        </p:spPr>
        <p:txBody>
          <a:bodyPr/>
          <a:lstStyle/>
          <a:p>
            <a:r>
              <a:rPr lang="en-US" dirty="0"/>
              <a:t>Zacchaeus and Jesus</a:t>
            </a:r>
          </a:p>
        </p:txBody>
      </p:sp>
      <p:pic>
        <p:nvPicPr>
          <p:cNvPr id="5" name="Content Placeholder 4" descr="A picture containing person, indoor, man, table&#10;&#10;Description automatically generated">
            <a:extLst>
              <a:ext uri="{FF2B5EF4-FFF2-40B4-BE49-F238E27FC236}">
                <a16:creationId xmlns:a16="http://schemas.microsoft.com/office/drawing/2014/main" id="{2071CB26-2C6E-654E-83BE-7198FF73F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518" y="1530664"/>
            <a:ext cx="5029200" cy="3796671"/>
          </a:xfr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EE16595-266E-F142-8EF2-68179E48F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30664"/>
            <a:ext cx="5584723" cy="37966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5C7B5E-E22E-2A4B-9B2E-9480E2D6E889}"/>
              </a:ext>
            </a:extLst>
          </p:cNvPr>
          <p:cNvSpPr/>
          <p:nvPr/>
        </p:nvSpPr>
        <p:spPr>
          <a:xfrm>
            <a:off x="3881134" y="5581135"/>
            <a:ext cx="3655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venir Book" panose="02000503020000020003" pitchFamily="2" charset="0"/>
              </a:rPr>
              <a:t>Luke 19: 1 – 10</a:t>
            </a:r>
          </a:p>
        </p:txBody>
      </p:sp>
    </p:spTree>
    <p:extLst>
      <p:ext uri="{BB962C8B-B14F-4D97-AF65-F5344CB8AC3E}">
        <p14:creationId xmlns:p14="http://schemas.microsoft.com/office/powerpoint/2010/main" val="1508233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214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Athelas</vt:lpstr>
      <vt:lpstr>Avenir Book</vt:lpstr>
      <vt:lpstr>Century Gothic</vt:lpstr>
      <vt:lpstr>Savon</vt:lpstr>
      <vt:lpstr>Clear Eyed </vt:lpstr>
      <vt:lpstr>I Corinthians 9:19-23 </vt:lpstr>
      <vt:lpstr>2 Corinthians 5:16</vt:lpstr>
      <vt:lpstr>How do we look at people?</vt:lpstr>
      <vt:lpstr>Legion</vt:lpstr>
      <vt:lpstr>Woman at the Well</vt:lpstr>
      <vt:lpstr>Zacchaeus and Jesus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 Eyed</dc:title>
  <dc:creator>Jasmine Binford</dc:creator>
  <cp:lastModifiedBy>Ministry1</cp:lastModifiedBy>
  <cp:revision>1</cp:revision>
  <dcterms:created xsi:type="dcterms:W3CDTF">2019-12-04T07:18:20Z</dcterms:created>
  <dcterms:modified xsi:type="dcterms:W3CDTF">2019-12-05T00:13:57Z</dcterms:modified>
</cp:coreProperties>
</file>