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5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BF458-BC82-44AA-92AA-FA0679479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83990-E2EB-4084-985B-034C152DF7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BF80-77A8-4D02-8DE3-8F5AF291399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C17C0-277E-48D5-A4A8-4380123AB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304C15C4-CA95-4D08-A02A-3382745EE1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02CB-A68C-46D8-A20D-506CF3ADAF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2D2605AE-DD54-4F19-872F-8FAF23B3ABCC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BC09A28F-8A2E-44A7-9683-EE242AD92747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65D04D3-0295-40D2-A23F-D03116F242C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C7058634-8B25-4A6B-B560-6F60207E7E4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2B11AECD-89E2-4691-AACC-4CA08C0C7B30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52DAB00A-C97E-40B5-971A-1075C8187B56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4AD05DE8-2910-4A4C-9E1B-7214FF288DA2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006432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E2A3-6A1E-493C-A727-F721851E20D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A7CD-A86F-46CC-AF15-02B709C3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A7CD-A86F-46CC-AF15-02B709C38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51140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8050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0190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795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990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246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1420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1785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652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735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734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91FF-2531-4814-B8E2-065134141D6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CE29-A79F-4C9D-8A98-68BF7B29C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8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1E4FE3B-6249-420C-AEA4-C6C91D81D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" y="0"/>
            <a:ext cx="9157274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DB5CA0-C08F-40FA-90BB-07F9DBDF30E7}"/>
              </a:ext>
            </a:extLst>
          </p:cNvPr>
          <p:cNvSpPr txBox="1"/>
          <p:nvPr/>
        </p:nvSpPr>
        <p:spPr>
          <a:xfrm>
            <a:off x="0" y="185781"/>
            <a:ext cx="915727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Preventing “crib deaths”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E5346-73CB-4600-8661-B4F2BB308EFC}"/>
              </a:ext>
            </a:extLst>
          </p:cNvPr>
          <p:cNvSpPr txBox="1"/>
          <p:nvPr/>
        </p:nvSpPr>
        <p:spPr>
          <a:xfrm rot="21017365">
            <a:off x="326004" y="1577824"/>
            <a:ext cx="4692458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1 Peter 2:1-3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0771CFCE-B219-4DCD-9BF1-0FCD522E85D4}"/>
              </a:ext>
            </a:extLst>
          </p:cNvPr>
          <p:cNvSpPr/>
          <p:nvPr/>
        </p:nvSpPr>
        <p:spPr>
          <a:xfrm rot="16200000">
            <a:off x="6019394" y="3268502"/>
            <a:ext cx="3998172" cy="15333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3AD82326-9D84-4E0F-83D4-248E6AFBE802}"/>
              </a:ext>
            </a:extLst>
          </p:cNvPr>
          <p:cNvSpPr/>
          <p:nvPr/>
        </p:nvSpPr>
        <p:spPr>
          <a:xfrm rot="5400000" flipV="1">
            <a:off x="6593516" y="4479081"/>
            <a:ext cx="3060948" cy="1744396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28858-595A-4FCE-8395-FD8901EC1C33}"/>
              </a:ext>
            </a:extLst>
          </p:cNvPr>
          <p:cNvSpPr txBox="1"/>
          <p:nvPr/>
        </p:nvSpPr>
        <p:spPr>
          <a:xfrm rot="16200000">
            <a:off x="6380406" y="3362955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885D4-987D-4C73-B24E-42A8AE083C4C}"/>
              </a:ext>
            </a:extLst>
          </p:cNvPr>
          <p:cNvSpPr txBox="1"/>
          <p:nvPr/>
        </p:nvSpPr>
        <p:spPr>
          <a:xfrm rot="16200000">
            <a:off x="7506720" y="4805471"/>
            <a:ext cx="244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773F0-EDC2-414F-B26F-FEA34F66A093}"/>
              </a:ext>
            </a:extLst>
          </p:cNvPr>
          <p:cNvSpPr txBox="1"/>
          <p:nvPr/>
        </p:nvSpPr>
        <p:spPr>
          <a:xfrm>
            <a:off x="7569758" y="6034276"/>
            <a:ext cx="218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2A408623-4093-43E6-866A-D7CD00B4BEAD}"/>
              </a:ext>
            </a:extLst>
          </p:cNvPr>
          <p:cNvSpPr/>
          <p:nvPr/>
        </p:nvSpPr>
        <p:spPr>
          <a:xfrm>
            <a:off x="5662140" y="2610653"/>
            <a:ext cx="2038927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89116-1FAA-47BE-A45B-44CBD8C3CB84}"/>
              </a:ext>
            </a:extLst>
          </p:cNvPr>
          <p:cNvSpPr txBox="1"/>
          <p:nvPr/>
        </p:nvSpPr>
        <p:spPr>
          <a:xfrm>
            <a:off x="5369079" y="3870787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350FC8B3-B485-41C2-BD6B-6107E990133D}"/>
              </a:ext>
            </a:extLst>
          </p:cNvPr>
          <p:cNvSpPr/>
          <p:nvPr/>
        </p:nvSpPr>
        <p:spPr>
          <a:xfrm>
            <a:off x="5202767" y="1428594"/>
            <a:ext cx="2726982" cy="3116827"/>
          </a:xfrm>
          <a:prstGeom prst="bentArrow">
            <a:avLst>
              <a:gd name="adj1" fmla="val 17026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9615E-9F05-44D3-A25D-410328BFA2B2}"/>
              </a:ext>
            </a:extLst>
          </p:cNvPr>
          <p:cNvSpPr txBox="1"/>
          <p:nvPr/>
        </p:nvSpPr>
        <p:spPr>
          <a:xfrm>
            <a:off x="5429331" y="1750722"/>
            <a:ext cx="254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1678708187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9D3639-79E3-46BE-A605-1963889685C6}"/>
              </a:ext>
            </a:extLst>
          </p:cNvPr>
          <p:cNvSpPr/>
          <p:nvPr/>
        </p:nvSpPr>
        <p:spPr>
          <a:xfrm>
            <a:off x="0" y="190021"/>
            <a:ext cx="9144000" cy="600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This is discipleship: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Sharing God’s word with new Christian.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This is discipleship: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Feeding on God’s word.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This is how to prevent spiritual death: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get rid of sin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feed on God’s word</a:t>
            </a:r>
          </a:p>
        </p:txBody>
      </p:sp>
    </p:spTree>
    <p:extLst>
      <p:ext uri="{BB962C8B-B14F-4D97-AF65-F5344CB8AC3E}">
        <p14:creationId xmlns:p14="http://schemas.microsoft.com/office/powerpoint/2010/main" val="30137276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8952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D2042-5677-4A0F-A59F-958AB84D655E}"/>
              </a:ext>
            </a:extLst>
          </p:cNvPr>
          <p:cNvSpPr txBox="1"/>
          <p:nvPr/>
        </p:nvSpPr>
        <p:spPr>
          <a:xfrm>
            <a:off x="1" y="88789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Therefore, rid yourselves of all malice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and all deceit, hypocrisy, envy and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slander of every kind. Like newborn babies, crave pure spiritual milk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so that by it you may grow up in your salvation, now that you have tasted that the Lord is good.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1 Peter 2:1-3 </a:t>
            </a:r>
          </a:p>
        </p:txBody>
      </p:sp>
    </p:spTree>
    <p:extLst>
      <p:ext uri="{BB962C8B-B14F-4D97-AF65-F5344CB8AC3E}">
        <p14:creationId xmlns:p14="http://schemas.microsoft.com/office/powerpoint/2010/main" val="245925949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40957-91DE-4FDB-A5D8-AE9A078A0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706" y="901148"/>
            <a:ext cx="3576614" cy="459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752A4D-E1DF-4553-AF1D-203459CB0281}"/>
              </a:ext>
            </a:extLst>
          </p:cNvPr>
          <p:cNvSpPr/>
          <p:nvPr/>
        </p:nvSpPr>
        <p:spPr>
          <a:xfrm>
            <a:off x="0" y="95908"/>
            <a:ext cx="9143999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are all spiritual “Babies”</a:t>
            </a:r>
            <a:endParaRPr lang="en-US" sz="4000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95CFC-9F4C-4495-9309-DEBEE05B7FB8}"/>
              </a:ext>
            </a:extLst>
          </p:cNvPr>
          <p:cNvSpPr/>
          <p:nvPr/>
        </p:nvSpPr>
        <p:spPr>
          <a:xfrm>
            <a:off x="132944" y="1005940"/>
            <a:ext cx="2823761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“like”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new born babies</a:t>
            </a: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94171B-C514-4102-9024-0FD3BA62457B}"/>
              </a:ext>
            </a:extLst>
          </p:cNvPr>
          <p:cNvSpPr/>
          <p:nvPr/>
        </p:nvSpPr>
        <p:spPr>
          <a:xfrm>
            <a:off x="132944" y="2394416"/>
            <a:ext cx="2823761" cy="4401205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1:3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 – he has given us a new birth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</a:rPr>
              <a:t>1:23</a:t>
            </a: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</a:rPr>
              <a:t> </a:t>
            </a:r>
            <a:r>
              <a:rPr lang="en-US" sz="3800" b="1" dirty="0">
                <a:latin typeface="Papyrus" panose="03070502060502030205" pitchFamily="66" charset="0"/>
              </a:rPr>
              <a:t>– for you have been born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E43C2-4E13-4796-A191-52ED6ACD927D}"/>
              </a:ext>
            </a:extLst>
          </p:cNvPr>
          <p:cNvSpPr/>
          <p:nvPr/>
        </p:nvSpPr>
        <p:spPr>
          <a:xfrm>
            <a:off x="6427303" y="901148"/>
            <a:ext cx="2583753" cy="575542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What/who you are: </a:t>
            </a:r>
          </a:p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</a:rPr>
              <a:t>a new condition, you have crossed over from death to life, you are a new creation, you are a spiritual baby </a:t>
            </a:r>
            <a:endParaRPr lang="en-US" sz="3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98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76E10C-F03C-417F-8AB5-17F68587750C}"/>
              </a:ext>
            </a:extLst>
          </p:cNvPr>
          <p:cNvSpPr/>
          <p:nvPr/>
        </p:nvSpPr>
        <p:spPr>
          <a:xfrm>
            <a:off x="0" y="95908"/>
            <a:ext cx="9143999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are all spiritual “Babies”</a:t>
            </a:r>
            <a:endParaRPr lang="en-US" sz="4000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64352-A858-488F-A5C8-68C3191D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487" y="974853"/>
            <a:ext cx="3606573" cy="344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BDA74D-B6C4-44D1-ACD6-723236A1A459}"/>
              </a:ext>
            </a:extLst>
          </p:cNvPr>
          <p:cNvSpPr/>
          <p:nvPr/>
        </p:nvSpPr>
        <p:spPr>
          <a:xfrm>
            <a:off x="92765" y="2036045"/>
            <a:ext cx="2875722" cy="120032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Take responsibility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9D3FD-DE30-489E-B300-C3DBB3A0A27C}"/>
              </a:ext>
            </a:extLst>
          </p:cNvPr>
          <p:cNvSpPr/>
          <p:nvPr/>
        </p:nvSpPr>
        <p:spPr>
          <a:xfrm>
            <a:off x="2968486" y="4436308"/>
            <a:ext cx="3606573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1:13 –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Prepare your minds for action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FBF7B-BDED-48EA-ADD2-4EF6056E3A56}"/>
              </a:ext>
            </a:extLst>
          </p:cNvPr>
          <p:cNvSpPr/>
          <p:nvPr/>
        </p:nvSpPr>
        <p:spPr>
          <a:xfrm>
            <a:off x="6482296" y="1597590"/>
            <a:ext cx="2568939" cy="220008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Faith is not mindlessness – faith is mindfulness</a:t>
            </a:r>
            <a:endParaRPr lang="en-US" sz="32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4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EF58C-F63F-4432-8086-A5F34B8420CA}"/>
              </a:ext>
            </a:extLst>
          </p:cNvPr>
          <p:cNvSpPr/>
          <p:nvPr/>
        </p:nvSpPr>
        <p:spPr>
          <a:xfrm>
            <a:off x="0" y="95908"/>
            <a:ext cx="9143999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 to Prevent Spiritual Death</a:t>
            </a:r>
            <a:endParaRPr lang="en-US" sz="4000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C1F6D-B22A-446F-9C43-DA436A3F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0957">
            <a:off x="3016210" y="1628889"/>
            <a:ext cx="3658440" cy="274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2C2941-90CF-4F60-AE12-3EE509F44376}"/>
              </a:ext>
            </a:extLst>
          </p:cNvPr>
          <p:cNvSpPr/>
          <p:nvPr/>
        </p:nvSpPr>
        <p:spPr>
          <a:xfrm>
            <a:off x="120997" y="1125740"/>
            <a:ext cx="2970685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2:1 </a:t>
            </a:r>
          </a:p>
          <a:p>
            <a:pPr algn="ctr"/>
            <a:r>
              <a:rPr lang="en-US" sz="4000" dirty="0">
                <a:latin typeface="Papyrus" panose="03070502060502030205" pitchFamily="66" charset="0"/>
                <a:ea typeface="Calibri" panose="020F0502020204030204" pitchFamily="34" charset="0"/>
              </a:rPr>
              <a:t>Rid yourself </a:t>
            </a:r>
            <a:endParaRPr lang="en-US" sz="4000" dirty="0"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C6CDE-2076-4163-B4DB-108218CB827D}"/>
              </a:ext>
            </a:extLst>
          </p:cNvPr>
          <p:cNvSpPr/>
          <p:nvPr/>
        </p:nvSpPr>
        <p:spPr>
          <a:xfrm>
            <a:off x="120997" y="3776667"/>
            <a:ext cx="2970685" cy="2554545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Put away once for all – be done with it!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C4171-535E-4B8C-BD87-CBAAAC756134}"/>
              </a:ext>
            </a:extLst>
          </p:cNvPr>
          <p:cNvSpPr/>
          <p:nvPr/>
        </p:nvSpPr>
        <p:spPr>
          <a:xfrm>
            <a:off x="6342573" y="941074"/>
            <a:ext cx="2471907" cy="169277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</a:t>
            </a:r>
          </a:p>
          <a:p>
            <a:pPr algn="ctr"/>
            <a:endParaRPr lang="en-US" sz="3400" b="1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sins 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2436BFA-AC4B-41E7-B1E1-064A7F4F50C6}"/>
              </a:ext>
            </a:extLst>
          </p:cNvPr>
          <p:cNvSpPr/>
          <p:nvPr/>
        </p:nvSpPr>
        <p:spPr>
          <a:xfrm>
            <a:off x="6171709" y="1227625"/>
            <a:ext cx="2970685" cy="1011992"/>
          </a:xfrm>
          <a:prstGeom prst="leftRightArrow">
            <a:avLst/>
          </a:prstGeom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711A0716-FC8E-4606-B604-7794D46D89C4}"/>
              </a:ext>
            </a:extLst>
          </p:cNvPr>
          <p:cNvSpPr/>
          <p:nvPr/>
        </p:nvSpPr>
        <p:spPr>
          <a:xfrm rot="5400000">
            <a:off x="6599179" y="4339873"/>
            <a:ext cx="2970685" cy="1011992"/>
          </a:xfrm>
          <a:prstGeom prst="leftRightArrow">
            <a:avLst/>
          </a:prstGeom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04AD6-522C-4D48-AF8A-0040FE42EE84}"/>
              </a:ext>
            </a:extLst>
          </p:cNvPr>
          <p:cNvSpPr/>
          <p:nvPr/>
        </p:nvSpPr>
        <p:spPr>
          <a:xfrm>
            <a:off x="6052320" y="3965527"/>
            <a:ext cx="1896673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Craving </a:t>
            </a:r>
          </a:p>
          <a:p>
            <a:pPr algn="r"/>
            <a:r>
              <a:rPr lang="en-US" sz="3600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spiritual </a:t>
            </a:r>
          </a:p>
          <a:p>
            <a:pPr algn="r"/>
            <a:r>
              <a:rPr lang="en-US" sz="3600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milk </a:t>
            </a:r>
            <a:endParaRPr lang="en-US" sz="3600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92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C5E5B-2FC6-45AE-B05B-44934E7A0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31196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FDF5E-4ECC-4579-BBF8-5BFD6BDFE1C7}"/>
              </a:ext>
            </a:extLst>
          </p:cNvPr>
          <p:cNvSpPr txBox="1"/>
          <p:nvPr/>
        </p:nvSpPr>
        <p:spPr>
          <a:xfrm>
            <a:off x="0" y="71475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Ink Free" panose="03080402000500000000" pitchFamily="66" charset="0"/>
              </a:rPr>
              <a:t>WHAT ARE YOU EATING?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77B2-F442-42FA-9F46-249F32841E69}"/>
              </a:ext>
            </a:extLst>
          </p:cNvPr>
          <p:cNvSpPr txBox="1"/>
          <p:nvPr/>
        </p:nvSpPr>
        <p:spPr>
          <a:xfrm>
            <a:off x="0" y="5334457"/>
            <a:ext cx="9144000" cy="769441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Ink Free" panose="03080402000500000000" pitchFamily="66" charset="0"/>
              </a:rPr>
              <a:t>Tasted that the Lord is good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C329A-1D92-4A57-8372-8380880A2EDE}"/>
              </a:ext>
            </a:extLst>
          </p:cNvPr>
          <p:cNvSpPr txBox="1"/>
          <p:nvPr/>
        </p:nvSpPr>
        <p:spPr>
          <a:xfrm>
            <a:off x="0" y="2042725"/>
            <a:ext cx="3143250" cy="1446550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</a:rPr>
              <a:t>Nourishing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F006B-EA08-486F-AFD8-A2852099A2A2}"/>
              </a:ext>
            </a:extLst>
          </p:cNvPr>
          <p:cNvSpPr txBox="1"/>
          <p:nvPr/>
        </p:nvSpPr>
        <p:spPr>
          <a:xfrm>
            <a:off x="6000750" y="2042725"/>
            <a:ext cx="3143250" cy="1446550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</a:rPr>
              <a:t>Sickening food</a:t>
            </a:r>
          </a:p>
        </p:txBody>
      </p:sp>
    </p:spTree>
    <p:extLst>
      <p:ext uri="{BB962C8B-B14F-4D97-AF65-F5344CB8AC3E}">
        <p14:creationId xmlns:p14="http://schemas.microsoft.com/office/powerpoint/2010/main" val="3488167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D65B6D-BE6E-41DA-91AF-EF811E4608B6}"/>
              </a:ext>
            </a:extLst>
          </p:cNvPr>
          <p:cNvSpPr/>
          <p:nvPr/>
        </p:nvSpPr>
        <p:spPr>
          <a:xfrm>
            <a:off x="0" y="2030156"/>
            <a:ext cx="5658678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kill you;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cure you</a:t>
            </a:r>
            <a:endParaRPr lang="en-US" sz="40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36F4C-BE8F-41EA-8D6D-3A8DA52E024E}"/>
              </a:ext>
            </a:extLst>
          </p:cNvPr>
          <p:cNvSpPr/>
          <p:nvPr/>
        </p:nvSpPr>
        <p:spPr>
          <a:xfrm>
            <a:off x="198781" y="0"/>
            <a:ext cx="8481393" cy="370300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Malice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Deceit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Hypocrisy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Envy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Slander</a:t>
            </a:r>
            <a:endParaRPr lang="en-US" sz="4400" dirty="0"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1D2C9-7E9E-4F19-9EA7-D395BBE04F08}"/>
              </a:ext>
            </a:extLst>
          </p:cNvPr>
          <p:cNvSpPr/>
          <p:nvPr/>
        </p:nvSpPr>
        <p:spPr>
          <a:xfrm>
            <a:off x="198781" y="3578224"/>
            <a:ext cx="8746438" cy="3046988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</a:rPr>
              <a:t>Fling off the filthy ways of having it in for someone and twisting words to get your own way. Be done with two-faced living and wanting what others have and resenting </a:t>
            </a:r>
            <a:r>
              <a:rPr lang="en-US" sz="3200" b="1" dirty="0">
                <a:latin typeface="Ink Free" panose="03080402000500000000" pitchFamily="66" charset="0"/>
              </a:rPr>
              <a:t>them because they have it. And quit stabbing people in the back in subtle and not so subtle ways.</a:t>
            </a:r>
          </a:p>
        </p:txBody>
      </p:sp>
    </p:spTree>
    <p:extLst>
      <p:ext uri="{BB962C8B-B14F-4D97-AF65-F5344CB8AC3E}">
        <p14:creationId xmlns:p14="http://schemas.microsoft.com/office/powerpoint/2010/main" val="88946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83BA0-3FDB-4323-B04B-331039A3C4EB}"/>
              </a:ext>
            </a:extLst>
          </p:cNvPr>
          <p:cNvSpPr/>
          <p:nvPr/>
        </p:nvSpPr>
        <p:spPr>
          <a:xfrm>
            <a:off x="0" y="2030156"/>
            <a:ext cx="5658678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kill you;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cure you</a:t>
            </a:r>
            <a:endParaRPr lang="en-US" sz="4000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FF25F-6FFB-4C5A-AADE-6EA80E24A843}"/>
              </a:ext>
            </a:extLst>
          </p:cNvPr>
          <p:cNvSpPr/>
          <p:nvPr/>
        </p:nvSpPr>
        <p:spPr>
          <a:xfrm>
            <a:off x="172276" y="198302"/>
            <a:ext cx="8481393" cy="152952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 like newborns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				Crave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1B4EA-C9A9-4E56-9DB4-645606684299}"/>
              </a:ext>
            </a:extLst>
          </p:cNvPr>
          <p:cNvSpPr/>
          <p:nvPr/>
        </p:nvSpPr>
        <p:spPr>
          <a:xfrm>
            <a:off x="172276" y="3731333"/>
            <a:ext cx="8819323" cy="152952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Pure Milk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   Spiritual Milk</a:t>
            </a:r>
          </a:p>
        </p:txBody>
      </p:sp>
    </p:spTree>
    <p:extLst>
      <p:ext uri="{BB962C8B-B14F-4D97-AF65-F5344CB8AC3E}">
        <p14:creationId xmlns:p14="http://schemas.microsoft.com/office/powerpoint/2010/main" val="26253708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F9293-A8DA-413D-B6A1-1AE7F9C4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3378"/>
            <a:ext cx="57150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8A923-25E0-47FD-9D93-701957346B02}"/>
              </a:ext>
            </a:extLst>
          </p:cNvPr>
          <p:cNvSpPr txBox="1"/>
          <p:nvPr/>
        </p:nvSpPr>
        <p:spPr>
          <a:xfrm>
            <a:off x="1" y="6626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empus Sans ITC" panose="04020404030D07020202" pitchFamily="82" charset="0"/>
              </a:rPr>
              <a:t>“I kept it simple”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F576D-5FA6-46FB-BDE6-9DEC360DD860}"/>
              </a:ext>
            </a:extLst>
          </p:cNvPr>
          <p:cNvSpPr txBox="1"/>
          <p:nvPr/>
        </p:nvSpPr>
        <p:spPr>
          <a:xfrm>
            <a:off x="0" y="4619003"/>
            <a:ext cx="9144000" cy="830997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“I remembered to breathe”</a:t>
            </a:r>
          </a:p>
        </p:txBody>
      </p:sp>
    </p:spTree>
    <p:extLst>
      <p:ext uri="{BB962C8B-B14F-4D97-AF65-F5344CB8AC3E}">
        <p14:creationId xmlns:p14="http://schemas.microsoft.com/office/powerpoint/2010/main" val="403704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343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Chiller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19</cp:revision>
  <cp:lastPrinted>2019-11-17T14:36:53Z</cp:lastPrinted>
  <dcterms:created xsi:type="dcterms:W3CDTF">2019-11-17T00:52:06Z</dcterms:created>
  <dcterms:modified xsi:type="dcterms:W3CDTF">2019-11-17T14:37:31Z</dcterms:modified>
</cp:coreProperties>
</file>