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73C1D6-E7B1-4AE5-B895-C87C67C5A8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D7F4E-B45F-4049-BFE5-BCC27F6E5A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D7A61-DA16-4475-ACBB-AFDA012C94E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17024-A79C-4CC5-8829-8A8E243E8A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8C74DDDD-E72D-4F7F-961A-8A0A6E4F4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D5A75-FF8F-4FC5-867B-66B21818BD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9435A9B3-2E28-4D2E-9FFA-5A896F2EB640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931E451F-4B3D-47C9-918A-E47C5E249A66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9200340B-FE50-4DEF-BDB3-0DFFC88B223F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931882EE-5E2D-4D5C-A433-701E1787B250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E85B66C6-5713-4867-9E4F-F36CEC53D3DF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ED7C184C-C918-4FC9-BC9A-421253D43B73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0F10C3EF-C476-4E88-908E-0DDAC32532F8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786445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03-11-2019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826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49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23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22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724400"/>
            <a:ext cx="10363200" cy="1143000"/>
          </a:xfrm>
        </p:spPr>
        <p:txBody>
          <a:bodyPr wrap="square" anchor="b">
            <a:normAutofit/>
          </a:bodyPr>
          <a:lstStyle>
            <a:lvl1pPr algn="ctr"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867400"/>
            <a:ext cx="8534400" cy="6096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40"/>
            <a:ext cx="109728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5"/>
            <a:ext cx="109728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6946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2933" y="1825625"/>
            <a:ext cx="546946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70125"/>
            <a:ext cx="5469467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2932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2932" y="2270125"/>
            <a:ext cx="5469467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704" y="1851025"/>
            <a:ext cx="61722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851025"/>
            <a:ext cx="3932237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800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0678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2667" y="5783263"/>
            <a:ext cx="8466667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23D72329-1DDB-4EFD-B18E-180334A8D4EF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Family: Our Journey Together,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4658497"/>
            <a:ext cx="10363200" cy="8752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Equipping Interdependently: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Ephesians 4:11-16</a:t>
            </a:r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25625"/>
            <a:ext cx="10972800" cy="488409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“theme verses” Ephesians 3:20-21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a prisoner for the Lord, I urge you to live a life worthy of the calling you have received…” (Eph. 4:1)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Calling? Humility, gentleness, patience, bearing one another in love, making every effort to keep the unity of the Spirit through the bond of peace…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body, one Spirit, one hope, one Lord, one faith, one baptism, one God and Father…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– to each of you grace has been given as Christ apportioned it…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king than Psalm 68:18 – this one gives gifts…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Scripture’s Most Dynamic Picture of the Church</a:t>
            </a:r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25625"/>
            <a:ext cx="10972800" cy="488409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gift to the church? Leaders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 To equip members for the “good works they were designed to do” (Eph. 2:10)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of ministry – “go-betweens”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 Essential components of equipping: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of “faith”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knowledge of the Son of God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Attaining to the whole measure of the fullness of Christ?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Result?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wavering concerning competing narratives (schemes)</a:t>
            </a:r>
          </a:p>
          <a:p>
            <a:pPr lvl="1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love – grow into every respect of maturity as a body…</a:t>
            </a:r>
          </a:p>
          <a:p>
            <a:pPr lv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Leaders as Pages Preparing Knights for Battle? </a:t>
            </a:r>
          </a:p>
        </p:txBody>
      </p:sp>
    </p:spTree>
    <p:extLst>
      <p:ext uri="{BB962C8B-B14F-4D97-AF65-F5344CB8AC3E}">
        <p14:creationId xmlns:p14="http://schemas.microsoft.com/office/powerpoint/2010/main" val="18348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416" y="1825625"/>
            <a:ext cx="11186984" cy="4884094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the body is dependent on direction from the head.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parts are held together by what every part supplies.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part is to be working according to its design (this is what holds the body together in unity – everyone has a place).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dynamic of growth.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body that is working according to its design and purpose cannot help but grow…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a story. All stories need redeemed.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where all stories are sewn as a multifaceted tapestry into the continuing narrative of God’s redemptive work.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something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contribute…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Functioning Under the Body’s Head: Christ</a:t>
            </a:r>
          </a:p>
        </p:txBody>
      </p:sp>
    </p:spTree>
    <p:extLst>
      <p:ext uri="{BB962C8B-B14F-4D97-AF65-F5344CB8AC3E}">
        <p14:creationId xmlns:p14="http://schemas.microsoft.com/office/powerpoint/2010/main" val="11377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f706376ec1112c1a71d06f914cefc5a3241e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sncross_am_07_PowerPlugs_Template_7aix.v17.10.w.potx" id="{9A83AF83-78F3-49F3-87A5-543A9C0954DD}" vid="{FEC7FD33-9DD5-4A96-B040-6E15886377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handsncross_am_07_PowerPlugs_Template_7aix.v18.01.w (1)</Template>
  <TotalTime>314</TotalTime>
  <Words>350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Equipping Interdependently:  Ephesians 4:11-16</vt:lpstr>
      <vt:lpstr>Scripture’s Most Dynamic Picture of the Church</vt:lpstr>
      <vt:lpstr>Leaders as Pages Preparing Knights for Battle? </vt:lpstr>
      <vt:lpstr>Functioning Under the Body’s Head: Christ</vt:lpstr>
    </vt:vector>
  </TitlesOfParts>
  <Company>Lipscomb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Equipping Interdependently:  Ephesians 4:11-16</dc:title>
  <dc:creator>Earl Lavender</dc:creator>
  <cp:lastModifiedBy>AV Team</cp:lastModifiedBy>
  <cp:revision>5</cp:revision>
  <cp:lastPrinted>2019-11-03T14:20:33Z</cp:lastPrinted>
  <dcterms:created xsi:type="dcterms:W3CDTF">2019-11-01T15:38:22Z</dcterms:created>
  <dcterms:modified xsi:type="dcterms:W3CDTF">2019-11-03T14:21:02Z</dcterms:modified>
</cp:coreProperties>
</file>