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912"/>
      </p:cViewPr>
      <p:guideLst>
        <p:guide orient="horz" pos="2160"/>
        <p:guide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AA43A-D27E-4627-B00D-4D6CF435CDEE}" type="datetimeFigureOut">
              <a:rPr lang="en-IN" smtClean="0"/>
              <a:t>01-11-2019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10E19-2910-49F7-8500-4E3FF0735F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432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F433-1CAE-477E-8C32-8B79F303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107" y="4042173"/>
            <a:ext cx="11158981" cy="1134070"/>
          </a:xfrm>
        </p:spPr>
        <p:txBody>
          <a:bodyPr wrap="square" anchor="b">
            <a:noAutofit/>
          </a:bodyPr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362E7-E657-4773-B0DE-8B661C3F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107" y="5164337"/>
            <a:ext cx="8533952" cy="677168"/>
          </a:xfrm>
        </p:spPr>
        <p:txBody>
          <a:bodyPr wrap="square">
            <a:normAutofit/>
          </a:bodyPr>
          <a:lstStyle>
            <a:lvl1pPr marL="0" indent="0" algn="l">
              <a:buNone/>
              <a:defRPr sz="3200">
                <a:solidFill>
                  <a:srgbClr val="3399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F58B-1BB1-47AE-907D-015CB0E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922E-A23F-4167-9C5B-836D539FA2D6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608C-8BC9-475A-B4E3-59D77FB2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D608A-7B5D-4178-BB43-1CB2E2D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3344-9AB0-4610-B81D-30CA546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BF0F-6098-4BD5-B472-7ED76233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5B0D-6FF3-49AB-B363-5E22C8B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5B63-A619-45A2-A6DB-7A87D0B0111D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BF87-0CE2-4CB0-BA36-2E6B56B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526C-E9AE-4F6A-8DC1-C048D090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4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5E2C9-501A-4B4D-92FB-1FDAB9FF2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8683D-983A-443D-8768-C42A6CDEB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B092-9ED9-4D2C-A219-76771BC0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59DC-C118-4CF9-AA9C-DBCBA3DE5637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88D6-9D15-43C3-BAFF-DCC38777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33F9-8F57-4551-BF8F-9707D7ED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D1A0-31A3-4EA7-8D84-828F8419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760A-FC17-437C-9A43-2BE933CC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3CD50-0C67-4CA6-A288-14DD652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0513-4297-4577-8A38-228D6168FF47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B2CE-FBA9-4F05-A590-D14307A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8FE9-108E-4FD8-9E19-E80BDC21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3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A9B1-A214-4D72-9629-CF61CC9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79" y="1709739"/>
            <a:ext cx="10601479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2552-F2B8-401D-AF33-F60C94D6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279" y="4589465"/>
            <a:ext cx="10601479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65D7-E5C9-4A2E-901B-D1B8F936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2674-C5FA-4FB2-A7BD-52C309D5E628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73BE-5E4D-48CB-9F50-6AD9EBC2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BD73-F1E6-4A61-9094-5B079F86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A356-6F8C-480A-A714-90AC3674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CE66-C769-4392-9D37-0C8888B2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277" y="1825625"/>
            <a:ext cx="528804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F996-2645-48F9-83AB-D75E4A585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6719" y="1825625"/>
            <a:ext cx="528804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800F-7DB9-4F38-A156-AF2AC47C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F382-D110-498D-96EA-FA348D1CF357}" type="datetime1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B71F5-3D72-460D-81E8-747A5943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438A-108C-4C6B-86A4-A441DDF1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D0C6-B890-4CC8-845D-3124EF06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79" y="258961"/>
            <a:ext cx="10601479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F85E-5E67-4BAC-9F99-0794F479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277" y="1622425"/>
            <a:ext cx="5288040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950D-9FC6-45C6-B303-7E2DA51C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277" y="2270125"/>
            <a:ext cx="5288040" cy="39068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9DF54-A3E5-4D1A-B02F-79CC327A6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06719" y="1622425"/>
            <a:ext cx="5288040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09FD7-61A0-498E-A849-8FE26DC42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06719" y="2270125"/>
            <a:ext cx="5288040" cy="39068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27EF-BF96-4C40-9DB3-74857873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7066B-436F-49B7-B142-8DF385F95EB4}" type="datetime1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5B1C2-253A-4E54-B4F6-3964B576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85552-8B28-42ED-98B8-C088EDE8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756D-E7A3-4F10-813F-3D1927E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3A0DD-49A9-4590-8AC8-4A0AEF0F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0EEB-03D4-45A7-ABB9-3E1353E7E490}" type="datetime1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D0FD0-7125-4F74-9EB4-C0DDBFB6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6834E-D582-453B-BC55-A9657026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4A91E-9A3E-44AD-8322-CB3578A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B5AD-43A3-41DB-9BA4-0DDF81B7F8E9}" type="datetime1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8BABB-901B-4853-A951-24232876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67-89AA-47CC-9921-435743B6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9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CBE3-7499-4604-BB77-94DCF77A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79" y="258961"/>
            <a:ext cx="10601479" cy="1143000"/>
          </a:xfrm>
        </p:spPr>
        <p:txBody>
          <a:bodyPr anchor="ctr">
            <a:no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3CAB-10F0-4B5A-917C-6D2F8415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915" y="1851025"/>
            <a:ext cx="61722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E4C22-0A97-4D5A-B697-9E9DDE3C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279" y="1851025"/>
            <a:ext cx="3932237" cy="4351338"/>
          </a:xfrm>
        </p:spPr>
        <p:txBody>
          <a:bodyPr tIns="864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B5C8-BC4A-4122-B8D1-324E2D18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CD6F-CE84-4EFA-95BF-2F6D797C28B6}" type="datetime1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018-2C8E-4E13-815A-04988366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D6A3-5ADC-4047-9EB4-8CF5AF4B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4D4E-0112-4388-9E28-74BBDBB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79" y="258961"/>
            <a:ext cx="10601479" cy="1143000"/>
          </a:xfrm>
        </p:spPr>
        <p:txBody>
          <a:bodyPr anchor="ctr">
            <a:no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90C37-339F-49EE-9872-381D65F6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98696" y="1825625"/>
            <a:ext cx="6990645" cy="393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574E-7496-4B63-8D17-D81C7E06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6519" y="5783263"/>
            <a:ext cx="8255000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9EFE-5D3D-45B1-91D2-32B90AD7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BC010-C02F-4C33-A898-4DA5930FB993}" type="datetime1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5EBD-6E2C-4733-87AD-3A1B3B1C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665FE-E926-431C-B6D7-8F659941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0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831AC-D821-4D45-86AE-9DF70C7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79" y="258961"/>
            <a:ext cx="10601479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9F8B2-EC91-421F-9512-17A08B2B9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3279" y="1825625"/>
            <a:ext cx="10601479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3589-AF80-4982-BC15-2AD0A18D7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86D250C-A07E-43DC-9EB3-0F0A10072B78}" type="datetime1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A16D-7C57-4B41-BBF9-07B74CD68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IN" smtClean="0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B4F6-58AD-4E4A-8C29-997EBD56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5DD17A0F-4821-4802-8EF4-96BC11F9F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399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22842904-0FBC-4C91-9043-F3C480B0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778" y="3821924"/>
            <a:ext cx="10453816" cy="1134070"/>
          </a:xfrm>
        </p:spPr>
        <p:txBody>
          <a:bodyPr/>
          <a:lstStyle/>
          <a:p>
            <a:pPr algn="ctr"/>
            <a:r>
              <a:rPr lang="en-IN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Forward! </a:t>
            </a:r>
            <a:r>
              <a:rPr lang="e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Church of Culture Makers!</a:t>
            </a:r>
            <a:endParaRPr lang="en-IN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6397604E-6B74-4875-B5E2-B0E6C3455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1784" y="5083905"/>
            <a:ext cx="10750378" cy="660797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family: Our Journey Together, 2019</a:t>
            </a:r>
            <a:endParaRPr lang="en-IN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8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3279" y="1025611"/>
            <a:ext cx="11135877" cy="5600967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Generally, we participate in an organization at the level of expectation.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organization has a narrative or culture of its own.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certain “culture of involvement.”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80/20 or 90/10?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 church and what is its purpose?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it is that which gets me to heaven, why do more than I do?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– if the church is the regathered Israel – the embodiment of God’s wisdom for the sake of the nations – we have work to do!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“As you go into the world, make disciples…and I will be with you…”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are a chosen people, a royal priesthood, a holy nation, God’s special possession, that you may declare the praises of him you called you out of darkness into his wonderful light.”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2:9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3279" y="0"/>
            <a:ext cx="11135877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Change of Culture?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03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3278" y="1633383"/>
            <a:ext cx="11135877" cy="5224617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body of Christ (1 Cor. 12; Eph. 4:12; 5:30 et al)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Bride of Christ (Rev. 21:9; 19:7-8; 2 Cor. 11:12)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of God (2 Cor. 6:18; Eph. 2:19; Gal. 6:10)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Temple of God and the Holy Spirit (Eph. 2:19-22; 1 Peter 2:5;             1 Cor. 3:16-17)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Creation (2 Cor. 5:17; Gal. 6:15-16)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people of God (Rom. 9:25-26; 1 Pet. 2:9-10)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Kingdom of God (represents): (Col. 1:13 et. al – esp. gospels)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vineyard of the Lord (Rom. 7:4; John 15)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3277" y="184821"/>
            <a:ext cx="11135877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Images of the Church…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3279" y="1401961"/>
            <a:ext cx="11135877" cy="5224617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– from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Diocletianic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Persecution (302-303) to Theodosius declares Nicene Christianity to be the official state of the church.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major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Christianizations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Sacred space – temples to cathedrals; pagan priests to Christian priests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Christianize calendar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Empire’s power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 was Christianized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Result? While there were traces of developing hierarchy, division of clergy and laity firmly in place.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that entered the 4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was organic; the church that exited the 4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was hierarchical and institutionalized; firm division between clergy and laity.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3278" y="135393"/>
            <a:ext cx="11135877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Constantinian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Shift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116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3279" y="1401961"/>
            <a:ext cx="11135877" cy="5224617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383 is the beginning of Christendom.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went from being the persecuted to be the persecutor with the protection of the Roman Empire.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that with the decline of Roman rule, Roman Catholicism took up the reins of power.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the mission of the church? To keep peace for human rule.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happened to mission? It was lost until “the American experiment.”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nation, one faith up until then.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Movement picks up here – Scottish rationalist reading of Scripture – let’s return to primitive church.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Assumed? Church form…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3279" y="258961"/>
            <a:ext cx="11135877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Lost Mission of the Church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93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3279" y="1401961"/>
            <a:ext cx="11135877" cy="5224617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again become the “body of Christ?”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metaphors of Scripture do not allow for partial participation – what does it mean to “seek first the rule and reign of God?”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mission has always been the one Abram (late Abraham) was called to: “Called, blessed, invited on a journey of faith for the sake of the nations.”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43: Faithful witnesses in the world of competing Gods.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Revelation: Faithful witnesses in the context of misused power.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 requires every one of us recognizing our priestly role to mediate the life and presence of God to the world for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glory.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3279" y="258961"/>
            <a:ext cx="11135877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Recovering the Story of the People of God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482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_View_co_40_PowerPlugs_Template_ouax.v17.11.s.potx" id="{385D3E1C-988D-40DF-973E-DCA6E3C92ACC}" vid="{9B14F667-2BC7-4181-B66F-6D5A0D6340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City_View_co_40_PowerPlugs_Template_ouax.v18.01.s</Template>
  <TotalTime>651</TotalTime>
  <Words>637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Forward! A Church of Culture Makers!</vt:lpstr>
      <vt:lpstr>A Change of Culture?</vt:lpstr>
      <vt:lpstr>Images of the Church…</vt:lpstr>
      <vt:lpstr>The Constantinian Shift</vt:lpstr>
      <vt:lpstr>Lost Mission of the Church</vt:lpstr>
      <vt:lpstr>Recovering the Story of the People of God</vt:lpstr>
    </vt:vector>
  </TitlesOfParts>
  <Company>Lipscomb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Road Ahead</dc:title>
  <dc:creator>Earl Lavender</dc:creator>
  <cp:lastModifiedBy>Earl Lavender</cp:lastModifiedBy>
  <cp:revision>18</cp:revision>
  <dcterms:created xsi:type="dcterms:W3CDTF">2019-03-29T14:40:22Z</dcterms:created>
  <dcterms:modified xsi:type="dcterms:W3CDTF">2019-11-01T20:23:03Z</dcterms:modified>
</cp:coreProperties>
</file>