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3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C3DBAE-83A9-43A4-8D50-23BE5C2E99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DEA1A9-4504-4038-9454-1009641DC8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01F5B-7E3C-401C-9E0B-E7125FA25C3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17EA7D-D9D5-42C1-9C07-6B300E720F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DADD8675-4290-4F88-B8BD-DDA879BEAE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43DFC-3C93-46BA-8E81-E5B4E59EB1F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6EE096BD-0B3B-4BCF-9CBD-DA2B134AAD54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6AC73254-E9FD-461A-A0B1-EC5200A55D4A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14FE1B4F-802A-457C-969D-55F0BB9427B0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D0FF0C2C-4964-45C7-BD28-A9BCC77C59E5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633DE716-5E2E-44ED-8985-8FE25DF89823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29A7DACB-3682-4F48-A1E3-57C5A3988F53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DF51CB79-0534-4159-AD1D-DA002F11FA99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351209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AE35A-AE70-41D7-A817-84F1B505FEBF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34DAD-54DE-463F-83EA-2ACFE1AC6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5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34DAD-54DE-463F-83EA-2ACFE1AC63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52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34DAD-54DE-463F-83EA-2ACFE1AC63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29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34DAD-54DE-463F-83EA-2ACFE1AC63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7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34DAD-54DE-463F-83EA-2ACFE1AC63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97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34DAD-54DE-463F-83EA-2ACFE1AC63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02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34DAD-54DE-463F-83EA-2ACFE1AC63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08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34DAD-54DE-463F-83EA-2ACFE1AC63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12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34DAD-54DE-463F-83EA-2ACFE1AC63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66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34DAD-54DE-463F-83EA-2ACFE1AC63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21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34DAD-54DE-463F-83EA-2ACFE1AC63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0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0170-AEAF-46F4-AED6-2EEF774D356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12CC-E9EF-4CEF-8374-3DA031490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61400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0170-AEAF-46F4-AED6-2EEF774D356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12CC-E9EF-4CEF-8374-3DA031490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82928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0170-AEAF-46F4-AED6-2EEF774D356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12CC-E9EF-4CEF-8374-3DA031490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8429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0170-AEAF-46F4-AED6-2EEF774D356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12CC-E9EF-4CEF-8374-3DA031490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06432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0170-AEAF-46F4-AED6-2EEF774D356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12CC-E9EF-4CEF-8374-3DA031490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61590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0170-AEAF-46F4-AED6-2EEF774D356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12CC-E9EF-4CEF-8374-3DA031490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66656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0170-AEAF-46F4-AED6-2EEF774D356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12CC-E9EF-4CEF-8374-3DA031490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23066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0170-AEAF-46F4-AED6-2EEF774D356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12CC-E9EF-4CEF-8374-3DA031490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80060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0170-AEAF-46F4-AED6-2EEF774D356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12CC-E9EF-4CEF-8374-3DA031490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24746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0170-AEAF-46F4-AED6-2EEF774D356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12CC-E9EF-4CEF-8374-3DA031490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10908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0170-AEAF-46F4-AED6-2EEF774D356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12CC-E9EF-4CEF-8374-3DA031490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67039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20170-AEAF-46F4-AED6-2EEF774D356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F12CC-E9EF-4CEF-8374-3DA031490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24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979AEBF1-2715-4D32-9FDA-7F87A3CD5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57274" cy="685800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7FEB44-528E-4353-95AF-091937A96AFB}"/>
              </a:ext>
            </a:extLst>
          </p:cNvPr>
          <p:cNvSpPr txBox="1"/>
          <p:nvPr/>
        </p:nvSpPr>
        <p:spPr>
          <a:xfrm>
            <a:off x="0" y="224880"/>
            <a:ext cx="9157274" cy="144655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</a:rPr>
              <a:t>Pray without Ceasing</a:t>
            </a:r>
          </a:p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</a:rPr>
              <a:t>Persistent Prayer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F20F77-D0E5-4507-9FD2-EDE82CAA4370}"/>
              </a:ext>
            </a:extLst>
          </p:cNvPr>
          <p:cNvSpPr txBox="1"/>
          <p:nvPr/>
        </p:nvSpPr>
        <p:spPr>
          <a:xfrm rot="21017365">
            <a:off x="682240" y="2794506"/>
            <a:ext cx="4692458" cy="707886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nk Free" panose="03080402000500000000" pitchFamily="66" charset="0"/>
              </a:rPr>
              <a:t>1 Thessalonians 5:17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F1832821-687C-4A9A-9DB1-4A3EC49D488F}"/>
              </a:ext>
            </a:extLst>
          </p:cNvPr>
          <p:cNvSpPr/>
          <p:nvPr/>
        </p:nvSpPr>
        <p:spPr>
          <a:xfrm rot="16200000">
            <a:off x="5674842" y="3082974"/>
            <a:ext cx="3998172" cy="1533375"/>
          </a:xfrm>
          <a:prstGeom prst="striped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Bent-Up 7">
            <a:extLst>
              <a:ext uri="{FF2B5EF4-FFF2-40B4-BE49-F238E27FC236}">
                <a16:creationId xmlns:a16="http://schemas.microsoft.com/office/drawing/2014/main" id="{E3748A23-4C38-4D84-B814-40A66E2F0F32}"/>
              </a:ext>
            </a:extLst>
          </p:cNvPr>
          <p:cNvSpPr/>
          <p:nvPr/>
        </p:nvSpPr>
        <p:spPr>
          <a:xfrm rot="5400000" flipV="1">
            <a:off x="6248964" y="4293553"/>
            <a:ext cx="3060948" cy="1744396"/>
          </a:xfrm>
          <a:prstGeom prst="bentUpArrow">
            <a:avLst>
              <a:gd name="adj1" fmla="val 31004"/>
              <a:gd name="adj2" fmla="val 25000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048348-B951-4C2E-9534-9D8D374A9868}"/>
              </a:ext>
            </a:extLst>
          </p:cNvPr>
          <p:cNvSpPr txBox="1"/>
          <p:nvPr/>
        </p:nvSpPr>
        <p:spPr>
          <a:xfrm rot="16200000">
            <a:off x="6035854" y="3177427"/>
            <a:ext cx="327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Ink Free" panose="03080402000500000000" pitchFamily="66" charset="0"/>
              </a:rPr>
              <a:t>UPWARD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7B5A3-BC72-4417-A9C3-674F344360A8}"/>
              </a:ext>
            </a:extLst>
          </p:cNvPr>
          <p:cNvSpPr txBox="1"/>
          <p:nvPr/>
        </p:nvSpPr>
        <p:spPr>
          <a:xfrm rot="16200000">
            <a:off x="7162168" y="4619943"/>
            <a:ext cx="2442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Ink Free" panose="03080402000500000000" pitchFamily="66" charset="0"/>
              </a:rPr>
              <a:t>WARD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FAD348-1177-4B58-8650-98B2E8EF638A}"/>
              </a:ext>
            </a:extLst>
          </p:cNvPr>
          <p:cNvSpPr txBox="1"/>
          <p:nvPr/>
        </p:nvSpPr>
        <p:spPr>
          <a:xfrm>
            <a:off x="7225206" y="5848748"/>
            <a:ext cx="2184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Ink Free" panose="03080402000500000000" pitchFamily="66" charset="0"/>
              </a:rPr>
              <a:t>IN</a:t>
            </a:r>
          </a:p>
        </p:txBody>
      </p:sp>
      <p:sp>
        <p:nvSpPr>
          <p:cNvPr id="12" name="Arrow: Quad 11">
            <a:extLst>
              <a:ext uri="{FF2B5EF4-FFF2-40B4-BE49-F238E27FC236}">
                <a16:creationId xmlns:a16="http://schemas.microsoft.com/office/drawing/2014/main" id="{97156F38-1591-4F32-8C61-9C89E453AA5C}"/>
              </a:ext>
            </a:extLst>
          </p:cNvPr>
          <p:cNvSpPr/>
          <p:nvPr/>
        </p:nvSpPr>
        <p:spPr>
          <a:xfrm>
            <a:off x="5317588" y="2425125"/>
            <a:ext cx="2038927" cy="3186685"/>
          </a:xfrm>
          <a:prstGeom prst="quad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4BC02C-D830-4377-B7D7-0F3DDE586C97}"/>
              </a:ext>
            </a:extLst>
          </p:cNvPr>
          <p:cNvSpPr txBox="1"/>
          <p:nvPr/>
        </p:nvSpPr>
        <p:spPr>
          <a:xfrm>
            <a:off x="5024527" y="3685259"/>
            <a:ext cx="2546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Ink Free" panose="03080402000500000000" pitchFamily="66" charset="0"/>
              </a:rPr>
              <a:t>Outward</a:t>
            </a:r>
          </a:p>
        </p:txBody>
      </p:sp>
    </p:spTree>
    <p:extLst>
      <p:ext uri="{BB962C8B-B14F-4D97-AF65-F5344CB8AC3E}">
        <p14:creationId xmlns:p14="http://schemas.microsoft.com/office/powerpoint/2010/main" val="2183528088"/>
      </p:ext>
    </p:extLst>
  </p:cSld>
  <p:clrMapOvr>
    <a:masterClrMapping/>
  </p:clrMapOvr>
  <p:transition spd="slow"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828187"/>
      </p:ext>
    </p:extLst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01390A-D784-4399-9F7C-9D276EDA3426}"/>
              </a:ext>
            </a:extLst>
          </p:cNvPr>
          <p:cNvSpPr/>
          <p:nvPr/>
        </p:nvSpPr>
        <p:spPr>
          <a:xfrm>
            <a:off x="0" y="1108362"/>
            <a:ext cx="9144000" cy="2977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Luke 18:1-8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000" b="1" dirty="0"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They should always pray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not give up</a:t>
            </a:r>
          </a:p>
        </p:txBody>
      </p:sp>
    </p:spTree>
    <p:extLst>
      <p:ext uri="{BB962C8B-B14F-4D97-AF65-F5344CB8AC3E}">
        <p14:creationId xmlns:p14="http://schemas.microsoft.com/office/powerpoint/2010/main" val="515823701"/>
      </p:ext>
    </p:extLst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7E5B7F-775A-4D0D-8B4F-5993C5E15D7B}"/>
              </a:ext>
            </a:extLst>
          </p:cNvPr>
          <p:cNvSpPr txBox="1"/>
          <p:nvPr/>
        </p:nvSpPr>
        <p:spPr>
          <a:xfrm>
            <a:off x="0" y="689114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</a:rPr>
              <a:t>Keep on praying until the answer comes</a:t>
            </a:r>
          </a:p>
          <a:p>
            <a:pPr algn="ctr"/>
            <a:r>
              <a:rPr lang="en-US" sz="24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</a:rPr>
              <a:t>Living Gospel Paraphrase</a:t>
            </a:r>
          </a:p>
          <a:p>
            <a:pPr algn="ctr"/>
            <a:endParaRPr lang="en-US" sz="2400" dirty="0">
              <a:latin typeface="Tempus Sans ITC" panose="04020404030D07020202" pitchFamily="82" charset="0"/>
            </a:endParaRPr>
          </a:p>
          <a:p>
            <a:pPr algn="ctr"/>
            <a:r>
              <a:rPr lang="en-US" sz="40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</a:rPr>
              <a:t>Keep on praying and never lose heart</a:t>
            </a:r>
          </a:p>
          <a:p>
            <a:pPr algn="ctr"/>
            <a:r>
              <a:rPr lang="en-US" sz="24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</a:rPr>
              <a:t>New English Version</a:t>
            </a:r>
          </a:p>
          <a:p>
            <a:pPr algn="ctr"/>
            <a:endParaRPr lang="en-US" sz="2400" dirty="0">
              <a:latin typeface="Tempus Sans ITC" panose="04020404030D07020202" pitchFamily="82" charset="0"/>
            </a:endParaRPr>
          </a:p>
          <a:p>
            <a:pPr algn="ctr"/>
            <a:r>
              <a:rPr lang="en-US" sz="40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</a:rPr>
              <a:t>Always to pray and not lose heart</a:t>
            </a:r>
          </a:p>
          <a:p>
            <a:pPr algn="ctr"/>
            <a:r>
              <a:rPr lang="en-US" sz="24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</a:rPr>
              <a:t>Revised Standard Version</a:t>
            </a:r>
          </a:p>
          <a:p>
            <a:pPr algn="ctr"/>
            <a:endParaRPr lang="en-US" sz="2400" dirty="0">
              <a:latin typeface="Tempus Sans ITC" panose="04020404030D07020202" pitchFamily="82" charset="0"/>
            </a:endParaRPr>
          </a:p>
          <a:p>
            <a:pPr algn="ctr"/>
            <a:r>
              <a:rPr lang="en-US" sz="40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</a:rPr>
              <a:t>Always pray and never lose hope</a:t>
            </a:r>
          </a:p>
          <a:p>
            <a:pPr algn="ctr"/>
            <a:r>
              <a:rPr lang="en-US" sz="24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</a:rPr>
              <a:t>New Century Version</a:t>
            </a:r>
          </a:p>
          <a:p>
            <a:pPr algn="ctr"/>
            <a:endParaRPr lang="en-US" sz="4000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574940"/>
      </p:ext>
    </p:extLst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914480-7772-455B-A5D7-16C88F056F23}"/>
              </a:ext>
            </a:extLst>
          </p:cNvPr>
          <p:cNvSpPr/>
          <p:nvPr/>
        </p:nvSpPr>
        <p:spPr>
          <a:xfrm>
            <a:off x="1" y="301708"/>
            <a:ext cx="9143999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Parable of Contrast</a:t>
            </a:r>
            <a:endParaRPr lang="en-US" sz="4000" dirty="0">
              <a:solidFill>
                <a:srgbClr val="FFFF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22BDB1C0-DB3C-4643-8A5A-2FB1AE6696E2}"/>
              </a:ext>
            </a:extLst>
          </p:cNvPr>
          <p:cNvSpPr/>
          <p:nvPr/>
        </p:nvSpPr>
        <p:spPr>
          <a:xfrm>
            <a:off x="3432316" y="1422015"/>
            <a:ext cx="2279374" cy="1524000"/>
          </a:xfrm>
          <a:prstGeom prst="leftRightArrow">
            <a:avLst/>
          </a:prstGeom>
          <a:gradFill rotWithShape="1"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  <a:prstDash val="solid"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>
                <a:solidFill>
                  <a:prstClr val="black"/>
                </a:solidFill>
                <a:prstDash val="solid"/>
              </a14:hiddenLine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07F65F-C0E5-4F93-A9F8-06E6A124EAF1}"/>
              </a:ext>
            </a:extLst>
          </p:cNvPr>
          <p:cNvSpPr/>
          <p:nvPr/>
        </p:nvSpPr>
        <p:spPr>
          <a:xfrm>
            <a:off x="3643700" y="1891628"/>
            <a:ext cx="1856598" cy="584775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Contrast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164B4F-8514-4BF9-83F4-E193F66B1127}"/>
              </a:ext>
            </a:extLst>
          </p:cNvPr>
          <p:cNvSpPr/>
          <p:nvPr/>
        </p:nvSpPr>
        <p:spPr>
          <a:xfrm>
            <a:off x="588264" y="1522296"/>
            <a:ext cx="2844048" cy="132343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Unrighteous</a:t>
            </a:r>
          </a:p>
          <a:p>
            <a:pPr algn="ctr"/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Judge</a:t>
            </a:r>
            <a:endParaRPr lang="en-US" sz="4000" dirty="0">
              <a:latin typeface="Ink Free" panose="03080402000500000000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BC54BD-406D-46E9-A0BA-C3A0D22C0C4A}"/>
              </a:ext>
            </a:extLst>
          </p:cNvPr>
          <p:cNvSpPr/>
          <p:nvPr/>
        </p:nvSpPr>
        <p:spPr>
          <a:xfrm>
            <a:off x="6061942" y="1522296"/>
            <a:ext cx="2380780" cy="132343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Righteous</a:t>
            </a:r>
          </a:p>
          <a:p>
            <a:pPr algn="ctr"/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God</a:t>
            </a:r>
            <a:endParaRPr lang="en-US" sz="4000" dirty="0">
              <a:latin typeface="Ink Free" panose="03080402000500000000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A38A0F-DB7D-44D8-8BA3-892F6AEDBD89}"/>
              </a:ext>
            </a:extLst>
          </p:cNvPr>
          <p:cNvSpPr/>
          <p:nvPr/>
        </p:nvSpPr>
        <p:spPr>
          <a:xfrm>
            <a:off x="-1" y="3315347"/>
            <a:ext cx="9144000" cy="3443763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i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What kind of Judge is God?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Perfect and good character.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C000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Cares for his children and is kind and gracious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One who knows our needs better than we know them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C000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Who has supplied us with an Advocate who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C000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perfectly pleads our case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 judge who is also our Father.</a:t>
            </a:r>
            <a:endParaRPr lang="en-US" sz="2800" b="1" dirty="0"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68819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69F44B-FB85-411E-8105-1D700F3A55A2}"/>
              </a:ext>
            </a:extLst>
          </p:cNvPr>
          <p:cNvSpPr/>
          <p:nvPr/>
        </p:nvSpPr>
        <p:spPr>
          <a:xfrm>
            <a:off x="1" y="301708"/>
            <a:ext cx="9143999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Subject of Parable</a:t>
            </a:r>
            <a:endParaRPr lang="en-US" sz="4000" dirty="0">
              <a:solidFill>
                <a:srgbClr val="FFFF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9D161B-8059-485B-858D-D8ED9D2F27AF}"/>
              </a:ext>
            </a:extLst>
          </p:cNvPr>
          <p:cNvSpPr/>
          <p:nvPr/>
        </p:nvSpPr>
        <p:spPr>
          <a:xfrm>
            <a:off x="0" y="1352930"/>
            <a:ext cx="9144000" cy="3705245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JUSTICE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“Grant me </a:t>
            </a: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justice</a:t>
            </a: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,”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“I will see that she gets </a:t>
            </a: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justice</a:t>
            </a: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,”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“Will not God bring about </a:t>
            </a: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justice</a:t>
            </a: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his chosen ones,”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“he will see that they get </a:t>
            </a: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justice</a:t>
            </a: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US" sz="36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28736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495EDF-E167-4D49-9926-2BE899FA3F0B}"/>
              </a:ext>
            </a:extLst>
          </p:cNvPr>
          <p:cNvSpPr/>
          <p:nvPr/>
        </p:nvSpPr>
        <p:spPr>
          <a:xfrm>
            <a:off x="1" y="301708"/>
            <a:ext cx="9143999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Persistently Praying for Justice</a:t>
            </a:r>
            <a:endParaRPr lang="en-US" sz="4000" dirty="0">
              <a:solidFill>
                <a:srgbClr val="FFFF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EC0017-AE40-4378-8B50-1E95CF78DEB6}"/>
              </a:ext>
            </a:extLst>
          </p:cNvPr>
          <p:cNvSpPr txBox="1"/>
          <p:nvPr/>
        </p:nvSpPr>
        <p:spPr>
          <a:xfrm>
            <a:off x="0" y="1263330"/>
            <a:ext cx="9144000" cy="1200329"/>
          </a:xfrm>
          <a:prstGeom prst="rect">
            <a:avLst/>
          </a:prstGeom>
          <a:noFill/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empus Sans ITC" panose="04020404030D07020202" pitchFamily="82" charset="0"/>
              </a:rPr>
              <a:t>An Uncomfortable Prayer</a:t>
            </a:r>
          </a:p>
          <a:p>
            <a:pPr algn="ctr"/>
            <a:r>
              <a:rPr lang="en-US" sz="3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</a:rPr>
              <a:t>Justice = revenge/vengeance/punishment</a:t>
            </a:r>
            <a:endParaRPr lang="en-US" sz="4000" dirty="0">
              <a:latin typeface="Tempus Sans ITC" panose="04020404030D07020202" pitchFamily="8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54A050-1208-48D2-B946-065ACF9A4793}"/>
              </a:ext>
            </a:extLst>
          </p:cNvPr>
          <p:cNvSpPr/>
          <p:nvPr/>
        </p:nvSpPr>
        <p:spPr>
          <a:xfrm>
            <a:off x="145774" y="3241962"/>
            <a:ext cx="8852452" cy="740203"/>
          </a:xfrm>
          <a:prstGeom prst="rect">
            <a:avLst/>
          </a:prstGeom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FFFF0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Justice is the “righting of all wrongs”</a:t>
            </a:r>
            <a:endParaRPr lang="en-US" sz="40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A4B19-4E2A-4481-B8F8-550340C725B3}"/>
              </a:ext>
            </a:extLst>
          </p:cNvPr>
          <p:cNvSpPr/>
          <p:nvPr/>
        </p:nvSpPr>
        <p:spPr>
          <a:xfrm>
            <a:off x="0" y="4760468"/>
            <a:ext cx="9144000" cy="750975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C0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Not a prayer of revenge but of mercy.</a:t>
            </a:r>
            <a:endParaRPr lang="en-US" sz="4000" b="1" dirty="0">
              <a:solidFill>
                <a:srgbClr val="FFC0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0646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EB0D5D-CF30-405F-A79A-2F310AB0C195}"/>
              </a:ext>
            </a:extLst>
          </p:cNvPr>
          <p:cNvSpPr/>
          <p:nvPr/>
        </p:nvSpPr>
        <p:spPr>
          <a:xfrm>
            <a:off x="145774" y="604779"/>
            <a:ext cx="8852452" cy="5417765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God presented him as a sacrifice of atonement, through faith in his blood.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 did this to demonstrate his </a:t>
            </a: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justice</a:t>
            </a: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because in his forbearance he had left the sins committed beforehand unpunished – he did it to demonstrate his </a:t>
            </a: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justice</a:t>
            </a: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at the present time , so as to be </a:t>
            </a: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just</a:t>
            </a: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and the one who </a:t>
            </a: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justifies</a:t>
            </a: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those who have faith in Jesus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C0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Romans 3:25,26</a:t>
            </a:r>
          </a:p>
        </p:txBody>
      </p:sp>
    </p:spTree>
    <p:extLst>
      <p:ext uri="{BB962C8B-B14F-4D97-AF65-F5344CB8AC3E}">
        <p14:creationId xmlns:p14="http://schemas.microsoft.com/office/powerpoint/2010/main" val="4128538528"/>
      </p:ext>
    </p:extLst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E283C4-A4CB-4EBC-B5DC-43257D464A9C}"/>
              </a:ext>
            </a:extLst>
          </p:cNvPr>
          <p:cNvSpPr/>
          <p:nvPr/>
        </p:nvSpPr>
        <p:spPr>
          <a:xfrm>
            <a:off x="0" y="391599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</a:rPr>
              <a:t>“However, when the Son of Man comes, </a:t>
            </a:r>
          </a:p>
          <a:p>
            <a:pPr algn="ctr"/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</a:rPr>
              <a:t>will he find faith on the earth?”</a:t>
            </a:r>
            <a:endParaRPr lang="en-US" sz="3600" b="1" dirty="0">
              <a:latin typeface="Papyrus" panose="03070502060502030205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E653B4-5926-42BD-A955-F2D868E3994F}"/>
              </a:ext>
            </a:extLst>
          </p:cNvPr>
          <p:cNvSpPr/>
          <p:nvPr/>
        </p:nvSpPr>
        <p:spPr>
          <a:xfrm>
            <a:off x="159026" y="2103262"/>
            <a:ext cx="8839200" cy="1077218"/>
          </a:xfrm>
          <a:prstGeom prst="rect">
            <a:avLst/>
          </a:prstGeom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92D05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Ink Free" panose="03080402000500000000" pitchFamily="66" charset="0"/>
                <a:ea typeface="Calibri" panose="020F0502020204030204" pitchFamily="34" charset="0"/>
              </a:rPr>
              <a:t> “Will not the Judge of all the earth do right?” Genesis 18:25 </a:t>
            </a:r>
            <a:endParaRPr lang="en-US" sz="3200" b="1" dirty="0">
              <a:latin typeface="Ink Free" panose="03080402000500000000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9C8595-8C75-4DC3-A328-24B6B1F5B7F8}"/>
              </a:ext>
            </a:extLst>
          </p:cNvPr>
          <p:cNvSpPr/>
          <p:nvPr/>
        </p:nvSpPr>
        <p:spPr>
          <a:xfrm>
            <a:off x="6626" y="4754138"/>
            <a:ext cx="9143999" cy="120032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</a:rPr>
              <a:t>1 Thessalonians 5:17</a:t>
            </a:r>
          </a:p>
          <a:p>
            <a:pPr algn="ctr"/>
            <a:r>
              <a:rPr lang="en-US" sz="3600" b="1" i="1" dirty="0">
                <a:latin typeface="Papyrus" panose="03070502060502030205" pitchFamily="66" charset="0"/>
                <a:ea typeface="Calibri" panose="020F0502020204030204" pitchFamily="34" charset="0"/>
              </a:rPr>
              <a:t>Pray without ceasing. </a:t>
            </a:r>
            <a:endParaRPr lang="en-US" sz="3600" b="1" i="1" dirty="0">
              <a:latin typeface="Papyrus" panose="03070502060502030205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A79900-2032-4023-8C9C-FC45AD74FEC8}"/>
              </a:ext>
            </a:extLst>
          </p:cNvPr>
          <p:cNvSpPr/>
          <p:nvPr/>
        </p:nvSpPr>
        <p:spPr>
          <a:xfrm>
            <a:off x="0" y="3165586"/>
            <a:ext cx="9143999" cy="923330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</a:rPr>
              <a:t>YES!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47684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EED7E9-D3C7-4223-A8DA-C085DF1DDD94}"/>
              </a:ext>
            </a:extLst>
          </p:cNvPr>
          <p:cNvSpPr/>
          <p:nvPr/>
        </p:nvSpPr>
        <p:spPr>
          <a:xfrm rot="20195200">
            <a:off x="549965" y="110605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</a:rPr>
              <a:t>1 Thessalonians 5:17</a:t>
            </a:r>
          </a:p>
          <a:p>
            <a:pPr algn="ctr"/>
            <a:r>
              <a:rPr lang="en-US" sz="3600" b="1" i="1" dirty="0">
                <a:latin typeface="Papyrus" panose="03070502060502030205" pitchFamily="66" charset="0"/>
                <a:ea typeface="Calibri" panose="020F0502020204030204" pitchFamily="34" charset="0"/>
              </a:rPr>
              <a:t>Pray without ceasing. </a:t>
            </a:r>
            <a:endParaRPr lang="en-US" sz="3600" b="1" i="1" dirty="0">
              <a:latin typeface="Papyrus" panose="03070502060502030205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111D66-051D-433E-AB1A-7CA6940E90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032" y="2013505"/>
            <a:ext cx="5037483" cy="3358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8CA1E12-867B-4709-8F20-4F564FF3585C}"/>
              </a:ext>
            </a:extLst>
          </p:cNvPr>
          <p:cNvSpPr/>
          <p:nvPr/>
        </p:nvSpPr>
        <p:spPr>
          <a:xfrm>
            <a:off x="3339548" y="5213626"/>
            <a:ext cx="58044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</a:rPr>
              <a:t>Used to describe a continual, uninterrupted cough</a:t>
            </a:r>
            <a:endParaRPr lang="en-US" sz="3600" b="1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957237"/>
      </p:ext>
    </p:extLst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1772</TotalTime>
  <Words>326</Words>
  <Application>Microsoft Office PowerPoint</Application>
  <PresentationFormat>On-screen Show (4:3)</PresentationFormat>
  <Paragraphs>69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Ink Free</vt:lpstr>
      <vt:lpstr>Papyrus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Ministry1 - Office</dc:creator>
  <cp:lastModifiedBy>AV Team</cp:lastModifiedBy>
  <cp:revision>11</cp:revision>
  <cp:lastPrinted>2019-10-27T13:07:40Z</cp:lastPrinted>
  <dcterms:created xsi:type="dcterms:W3CDTF">2019-10-25T20:32:52Z</dcterms:created>
  <dcterms:modified xsi:type="dcterms:W3CDTF">2019-10-27T13:07:51Z</dcterms:modified>
</cp:coreProperties>
</file>