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1509" r:id="rId2"/>
    <p:sldId id="1510" r:id="rId3"/>
    <p:sldId id="1514" r:id="rId4"/>
    <p:sldId id="260" r:id="rId5"/>
    <p:sldId id="1517" r:id="rId6"/>
    <p:sldId id="1511" r:id="rId7"/>
    <p:sldId id="1519" r:id="rId8"/>
    <p:sldId id="1516" r:id="rId9"/>
    <p:sldId id="1513" r:id="rId10"/>
    <p:sldId id="1515" r:id="rId11"/>
    <p:sldId id="1518" r:id="rId12"/>
    <p:sldId id="152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111" d="100"/>
          <a:sy n="11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A0DB9EA-B5D5-4BE5-88DF-A9CA7FBD08C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2E6DDE8B-436A-4BAE-9CD0-1166665B5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77FCA028-7D02-4B14-90BE-BF8DD4D416CF}"/>
              </a:ext>
            </a:extLst>
          </p:cNvPr>
          <p:cNvSpPr txBox="1"/>
          <p:nvPr/>
        </p:nvSpPr>
        <p:spPr bwMode="black">
          <a:xfrm>
            <a:off x="576573" y="3002737"/>
            <a:ext cx="2708980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D7A2120C-88BA-4564-97BD-3318831EE5BA}"/>
              </a:ext>
            </a:extLst>
          </p:cNvPr>
          <p:cNvSpPr txBox="1"/>
          <p:nvPr/>
        </p:nvSpPr>
        <p:spPr bwMode="black">
          <a:xfrm>
            <a:off x="3733999" y="3002737"/>
            <a:ext cx="2708980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8F87A062-963F-4A1D-BD2F-B8CC58893873}"/>
              </a:ext>
            </a:extLst>
          </p:cNvPr>
          <p:cNvSpPr txBox="1"/>
          <p:nvPr/>
        </p:nvSpPr>
        <p:spPr bwMode="black">
          <a:xfrm>
            <a:off x="576573" y="5698693"/>
            <a:ext cx="2708980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E596BC3B-60EE-4DCF-9138-58156096EAB6}"/>
              </a:ext>
            </a:extLst>
          </p:cNvPr>
          <p:cNvSpPr txBox="1"/>
          <p:nvPr/>
        </p:nvSpPr>
        <p:spPr bwMode="black">
          <a:xfrm>
            <a:off x="3733999" y="5698693"/>
            <a:ext cx="2708980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4BB989AF-9AEE-4FCD-AC61-5ED1020BB405}"/>
              </a:ext>
            </a:extLst>
          </p:cNvPr>
          <p:cNvSpPr txBox="1"/>
          <p:nvPr/>
        </p:nvSpPr>
        <p:spPr bwMode="black">
          <a:xfrm>
            <a:off x="576573" y="8394649"/>
            <a:ext cx="2708980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00A0BA3F-1E9F-4B62-9398-03BB0F773A3D}"/>
              </a:ext>
            </a:extLst>
          </p:cNvPr>
          <p:cNvSpPr txBox="1"/>
          <p:nvPr/>
        </p:nvSpPr>
        <p:spPr bwMode="black">
          <a:xfrm>
            <a:off x="3733999" y="8394649"/>
            <a:ext cx="2708980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E428E1E4-6A14-4C9C-BF84-9F89121C152D}"/>
              </a:ext>
            </a:extLst>
          </p:cNvPr>
          <p:cNvSpPr txBox="1"/>
          <p:nvPr/>
        </p:nvSpPr>
        <p:spPr bwMode="black">
          <a:xfrm>
            <a:off x="5394960" y="883158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B63B2985-F622-4247-B41E-C7D6F9A1A985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74033"/>
            <a:ext cx="5607679" cy="366071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3C6C53DB-7407-49CE-B0C2-FC58A623C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46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23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8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3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5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05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3DB-7407-49CE-B0C2-FC58A623CC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34F2-3357-4F9B-897D-9056ED19A215}" type="datetime1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CEBD-E456-4FFF-8E76-F7B0D7716DEF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EB5B-CCBA-42F5-9C37-2B8388076686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1E7F-5770-446C-8307-3014BBF553DE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93C-B655-4A98-A502-18CBE98C4139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3648-4208-4107-932F-AB309547E0A7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6AB-D8C4-4181-9D5A-57EB3F6C647F}" type="datetime1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29E-67F7-49C8-8330-27C62900BE33}" type="datetime1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A8D-6FEE-4216-BB17-558E48EAFD7B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7C09-F6D8-4D27-825E-0F0A8C985702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4B2A-8950-4494-8C04-9D68D334CBA0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6570AF-CBE5-4921-9B17-7DCE55CFF9F9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FB3834-2E36-4457-B308-8DBD70B8D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C6EBC8-351A-9C4E-B0EA-EF6D15D4D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4706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169118" y="4363143"/>
            <a:ext cx="40886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Arial Black" pitchFamily="34" charset="0"/>
              </a:rPr>
              <a:t>FOUNDATIONS</a:t>
            </a:r>
            <a:r>
              <a:rPr lang="en-US" sz="3500" dirty="0">
                <a:latin typeface="Arial Black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222" y="56265"/>
            <a:ext cx="346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Conclusion of Outward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800" b="1" dirty="0"/>
              <a:t>October 20, 2019</a:t>
            </a:r>
          </a:p>
        </p:txBody>
      </p:sp>
      <p:sp>
        <p:nvSpPr>
          <p:cNvPr id="7" name="Oval 6"/>
          <p:cNvSpPr/>
          <p:nvPr/>
        </p:nvSpPr>
        <p:spPr>
          <a:xfrm>
            <a:off x="5760721" y="1955412"/>
            <a:ext cx="2247314" cy="1322363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70336" y="5486407"/>
            <a:ext cx="2616600" cy="8802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80000"/>
              </a:lnSpc>
              <a:spcBef>
                <a:spcPts val="600"/>
              </a:spcBef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Bodoni MT Black" pitchFamily="18" charset="0"/>
              </a:rPr>
              <a:t>Richard Brown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b="1" dirty="0"/>
              <a:t>Salt has to leave the saltshaker to be useful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But if the salt loses its saltiness . . . 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. . . no longer good for anything, except to be thrown out and trampled by men.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b="1" dirty="0"/>
              <a:t>Devil. </a:t>
            </a:r>
            <a:br>
              <a:rPr lang="en-US" sz="3200" b="1" dirty="0"/>
            </a:br>
            <a:r>
              <a:rPr lang="en-US" sz="3200" b="1" dirty="0"/>
              <a:t> </a:t>
            </a:r>
          </a:p>
          <a:p>
            <a:pPr algn="ctr"/>
            <a:r>
              <a:rPr lang="en-US" sz="3200" b="1" dirty="0"/>
              <a:t>Jesus</a:t>
            </a:r>
            <a:br>
              <a:rPr lang="en-US" sz="3200" b="1" dirty="0"/>
            </a:br>
            <a:endParaRPr lang="en-US" sz="3200" b="1" dirty="0"/>
          </a:p>
          <a:p>
            <a:pPr algn="ctr"/>
            <a:r>
              <a:rPr lang="en-US" sz="3200" b="1" dirty="0"/>
              <a:t>How many outcomes did he see?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Brothers  and Sisters --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Are In A War of Cosmic Proportions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are called to engage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1"/>
            <a:ext cx="2286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731" y="2784273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July 28, 2019</a:t>
            </a:r>
          </a:p>
        </p:txBody>
      </p:sp>
      <p:pic>
        <p:nvPicPr>
          <p:cNvPr id="1030" name="Picture 6" descr="Image result for outw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" y="147414"/>
            <a:ext cx="2137569" cy="20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62635" y="3531776"/>
            <a:ext cx="4999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/>
              <a:t>In This Fallen World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2467" y="1825625"/>
            <a:ext cx="8424333" cy="4642908"/>
          </a:xfrm>
        </p:spPr>
        <p:txBody>
          <a:bodyPr/>
          <a:lstStyle/>
          <a:p>
            <a:pPr algn="ctr"/>
            <a:endParaRPr lang="en-US" dirty="0">
              <a:latin typeface="Berlin Sans FB" panose="020E0602020502020306" pitchFamily="34" charset="0"/>
            </a:endParaRPr>
          </a:p>
          <a:p>
            <a:pPr algn="ctr">
              <a:buNone/>
            </a:pPr>
            <a:r>
              <a:rPr lang="en-US" sz="3600" dirty="0">
                <a:latin typeface="Berlin Sans FB" panose="020E0602020502020306" pitchFamily="34" charset="0"/>
              </a:rPr>
              <a:t>Matthew 9:36</a:t>
            </a: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Seeing what Jesus sees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Theme text for Outward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16200000" flipH="1">
            <a:off x="3733800" y="2590799"/>
            <a:ext cx="533400" cy="381001"/>
          </a:xfrm>
          <a:prstGeom prst="rightArrow">
            <a:avLst>
              <a:gd name="adj1" fmla="val 50000"/>
              <a:gd name="adj2" fmla="val 61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9" name="Right Arrow 8"/>
          <p:cNvSpPr/>
          <p:nvPr/>
        </p:nvSpPr>
        <p:spPr>
          <a:xfrm rot="16200000" flipH="1">
            <a:off x="3733801" y="2514601"/>
            <a:ext cx="533400" cy="381001"/>
          </a:xfrm>
          <a:prstGeom prst="rightArrow">
            <a:avLst>
              <a:gd name="adj1" fmla="val 50000"/>
              <a:gd name="adj2" fmla="val 61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342900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5800" y="1066800"/>
            <a:ext cx="4343400" cy="147732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Opportunity Sunday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Sept. 8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Seeing opportunities/avenues to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  Engage with the Gospe</a:t>
            </a:r>
            <a:r>
              <a:rPr lang="en-US" sz="2400" b="1" dirty="0">
                <a:solidFill>
                  <a:schemeClr val="bg1"/>
                </a:solidFill>
              </a:rPr>
              <a:t>l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2971800"/>
            <a:ext cx="6019800" cy="273921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Opportunity Sunday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Oct. 13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Seeing opportunities “as we go” to engage in love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Helping the poor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   Lifting up the persecuted at home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   Generously extending hospitality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5842337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Wingdings" pitchFamily="2" charset="2"/>
              <a:buChar char="Ø"/>
            </a:pPr>
            <a:r>
              <a:rPr lang="en-US" sz="2000" dirty="0"/>
              <a:t>No one can do everything.  </a:t>
            </a:r>
          </a:p>
          <a:p>
            <a:pPr marL="339725" indent="-339725">
              <a:buFont typeface="Wingdings" pitchFamily="2" charset="2"/>
              <a:buChar char="Ø"/>
            </a:pPr>
            <a:r>
              <a:rPr lang="en-US" sz="2000" dirty="0"/>
              <a:t>Seek,  to find/affirm you place.  </a:t>
            </a:r>
          </a:p>
          <a:p>
            <a:pPr marL="339725" indent="-339725">
              <a:buFont typeface="Wingdings" pitchFamily="2" charset="2"/>
              <a:buChar char="Ø"/>
            </a:pPr>
            <a:r>
              <a:rPr lang="en-US" sz="2000" dirty="0"/>
              <a:t>The direction of the Spirit may change your focus over time.  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3200" dirty="0">
                <a:latin typeface="Segoe Script" pitchFamily="34" charset="0"/>
              </a:rPr>
              <a:t>Finding/Affirming My Place in God’s Story </a:t>
            </a:r>
          </a:p>
        </p:txBody>
      </p:sp>
      <p:sp>
        <p:nvSpPr>
          <p:cNvPr id="11" name="Right Arrow 10"/>
          <p:cNvSpPr/>
          <p:nvPr/>
        </p:nvSpPr>
        <p:spPr>
          <a:xfrm rot="16200000" flipH="1">
            <a:off x="2552701" y="647700"/>
            <a:ext cx="457201" cy="381001"/>
          </a:xfrm>
          <a:prstGeom prst="rightArrow">
            <a:avLst>
              <a:gd name="adj1" fmla="val 50000"/>
              <a:gd name="adj2" fmla="val 61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2" name="TextBox 11"/>
          <p:cNvSpPr txBox="1"/>
          <p:nvPr/>
        </p:nvSpPr>
        <p:spPr>
          <a:xfrm>
            <a:off x="5791200" y="685800"/>
            <a:ext cx="3124200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Seeking to form  sustainable like interest ministry groups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5" grpId="0" animBg="1"/>
      <p:bldP spid="21" grpId="0" animBg="1"/>
      <p:bldP spid="2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600" b="1" dirty="0"/>
              <a:t>Let Me Be Clear As We Go Into This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Jude 1:22-23 (NIV) </a:t>
            </a:r>
          </a:p>
          <a:p>
            <a:pPr algn="ctr">
              <a:spcAft>
                <a:spcPts val="1200"/>
              </a:spcAft>
              <a:buNone/>
            </a:pPr>
            <a:endParaRPr lang="en-US" b="1" dirty="0"/>
          </a:p>
          <a:p>
            <a:pPr algn="ctr">
              <a:spcAft>
                <a:spcPts val="1200"/>
              </a:spcAft>
              <a:buNone/>
            </a:pPr>
            <a:br>
              <a:rPr lang="en-US" b="1" dirty="0"/>
            </a:br>
            <a:r>
              <a:rPr lang="en-US" b="1" dirty="0"/>
              <a:t>Takes Compassion and Courage to Engage and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/>
              <a:t>Master’s Calling --The fields are white unto harvest</a:t>
            </a:r>
          </a:p>
          <a:p>
            <a:pPr algn="ctr">
              <a:spcAft>
                <a:spcPts val="1800"/>
              </a:spcAft>
            </a:pP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4000" b="1" dirty="0"/>
              <a:t>As a shepherd, I am feel compelled to echo this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Why did we go to the Five-Points low rent area?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Matthew 5:13-16 (NIV)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709160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en-US" dirty="0"/>
            </a:br>
            <a:endParaRPr lang="en-US" dirty="0"/>
          </a:p>
          <a:p>
            <a:r>
              <a:rPr lang="en-US" b="1" baseline="30000" dirty="0"/>
              <a:t>13 </a:t>
            </a:r>
            <a:r>
              <a:rPr lang="en-US" b="1" dirty="0"/>
              <a:t> "You are the salt of the earth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r>
              <a:rPr lang="en-US" b="1" baseline="30000" dirty="0"/>
              <a:t>14 </a:t>
            </a:r>
            <a:r>
              <a:rPr lang="en-US" b="1" dirty="0"/>
              <a:t> "You are the light of the world. A city on a hill cannot be hidden. </a:t>
            </a:r>
            <a:r>
              <a:rPr lang="en-US" b="1" baseline="30000" dirty="0"/>
              <a:t>15 </a:t>
            </a:r>
            <a:r>
              <a:rPr lang="en-US" b="1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3834-2E36-4457-B308-8DBD70B8D8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2281</TotalTime>
  <Words>250</Words>
  <Application>Microsoft Office PowerPoint</Application>
  <PresentationFormat>On-screen Show (4:3)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Black</vt:lpstr>
      <vt:lpstr>Berlin Sans FB</vt:lpstr>
      <vt:lpstr>Bodoni MT Black</vt:lpstr>
      <vt:lpstr>Book Antiqua</vt:lpstr>
      <vt:lpstr>Calibri</vt:lpstr>
      <vt:lpstr>Lucida Sans</vt:lpstr>
      <vt:lpstr>Segoe Script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Theme text for Outward</vt:lpstr>
      <vt:lpstr>Finding/Affirming My Place in God’s Story </vt:lpstr>
      <vt:lpstr>PowerPoint Presentation</vt:lpstr>
      <vt:lpstr>PowerPoint Presentation</vt:lpstr>
      <vt:lpstr>PowerPoint Presentation</vt:lpstr>
      <vt:lpstr>PowerPoint Presentation</vt:lpstr>
      <vt:lpstr>Matthew 5:13-16 (NIV)</vt:lpstr>
      <vt:lpstr>PowerPoint Presentation</vt:lpstr>
      <vt:lpstr>Focus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AV Team</cp:lastModifiedBy>
  <cp:revision>41</cp:revision>
  <cp:lastPrinted>2019-10-20T13:18:28Z</cp:lastPrinted>
  <dcterms:created xsi:type="dcterms:W3CDTF">2019-09-14T01:27:21Z</dcterms:created>
  <dcterms:modified xsi:type="dcterms:W3CDTF">2019-10-20T13:49:35Z</dcterms:modified>
</cp:coreProperties>
</file>