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958708-0475-485D-8B62-AF953AB37C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3224B-F187-40F4-8D90-FFE24F70BE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7D8F-000D-490A-8344-116357814E1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773BB-DF0F-47C7-8944-51B5EDF097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57EA313E-8BBC-459E-9793-D97A826646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96CB2-E67C-47D0-A8E2-4783E8E7A6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80F6A2B8-46A8-4A95-8935-E621AC925860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E8D6D122-877C-42D7-9644-F77A21EDF512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BB89881E-020B-40D2-9B50-9C08BE623D3A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130105EE-76DC-4BAA-8394-F5B851F62F76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B892F556-852E-4581-B157-3E6299E0128E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636A52FC-2190-4C75-8C13-B2222760C91C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10C64EB1-F6F3-493F-AB64-77179A1D6BFF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403365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E278-E510-4B14-9373-BEDF4B054E8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9FB0-3A25-4D95-B09B-F70A40FA5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8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9FB0-3A25-4D95-B09B-F70A40FA5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412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800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12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59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7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59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8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251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07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677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452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5D81-D06B-4B6D-B49A-7E2116F6C97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1522-BC25-41A8-BAB3-5004E4F5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2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3ADFBDE-299B-4E38-A7DC-74C22A33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57274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170F1-56CF-4652-BC47-60A54F23E402}"/>
              </a:ext>
            </a:extLst>
          </p:cNvPr>
          <p:cNvSpPr txBox="1"/>
          <p:nvPr/>
        </p:nvSpPr>
        <p:spPr>
          <a:xfrm>
            <a:off x="0" y="224880"/>
            <a:ext cx="9157274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The Aroma of Christ: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The Joy of Influence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2F47E-61A3-4975-84EF-07F3F402661C}"/>
              </a:ext>
            </a:extLst>
          </p:cNvPr>
          <p:cNvSpPr txBox="1"/>
          <p:nvPr/>
        </p:nvSpPr>
        <p:spPr>
          <a:xfrm rot="21017365">
            <a:off x="682240" y="2486730"/>
            <a:ext cx="4692458" cy="132343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2 Corinthians 2:14ff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CC1BF068-E6D5-4AC7-888C-5006602FE541}"/>
              </a:ext>
            </a:extLst>
          </p:cNvPr>
          <p:cNvSpPr/>
          <p:nvPr/>
        </p:nvSpPr>
        <p:spPr>
          <a:xfrm rot="16200000">
            <a:off x="5674842" y="3082974"/>
            <a:ext cx="3998172" cy="15333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385E1109-FBD7-4D09-90CC-FAEC0F244064}"/>
              </a:ext>
            </a:extLst>
          </p:cNvPr>
          <p:cNvSpPr/>
          <p:nvPr/>
        </p:nvSpPr>
        <p:spPr>
          <a:xfrm rot="5400000" flipV="1">
            <a:off x="6248964" y="4293553"/>
            <a:ext cx="3060948" cy="1744396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CF9CD-B25D-499C-BD69-9B6D60D08E5B}"/>
              </a:ext>
            </a:extLst>
          </p:cNvPr>
          <p:cNvSpPr txBox="1"/>
          <p:nvPr/>
        </p:nvSpPr>
        <p:spPr>
          <a:xfrm rot="16200000">
            <a:off x="6035854" y="3177427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CFF10-7564-4DE9-B311-3B0FAA169F0F}"/>
              </a:ext>
            </a:extLst>
          </p:cNvPr>
          <p:cNvSpPr txBox="1"/>
          <p:nvPr/>
        </p:nvSpPr>
        <p:spPr>
          <a:xfrm rot="16200000">
            <a:off x="7162168" y="4619943"/>
            <a:ext cx="244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47945-8054-4FB7-8F4E-1D18FC68033C}"/>
              </a:ext>
            </a:extLst>
          </p:cNvPr>
          <p:cNvSpPr txBox="1"/>
          <p:nvPr/>
        </p:nvSpPr>
        <p:spPr>
          <a:xfrm>
            <a:off x="7225206" y="5848748"/>
            <a:ext cx="218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182248FC-5966-4CFD-B26A-A7E45A8770AB}"/>
              </a:ext>
            </a:extLst>
          </p:cNvPr>
          <p:cNvSpPr/>
          <p:nvPr/>
        </p:nvSpPr>
        <p:spPr>
          <a:xfrm>
            <a:off x="5317588" y="2425125"/>
            <a:ext cx="2038927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E5E83-D65A-49C8-B70B-C14F5342021E}"/>
              </a:ext>
            </a:extLst>
          </p:cNvPr>
          <p:cNvSpPr txBox="1"/>
          <p:nvPr/>
        </p:nvSpPr>
        <p:spPr>
          <a:xfrm>
            <a:off x="5024527" y="3685259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8655367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729DE4-4D53-4DFD-8A9D-E57DCFCE8F53}"/>
              </a:ext>
            </a:extLst>
          </p:cNvPr>
          <p:cNvSpPr/>
          <p:nvPr/>
        </p:nvSpPr>
        <p:spPr>
          <a:xfrm>
            <a:off x="0" y="1289361"/>
            <a:ext cx="9144000" cy="2450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Cor. 2:14-3:18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we are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we are not</a:t>
            </a:r>
            <a:endParaRPr lang="en-US" sz="48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118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6FC740-32F3-44A5-B321-B937D07A23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8316" cy="28575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72DC08-F2D9-4AC8-9E3C-254D1604D726}"/>
              </a:ext>
            </a:extLst>
          </p:cNvPr>
          <p:cNvSpPr/>
          <p:nvPr/>
        </p:nvSpPr>
        <p:spPr>
          <a:xfrm>
            <a:off x="773452" y="1893445"/>
            <a:ext cx="5513048" cy="805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God’s Aroma 2:14-16a</a:t>
            </a:r>
            <a:endParaRPr lang="en-US" sz="4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1209B-07E2-46F5-9579-138100D94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56F64-0CB1-4DBD-8D74-A1640CDCD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14" y="4280986"/>
            <a:ext cx="3871686" cy="257701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564529-20A4-419B-B6DF-17DD2F001EA6}"/>
              </a:ext>
            </a:extLst>
          </p:cNvPr>
          <p:cNvSpPr/>
          <p:nvPr/>
        </p:nvSpPr>
        <p:spPr>
          <a:xfrm>
            <a:off x="5272314" y="2784636"/>
            <a:ext cx="3871686" cy="152952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aroma of Christ</a:t>
            </a:r>
            <a:endParaRPr lang="en-US" sz="4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3361C-672F-49E3-8821-E258CB0F0DEB}"/>
              </a:ext>
            </a:extLst>
          </p:cNvPr>
          <p:cNvSpPr/>
          <p:nvPr/>
        </p:nvSpPr>
        <p:spPr>
          <a:xfrm>
            <a:off x="0" y="3077093"/>
            <a:ext cx="5367130" cy="378090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 and I no longer live, but Christ lives in me. The life I live in the body, I live by faith in the Son of God, who loved me and gave himself for me.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Gal 2:20</a:t>
            </a:r>
            <a:endParaRPr lang="en-US" sz="3200" b="1" dirty="0">
              <a:solidFill>
                <a:srgbClr val="00B0F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5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B1463-92C0-4AA2-AE27-A51E924DA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82"/>
            <a:ext cx="3803374" cy="679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16FB5A-15E1-4E45-88F6-A05AC15DCE46}"/>
              </a:ext>
            </a:extLst>
          </p:cNvPr>
          <p:cNvSpPr/>
          <p:nvPr/>
        </p:nvSpPr>
        <p:spPr>
          <a:xfrm>
            <a:off x="29547" y="2654699"/>
            <a:ext cx="2054088" cy="403341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Who’s Up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Task?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2:16b, 17</a:t>
            </a:r>
            <a:endParaRPr lang="en-US" sz="4000" dirty="0">
              <a:solidFill>
                <a:srgbClr val="00B0F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36546-CDDB-4A50-B1B4-40A006DC9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8" y="92765"/>
            <a:ext cx="2634476" cy="27432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A08153-C1CB-43F5-9523-ABA1E3585905}"/>
              </a:ext>
            </a:extLst>
          </p:cNvPr>
          <p:cNvSpPr/>
          <p:nvPr/>
        </p:nvSpPr>
        <p:spPr>
          <a:xfrm>
            <a:off x="3803374" y="1758747"/>
            <a:ext cx="5340626" cy="1077218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The temptation of salesmanship 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1ADBF-C1FE-4FED-814A-EAC340523587}"/>
              </a:ext>
            </a:extLst>
          </p:cNvPr>
          <p:cNvSpPr/>
          <p:nvPr/>
        </p:nvSpPr>
        <p:spPr>
          <a:xfrm>
            <a:off x="3744279" y="2835965"/>
            <a:ext cx="5340626" cy="126823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Recognize: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you are sent from God.</a:t>
            </a:r>
            <a:endParaRPr lang="en-US" sz="36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9C89C-95E4-4729-B267-CD6A03AB6B51}"/>
              </a:ext>
            </a:extLst>
          </p:cNvPr>
          <p:cNvSpPr/>
          <p:nvPr/>
        </p:nvSpPr>
        <p:spPr>
          <a:xfrm>
            <a:off x="3773827" y="4015186"/>
            <a:ext cx="5340626" cy="67544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Speak: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words must be said</a:t>
            </a:r>
            <a:endParaRPr lang="en-US" sz="36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36F29B-482F-4343-B2BC-C84670566BF7}"/>
              </a:ext>
            </a:extLst>
          </p:cNvPr>
          <p:cNvSpPr/>
          <p:nvPr/>
        </p:nvSpPr>
        <p:spPr>
          <a:xfrm>
            <a:off x="3744278" y="4726468"/>
            <a:ext cx="5340626" cy="126823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Know: 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whose presence you speak</a:t>
            </a:r>
            <a:endParaRPr lang="en-US" sz="36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41EEA-E56C-4FF6-9809-DC6ADD8FF0D2}"/>
              </a:ext>
            </a:extLst>
          </p:cNvPr>
          <p:cNvSpPr/>
          <p:nvPr/>
        </p:nvSpPr>
        <p:spPr>
          <a:xfrm>
            <a:off x="3744278" y="6012670"/>
            <a:ext cx="5311077" cy="67544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Sincerely</a:t>
            </a:r>
            <a:endParaRPr lang="en-US" sz="36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F8218-81EF-4147-AA24-EBCCDC89DFE1}"/>
              </a:ext>
            </a:extLst>
          </p:cNvPr>
          <p:cNvCxnSpPr>
            <a:cxnSpLocks/>
          </p:cNvCxnSpPr>
          <p:nvPr/>
        </p:nvCxnSpPr>
        <p:spPr>
          <a:xfrm flipV="1">
            <a:off x="4974500" y="4030347"/>
            <a:ext cx="3000604" cy="1"/>
          </a:xfrm>
          <a:prstGeom prst="line">
            <a:avLst/>
          </a:prstGeom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097811-C99A-4534-A5B9-78D7C2715A3D}"/>
              </a:ext>
            </a:extLst>
          </p:cNvPr>
          <p:cNvCxnSpPr>
            <a:cxnSpLocks/>
          </p:cNvCxnSpPr>
          <p:nvPr/>
        </p:nvCxnSpPr>
        <p:spPr>
          <a:xfrm flipV="1">
            <a:off x="4974500" y="4743382"/>
            <a:ext cx="3000604" cy="1"/>
          </a:xfrm>
          <a:prstGeom prst="line">
            <a:avLst/>
          </a:prstGeom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32848-CC33-4508-A8BF-8114D308D4CB}"/>
              </a:ext>
            </a:extLst>
          </p:cNvPr>
          <p:cNvCxnSpPr>
            <a:cxnSpLocks/>
          </p:cNvCxnSpPr>
          <p:nvPr/>
        </p:nvCxnSpPr>
        <p:spPr>
          <a:xfrm flipV="1">
            <a:off x="4974500" y="5994700"/>
            <a:ext cx="3000604" cy="1"/>
          </a:xfrm>
          <a:prstGeom prst="line">
            <a:avLst/>
          </a:prstGeom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56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B7052-D91E-4913-98C8-13EB98B29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28" y="-161928"/>
            <a:ext cx="6048990" cy="4039381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AA9E19-16C7-46F0-B652-8B54480F54B8}"/>
              </a:ext>
            </a:extLst>
          </p:cNvPr>
          <p:cNvSpPr/>
          <p:nvPr/>
        </p:nvSpPr>
        <p:spPr>
          <a:xfrm>
            <a:off x="0" y="0"/>
            <a:ext cx="6789038" cy="1529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God-centered living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God-centered competency</a:t>
            </a:r>
            <a:endParaRPr lang="en-US" sz="44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E091B-9612-4AAD-B50E-32C163E5BF65}"/>
              </a:ext>
            </a:extLst>
          </p:cNvPr>
          <p:cNvSpPr/>
          <p:nvPr/>
        </p:nvSpPr>
        <p:spPr>
          <a:xfrm>
            <a:off x="0" y="2671690"/>
            <a:ext cx="3201028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Our confidence</a:t>
            </a: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3:4.5 </a:t>
            </a:r>
            <a:endParaRPr lang="en-US" sz="3600" b="1" dirty="0">
              <a:latin typeface="Ink Free" panose="030804020005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FA6A07-8EF1-4725-84E5-69934411E540}"/>
              </a:ext>
            </a:extLst>
          </p:cNvPr>
          <p:cNvSpPr/>
          <p:nvPr/>
        </p:nvSpPr>
        <p:spPr>
          <a:xfrm>
            <a:off x="-449949" y="4167397"/>
            <a:ext cx="3650977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Live Boldly</a:t>
            </a:r>
          </a:p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3:12</a:t>
            </a:r>
            <a:endParaRPr lang="en-US" sz="3600" b="1" dirty="0"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E66F7-386A-473C-B3F8-339CF4F2CD7A}"/>
              </a:ext>
            </a:extLst>
          </p:cNvPr>
          <p:cNvSpPr/>
          <p:nvPr/>
        </p:nvSpPr>
        <p:spPr>
          <a:xfrm>
            <a:off x="1370974" y="4767561"/>
            <a:ext cx="4572000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Live in Freedom</a:t>
            </a:r>
          </a:p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3:17 </a:t>
            </a:r>
            <a:endParaRPr lang="en-US" sz="3600" b="1" dirty="0">
              <a:latin typeface="Ink Free" panose="030804020005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14CA8-34ED-4714-AC26-91C766D86EED}"/>
              </a:ext>
            </a:extLst>
          </p:cNvPr>
          <p:cNvSpPr/>
          <p:nvPr/>
        </p:nvSpPr>
        <p:spPr>
          <a:xfrm>
            <a:off x="4121426" y="5367725"/>
            <a:ext cx="5022574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Lives being transformed </a:t>
            </a:r>
          </a:p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3:18</a:t>
            </a:r>
            <a:endParaRPr lang="en-US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77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5FFEF-E0A1-42FD-9ED8-BB3DE29AD8B2}"/>
              </a:ext>
            </a:extLst>
          </p:cNvPr>
          <p:cNvSpPr/>
          <p:nvPr/>
        </p:nvSpPr>
        <p:spPr>
          <a:xfrm>
            <a:off x="234251" y="130227"/>
            <a:ext cx="4204997" cy="1204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Great Commission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28/Mark 16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EE261-C7DF-4169-AD27-7FEBD2E07602}"/>
              </a:ext>
            </a:extLst>
          </p:cNvPr>
          <p:cNvSpPr/>
          <p:nvPr/>
        </p:nvSpPr>
        <p:spPr>
          <a:xfrm>
            <a:off x="5293649" y="130227"/>
            <a:ext cx="3701654" cy="1204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Aroma of Christ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 Cor. 2:14ff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78685-4AB0-4A63-A5E8-A1E8C8B95185}"/>
              </a:ext>
            </a:extLst>
          </p:cNvPr>
          <p:cNvSpPr/>
          <p:nvPr/>
        </p:nvSpPr>
        <p:spPr>
          <a:xfrm>
            <a:off x="12888" y="1786010"/>
            <a:ext cx="4693918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I’ll be with you </a:t>
            </a:r>
            <a:r>
              <a:rPr lang="en-US" sz="36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B8AF1B-34FF-4B7E-8A11-DB73B160B224}"/>
              </a:ext>
            </a:extLst>
          </p:cNvPr>
          <p:cNvSpPr/>
          <p:nvPr/>
        </p:nvSpPr>
        <p:spPr>
          <a:xfrm>
            <a:off x="4728572" y="1829106"/>
            <a:ext cx="4373088" cy="5847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 </a:t>
            </a:r>
            <a:r>
              <a:rPr lang="en-US" sz="32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always 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leads us  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AD16E-79E3-42E1-9A1B-88E201AB6D10}"/>
              </a:ext>
            </a:extLst>
          </p:cNvPr>
          <p:cNvSpPr/>
          <p:nvPr/>
        </p:nvSpPr>
        <p:spPr>
          <a:xfrm>
            <a:off x="44937" y="3046668"/>
            <a:ext cx="4661865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 into 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 the world </a:t>
            </a:r>
            <a:endParaRPr lang="en-US" sz="36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F1779-4235-4847-8454-9285D82BEEF7}"/>
              </a:ext>
            </a:extLst>
          </p:cNvPr>
          <p:cNvSpPr/>
          <p:nvPr/>
        </p:nvSpPr>
        <p:spPr>
          <a:xfrm>
            <a:off x="4738680" y="2877784"/>
            <a:ext cx="4328152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Spreads 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everywhere</a:t>
            </a: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 fragrance of him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3CE578-5EFD-425C-AA99-56384E2BF88C}"/>
              </a:ext>
            </a:extLst>
          </p:cNvPr>
          <p:cNvSpPr/>
          <p:nvPr/>
        </p:nvSpPr>
        <p:spPr>
          <a:xfrm>
            <a:off x="-16030" y="4109440"/>
            <a:ext cx="4738861" cy="175432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Believe and baptized are </a:t>
            </a:r>
            <a:r>
              <a:rPr lang="en-US" sz="3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saved </a:t>
            </a: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believe not </a:t>
            </a:r>
            <a:r>
              <a:rPr lang="en-US" sz="3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condemned </a:t>
            </a:r>
            <a:endParaRPr lang="en-US" sz="36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7A53BC-4596-4D85-B580-EE5C4823EDE4}"/>
              </a:ext>
            </a:extLst>
          </p:cNvPr>
          <p:cNvCxnSpPr/>
          <p:nvPr/>
        </p:nvCxnSpPr>
        <p:spPr>
          <a:xfrm>
            <a:off x="4738861" y="374666"/>
            <a:ext cx="0" cy="6185714"/>
          </a:xfrm>
          <a:prstGeom prst="line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55A3B-6E3E-462E-BC10-7080CDB75A5F}"/>
              </a:ext>
            </a:extLst>
          </p:cNvPr>
          <p:cNvCxnSpPr>
            <a:cxnSpLocks/>
          </p:cNvCxnSpPr>
          <p:nvPr/>
        </p:nvCxnSpPr>
        <p:spPr>
          <a:xfrm flipH="1">
            <a:off x="234251" y="1497496"/>
            <a:ext cx="8504384" cy="0"/>
          </a:xfrm>
          <a:prstGeom prst="line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D72451-ABF0-4C14-8333-7938DEB596A8}"/>
              </a:ext>
            </a:extLst>
          </p:cNvPr>
          <p:cNvSpPr/>
          <p:nvPr/>
        </p:nvSpPr>
        <p:spPr>
          <a:xfrm>
            <a:off x="4770910" y="4444119"/>
            <a:ext cx="4328153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Smell of </a:t>
            </a:r>
            <a:r>
              <a:rPr lang="en-US" sz="3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death </a:t>
            </a: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fragrance of </a:t>
            </a:r>
            <a:r>
              <a:rPr lang="en-US" sz="3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life </a:t>
            </a:r>
            <a:endParaRPr lang="en-US" sz="36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B6DD8A-3F74-4835-A1C5-ABBE53AD33F8}"/>
              </a:ext>
            </a:extLst>
          </p:cNvPr>
          <p:cNvSpPr/>
          <p:nvPr/>
        </p:nvSpPr>
        <p:spPr>
          <a:xfrm>
            <a:off x="44937" y="6058305"/>
            <a:ext cx="4693918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36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2CF632-A621-4C77-A619-7795A829446A}"/>
              </a:ext>
            </a:extLst>
          </p:cNvPr>
          <p:cNvSpPr/>
          <p:nvPr/>
        </p:nvSpPr>
        <p:spPr>
          <a:xfrm>
            <a:off x="4738861" y="6082729"/>
            <a:ext cx="4224393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Sent </a:t>
            </a:r>
            <a:r>
              <a:rPr lang="en-US" sz="36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God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EC70E9-7D88-4B49-8D87-27ABE6268C5A}"/>
              </a:ext>
            </a:extLst>
          </p:cNvPr>
          <p:cNvCxnSpPr>
            <a:cxnSpLocks/>
          </p:cNvCxnSpPr>
          <p:nvPr/>
        </p:nvCxnSpPr>
        <p:spPr>
          <a:xfrm flipH="1">
            <a:off x="1244081" y="2683244"/>
            <a:ext cx="2295629" cy="0"/>
          </a:xfrm>
          <a:prstGeom prst="line">
            <a:avLst/>
          </a:prstGeom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70B55A-1CF5-461E-9D98-A2E7B4AF7F29}"/>
              </a:ext>
            </a:extLst>
          </p:cNvPr>
          <p:cNvCxnSpPr>
            <a:cxnSpLocks/>
          </p:cNvCxnSpPr>
          <p:nvPr/>
        </p:nvCxnSpPr>
        <p:spPr>
          <a:xfrm flipH="1">
            <a:off x="5787171" y="2683244"/>
            <a:ext cx="2295629" cy="0"/>
          </a:xfrm>
          <a:prstGeom prst="line">
            <a:avLst/>
          </a:prstGeom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0ADC2D-9218-4325-8D9C-B82A771386DF}"/>
              </a:ext>
            </a:extLst>
          </p:cNvPr>
          <p:cNvCxnSpPr>
            <a:cxnSpLocks/>
          </p:cNvCxnSpPr>
          <p:nvPr/>
        </p:nvCxnSpPr>
        <p:spPr>
          <a:xfrm flipH="1">
            <a:off x="1188934" y="3968705"/>
            <a:ext cx="2295629" cy="0"/>
          </a:xfrm>
          <a:prstGeom prst="line">
            <a:avLst/>
          </a:prstGeom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0E8294-C919-4591-8DAC-1ABCE96F98F9}"/>
              </a:ext>
            </a:extLst>
          </p:cNvPr>
          <p:cNvCxnSpPr>
            <a:cxnSpLocks/>
          </p:cNvCxnSpPr>
          <p:nvPr/>
        </p:nvCxnSpPr>
        <p:spPr>
          <a:xfrm flipH="1">
            <a:off x="5787171" y="4109440"/>
            <a:ext cx="2295629" cy="0"/>
          </a:xfrm>
          <a:prstGeom prst="line">
            <a:avLst/>
          </a:prstGeom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771E3A-40FB-4CF4-B8FD-AC32F626B955}"/>
              </a:ext>
            </a:extLst>
          </p:cNvPr>
          <p:cNvCxnSpPr>
            <a:cxnSpLocks/>
          </p:cNvCxnSpPr>
          <p:nvPr/>
        </p:nvCxnSpPr>
        <p:spPr>
          <a:xfrm flipH="1">
            <a:off x="1205585" y="5883323"/>
            <a:ext cx="2295629" cy="0"/>
          </a:xfrm>
          <a:prstGeom prst="line">
            <a:avLst/>
          </a:prstGeom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34AA2D-3A1C-43FE-8F55-92C5BDC1B61C}"/>
              </a:ext>
            </a:extLst>
          </p:cNvPr>
          <p:cNvCxnSpPr>
            <a:cxnSpLocks/>
          </p:cNvCxnSpPr>
          <p:nvPr/>
        </p:nvCxnSpPr>
        <p:spPr>
          <a:xfrm flipH="1">
            <a:off x="5787171" y="5863766"/>
            <a:ext cx="2295629" cy="0"/>
          </a:xfrm>
          <a:prstGeom prst="line">
            <a:avLst/>
          </a:prstGeom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24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105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198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15</cp:revision>
  <cp:lastPrinted>2019-10-13T13:22:18Z</cp:lastPrinted>
  <dcterms:created xsi:type="dcterms:W3CDTF">2019-10-12T23:51:20Z</dcterms:created>
  <dcterms:modified xsi:type="dcterms:W3CDTF">2019-10-13T13:23:56Z</dcterms:modified>
</cp:coreProperties>
</file>