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5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8297E8-495D-4B1E-A62A-B24A57C8D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F07A75-6A25-4C41-8C74-085F7A55C4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DA070-647A-4DA0-9692-F71645821A97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F7163-4BB8-4828-BC81-93AEF2F0B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1035CDAF-F876-4FA8-86E8-66947B2887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0266-F011-4C44-90F8-50F945F49D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F1D284B2-C1C5-48F9-A9E0-BCA0931C126D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491AC2A8-A724-43FB-A1A0-505D4A3EC3D8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2D9B56E9-33F6-490B-A8F1-DCDD061CBAC4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B19E2701-854E-4145-9B88-D9BE6922A845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9EDDF728-B492-4656-A537-6548CFE403D0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7C274D64-806E-4D85-9CF5-945433B44F83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FDE86602-58C1-4D49-B575-18A2BA28D58F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4118628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B69E7-14BB-4F06-BC93-20C0C036C55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95209-2CC3-475D-A9E2-6E243AAC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4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3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6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95209-2CC3-475D-A9E2-6E243AACA0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F788-C8E5-4865-9AFD-F880DA0EFDE1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C88E-10C4-451A-9026-727284BF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33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5494497-CABB-41BE-AFF8-7859311F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" y="0"/>
            <a:ext cx="9116635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26EF5C-3F1C-48A5-B35C-7695D740F831}"/>
              </a:ext>
            </a:extLst>
          </p:cNvPr>
          <p:cNvSpPr txBox="1"/>
          <p:nvPr/>
        </p:nvSpPr>
        <p:spPr>
          <a:xfrm>
            <a:off x="450167" y="283202"/>
            <a:ext cx="8653194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Hospitality in the 21</a:t>
            </a:r>
            <a:r>
              <a:rPr lang="en-US" sz="4800" b="1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st</a:t>
            </a:r>
            <a:r>
              <a:rPr lang="en-US" sz="4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</a:rPr>
              <a:t> Century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D212F-5D5C-42DB-99B9-6021402E7E6B}"/>
              </a:ext>
            </a:extLst>
          </p:cNvPr>
          <p:cNvSpPr txBox="1"/>
          <p:nvPr/>
        </p:nvSpPr>
        <p:spPr>
          <a:xfrm rot="21017365">
            <a:off x="151421" y="2347268"/>
            <a:ext cx="2234343" cy="1323439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k Free" panose="03080402000500000000" pitchFamily="66" charset="0"/>
              </a:rPr>
              <a:t>Mark 9:41</a:t>
            </a: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92DFD5AB-4FFE-4031-AA65-49D476BA1537}"/>
              </a:ext>
            </a:extLst>
          </p:cNvPr>
          <p:cNvSpPr/>
          <p:nvPr/>
        </p:nvSpPr>
        <p:spPr>
          <a:xfrm rot="16200000">
            <a:off x="5674842" y="3082974"/>
            <a:ext cx="3998172" cy="153337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A698EC5C-3BA2-4539-9006-36BA152E19B5}"/>
              </a:ext>
            </a:extLst>
          </p:cNvPr>
          <p:cNvSpPr/>
          <p:nvPr/>
        </p:nvSpPr>
        <p:spPr>
          <a:xfrm rot="5400000" flipV="1">
            <a:off x="6248964" y="4293553"/>
            <a:ext cx="3060948" cy="1744396"/>
          </a:xfrm>
          <a:prstGeom prst="bentUpArrow">
            <a:avLst>
              <a:gd name="adj1" fmla="val 31004"/>
              <a:gd name="adj2" fmla="val 2500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3FC9B-FBCD-44F7-BA7D-A9725AD58FFC}"/>
              </a:ext>
            </a:extLst>
          </p:cNvPr>
          <p:cNvSpPr txBox="1"/>
          <p:nvPr/>
        </p:nvSpPr>
        <p:spPr>
          <a:xfrm rot="16200000">
            <a:off x="6035854" y="3177427"/>
            <a:ext cx="327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UPWARD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CBEC8-DB2B-47EC-B10D-73C910FB806F}"/>
              </a:ext>
            </a:extLst>
          </p:cNvPr>
          <p:cNvSpPr txBox="1"/>
          <p:nvPr/>
        </p:nvSpPr>
        <p:spPr>
          <a:xfrm rot="16200000">
            <a:off x="7162168" y="4619943"/>
            <a:ext cx="244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08214-1B0B-4136-8F2D-0CA4A88B042A}"/>
              </a:ext>
            </a:extLst>
          </p:cNvPr>
          <p:cNvSpPr txBox="1"/>
          <p:nvPr/>
        </p:nvSpPr>
        <p:spPr>
          <a:xfrm>
            <a:off x="7225206" y="5848748"/>
            <a:ext cx="218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IN</a:t>
            </a:r>
          </a:p>
        </p:txBody>
      </p:sp>
      <p:sp>
        <p:nvSpPr>
          <p:cNvPr id="12" name="Arrow: Quad 11">
            <a:extLst>
              <a:ext uri="{FF2B5EF4-FFF2-40B4-BE49-F238E27FC236}">
                <a16:creationId xmlns:a16="http://schemas.microsoft.com/office/drawing/2014/main" id="{31116428-EE6C-46E8-9C6D-9C63C074B21C}"/>
              </a:ext>
            </a:extLst>
          </p:cNvPr>
          <p:cNvSpPr/>
          <p:nvPr/>
        </p:nvSpPr>
        <p:spPr>
          <a:xfrm>
            <a:off x="5317588" y="2425125"/>
            <a:ext cx="2038927" cy="3186685"/>
          </a:xfrm>
          <a:prstGeom prst="quad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051AF-C55D-41B6-ADFF-2C97CA2D113E}"/>
              </a:ext>
            </a:extLst>
          </p:cNvPr>
          <p:cNvSpPr txBox="1"/>
          <p:nvPr/>
        </p:nvSpPr>
        <p:spPr>
          <a:xfrm>
            <a:off x="5024527" y="3685259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</a:rPr>
              <a:t>Outward</a:t>
            </a:r>
          </a:p>
        </p:txBody>
      </p:sp>
    </p:spTree>
    <p:extLst>
      <p:ext uri="{BB962C8B-B14F-4D97-AF65-F5344CB8AC3E}">
        <p14:creationId xmlns:p14="http://schemas.microsoft.com/office/powerpoint/2010/main" val="5159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B1321-C882-4B41-866E-220A95843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18"/>
          <a:stretch/>
        </p:blipFill>
        <p:spPr>
          <a:xfrm>
            <a:off x="1036321" y="685924"/>
            <a:ext cx="7311717" cy="5033157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0EAA43-039F-4663-AC1A-FE4D3EDE4D4B}"/>
              </a:ext>
            </a:extLst>
          </p:cNvPr>
          <p:cNvSpPr txBox="1"/>
          <p:nvPr/>
        </p:nvSpPr>
        <p:spPr>
          <a:xfrm>
            <a:off x="2925613" y="4250943"/>
            <a:ext cx="3418449" cy="769441"/>
          </a:xfrm>
          <a:prstGeom prst="rect">
            <a:avLst/>
          </a:prstGeom>
          <a:noFill/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Xenophobe!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82B6E-12E9-4DC1-9FB7-1582F4B69235}"/>
              </a:ext>
            </a:extLst>
          </p:cNvPr>
          <p:cNvSpPr/>
          <p:nvPr/>
        </p:nvSpPr>
        <p:spPr>
          <a:xfrm>
            <a:off x="-140914" y="-57050"/>
            <a:ext cx="4001416" cy="132343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4000" b="1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xenos</a:t>
            </a:r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 – stranger </a:t>
            </a:r>
          </a:p>
          <a:p>
            <a:pPr algn="ctr"/>
            <a:r>
              <a:rPr lang="en-US" sz="40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</a:rPr>
              <a:t>phobia – fear</a:t>
            </a:r>
            <a:endParaRPr lang="en-US" sz="40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04AE2-02ED-4754-BC7F-2C55B3B74DCF}"/>
              </a:ext>
            </a:extLst>
          </p:cNvPr>
          <p:cNvSpPr/>
          <p:nvPr/>
        </p:nvSpPr>
        <p:spPr>
          <a:xfrm>
            <a:off x="4974056" y="5603662"/>
            <a:ext cx="4163682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empus Sans ITC" panose="04020404030D07020202" pitchFamily="82" charset="0"/>
                <a:ea typeface="Calibri" panose="020F0502020204030204" pitchFamily="34" charset="0"/>
              </a:rPr>
              <a:t>philo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 – Love</a:t>
            </a:r>
          </a:p>
          <a:p>
            <a:pPr algn="ctr"/>
            <a:r>
              <a:rPr lang="en-US" sz="3600" b="1" dirty="0" err="1">
                <a:latin typeface="Tempus Sans ITC" panose="04020404030D07020202" pitchFamily="82" charset="0"/>
                <a:ea typeface="Calibri" panose="020F0502020204030204" pitchFamily="34" charset="0"/>
              </a:rPr>
              <a:t>xenos</a:t>
            </a:r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</a:rPr>
              <a:t> – stranger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78D8D-ABEA-4C7D-A16E-E7AE2B7F0D63}"/>
              </a:ext>
            </a:extLst>
          </p:cNvPr>
          <p:cNvSpPr/>
          <p:nvPr/>
        </p:nvSpPr>
        <p:spPr>
          <a:xfrm>
            <a:off x="5283500" y="0"/>
            <a:ext cx="3854237" cy="101566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Berlin Sans FB Demi" panose="020E0802020502020306" pitchFamily="34" charset="0"/>
                <a:ea typeface="Calibri" panose="020F0502020204030204" pitchFamily="34" charset="0"/>
              </a:rPr>
              <a:t>philoxenia</a:t>
            </a:r>
            <a:endParaRPr lang="en-US" sz="6000" b="1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BB755-4875-42D5-ABF0-C6FA4B7D43B2}"/>
              </a:ext>
            </a:extLst>
          </p:cNvPr>
          <p:cNvSpPr/>
          <p:nvPr/>
        </p:nvSpPr>
        <p:spPr>
          <a:xfrm>
            <a:off x="0" y="364649"/>
            <a:ext cx="914400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“No stranger had to spend the night in the street, for my door was always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open to the traveler.”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Job 31:32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7A739-C38D-426E-BF29-4B3B18D1AAEE}"/>
              </a:ext>
            </a:extLst>
          </p:cNvPr>
          <p:cNvSpPr/>
          <p:nvPr/>
        </p:nvSpPr>
        <p:spPr>
          <a:xfrm>
            <a:off x="0" y="3429000"/>
            <a:ext cx="9144000" cy="271612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warm and friendly attitude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toward others, especially those you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know, that is displayed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welcoming people into your home.</a:t>
            </a:r>
          </a:p>
        </p:txBody>
      </p:sp>
    </p:spTree>
    <p:extLst>
      <p:ext uri="{BB962C8B-B14F-4D97-AF65-F5344CB8AC3E}">
        <p14:creationId xmlns:p14="http://schemas.microsoft.com/office/powerpoint/2010/main" val="12326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BB420-542D-435F-A222-5E2CDFFE6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46"/>
            <a:ext cx="4216232" cy="317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93568B-4674-439F-9482-775BE9E2044F}"/>
              </a:ext>
            </a:extLst>
          </p:cNvPr>
          <p:cNvSpPr/>
          <p:nvPr/>
        </p:nvSpPr>
        <p:spPr>
          <a:xfrm>
            <a:off x="-200175" y="3254508"/>
            <a:ext cx="5008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Home is our haven, our retreat, our castle and only those close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to us are allowed within the border.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6CF3A-0E76-44E6-92EE-0F09D5A27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18" y="1035230"/>
            <a:ext cx="4070970" cy="2740076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BAEAC9-B2AC-43BB-8590-F1ADC56794C0}"/>
              </a:ext>
            </a:extLst>
          </p:cNvPr>
          <p:cNvSpPr/>
          <p:nvPr/>
        </p:nvSpPr>
        <p:spPr>
          <a:xfrm>
            <a:off x="4409202" y="123191"/>
            <a:ext cx="818814" cy="661161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vert="wordArtVert"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</a:t>
            </a:r>
            <a:endParaRPr lang="en-US" sz="3200" dirty="0"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1687E-F980-40BA-86EA-874E0C1F64D8}"/>
              </a:ext>
            </a:extLst>
          </p:cNvPr>
          <p:cNvSpPr/>
          <p:nvPr/>
        </p:nvSpPr>
        <p:spPr>
          <a:xfrm>
            <a:off x="5056418" y="56275"/>
            <a:ext cx="4087582" cy="13988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Pursuing Hospitality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A34B1C-522B-4387-BDCC-29F0A156D25F}"/>
              </a:ext>
            </a:extLst>
          </p:cNvPr>
          <p:cNvSpPr/>
          <p:nvPr/>
        </p:nvSpPr>
        <p:spPr>
          <a:xfrm>
            <a:off x="5015187" y="3607216"/>
            <a:ext cx="4087582" cy="175432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</a:rPr>
              <a:t>“Practice hospitality”</a:t>
            </a:r>
          </a:p>
          <a:p>
            <a:pPr algn="ctr"/>
            <a:r>
              <a:rPr lang="en-US" sz="3600" b="1" dirty="0">
                <a:latin typeface="Papyrus" panose="03070502060502030205" pitchFamily="66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</a:rPr>
              <a:t>Romans 12:13 </a:t>
            </a:r>
            <a:endParaRPr lang="en-US" sz="2800" b="1" dirty="0">
              <a:latin typeface="Papyrus" panose="03070502060502030205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87C868-50ED-4905-B534-4CC79E0E88DC}"/>
              </a:ext>
            </a:extLst>
          </p:cNvPr>
          <p:cNvSpPr/>
          <p:nvPr/>
        </p:nvSpPr>
        <p:spPr>
          <a:xfrm>
            <a:off x="5064424" y="5361542"/>
            <a:ext cx="4038345" cy="1467902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“pursue”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“prosecute” </a:t>
            </a:r>
          </a:p>
          <a:p>
            <a:pPr algn="ctr">
              <a:lnSpc>
                <a:spcPct val="107000"/>
              </a:lnSpc>
            </a:pPr>
            <a:r>
              <a:rPr lang="en-US" sz="28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“persecute”</a:t>
            </a:r>
          </a:p>
        </p:txBody>
      </p:sp>
    </p:spTree>
    <p:extLst>
      <p:ext uri="{BB962C8B-B14F-4D97-AF65-F5344CB8AC3E}">
        <p14:creationId xmlns:p14="http://schemas.microsoft.com/office/powerpoint/2010/main" val="40026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DFD1AC-E649-41EC-AB5F-A202502A9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01" y="0"/>
            <a:ext cx="3657599" cy="246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D1DAAB-0EC1-408C-8540-B996D35EF7FA}"/>
              </a:ext>
            </a:extLst>
          </p:cNvPr>
          <p:cNvSpPr/>
          <p:nvPr/>
        </p:nvSpPr>
        <p:spPr>
          <a:xfrm>
            <a:off x="3227617" y="8922"/>
            <a:ext cx="5513108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Pursuing Hospitality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23F98-F4CD-41AF-AEFF-8370426678A3}"/>
              </a:ext>
            </a:extLst>
          </p:cNvPr>
          <p:cNvSpPr/>
          <p:nvPr/>
        </p:nvSpPr>
        <p:spPr>
          <a:xfrm>
            <a:off x="0" y="2356627"/>
            <a:ext cx="3537098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Ungrudgingly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7C050-06CA-47BB-B54E-AA9DA5EB0EFD}"/>
              </a:ext>
            </a:extLst>
          </p:cNvPr>
          <p:cNvSpPr/>
          <p:nvPr/>
        </p:nvSpPr>
        <p:spPr>
          <a:xfrm>
            <a:off x="3537097" y="895602"/>
            <a:ext cx="5606904" cy="1664558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5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“Offer hospitality to one another without grumbling”  ~  1 Peter 4: 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3A494-133E-4DA5-A27E-07129C91D1D2}"/>
              </a:ext>
            </a:extLst>
          </p:cNvPr>
          <p:cNvSpPr/>
          <p:nvPr/>
        </p:nvSpPr>
        <p:spPr>
          <a:xfrm>
            <a:off x="3537098" y="2637883"/>
            <a:ext cx="5606902" cy="954107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Some folks make you feel at home. Others make you wish you were. </a:t>
            </a:r>
            <a:endParaRPr lang="en-US" sz="2800" b="1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BBE07A-688D-4F16-BDB1-3F9F3A02C8EE}"/>
              </a:ext>
            </a:extLst>
          </p:cNvPr>
          <p:cNvSpPr/>
          <p:nvPr/>
        </p:nvSpPr>
        <p:spPr>
          <a:xfrm>
            <a:off x="0" y="3669713"/>
            <a:ext cx="9143999" cy="107721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</a:rPr>
              <a:t>“love each other deeply, because love covers </a:t>
            </a:r>
          </a:p>
          <a:p>
            <a:pPr algn="ctr"/>
            <a:r>
              <a:rPr lang="en-US" sz="3200" b="1" dirty="0">
                <a:latin typeface="Ink Free" panose="03080402000500000000" pitchFamily="66" charset="0"/>
                <a:ea typeface="Calibri" panose="020F0502020204030204" pitchFamily="34" charset="0"/>
              </a:rPr>
              <a:t>over a multitude of sins,” 1 Peter 4:8 </a:t>
            </a:r>
            <a:endParaRPr lang="en-US" sz="3200" b="1" dirty="0">
              <a:latin typeface="Ink Free" panose="03080402000500000000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007F0-D27C-499E-8007-557B4921026B}"/>
              </a:ext>
            </a:extLst>
          </p:cNvPr>
          <p:cNvSpPr/>
          <p:nvPr/>
        </p:nvSpPr>
        <p:spPr>
          <a:xfrm>
            <a:off x="0" y="4746931"/>
            <a:ext cx="9143999" cy="2002343"/>
          </a:xfrm>
          <a:prstGeom prst="rect">
            <a:avLst/>
          </a:prstGeom>
          <a:ln w="28575">
            <a:noFill/>
            <a:prstDash val="solid"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buClr>
                <a:srgbClr val="3F3F3F"/>
              </a:buClr>
            </a:pPr>
            <a:r>
              <a:rPr lang="en-US" sz="3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Cheerfully share your home with those who need </a:t>
            </a:r>
          </a:p>
          <a:p>
            <a:pPr algn="ctr">
              <a:lnSpc>
                <a:spcPct val="107000"/>
              </a:lnSpc>
              <a:buClr>
                <a:srgbClr val="3F3F3F"/>
              </a:buClr>
            </a:pPr>
            <a:r>
              <a:rPr lang="en-US" sz="3000" b="1" dirty="0">
                <a:solidFill>
                  <a:srgbClr val="FFC0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meal or a place to stay.</a:t>
            </a:r>
          </a:p>
          <a:p>
            <a:pPr algn="ctr">
              <a:lnSpc>
                <a:spcPct val="107000"/>
              </a:lnSpc>
              <a:buClr>
                <a:srgbClr val="3F3F3F"/>
              </a:buClr>
            </a:pP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 hospitable to each other without secretly </a:t>
            </a:r>
          </a:p>
          <a:p>
            <a:pPr algn="ctr">
              <a:lnSpc>
                <a:spcPct val="107000"/>
              </a:lnSpc>
              <a:buClr>
                <a:srgbClr val="3F3F3F"/>
              </a:buClr>
            </a:pPr>
            <a:r>
              <a:rPr lang="en-US" sz="28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wishing you hadn't got to be! </a:t>
            </a:r>
          </a:p>
        </p:txBody>
      </p:sp>
    </p:spTree>
    <p:extLst>
      <p:ext uri="{BB962C8B-B14F-4D97-AF65-F5344CB8AC3E}">
        <p14:creationId xmlns:p14="http://schemas.microsoft.com/office/powerpoint/2010/main" val="19099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DC1B36-0F86-48D3-B172-4778D626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78"/>
            <a:ext cx="5570806" cy="417578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088519-0558-4CF0-9CAF-9B81F3D330FC}"/>
              </a:ext>
            </a:extLst>
          </p:cNvPr>
          <p:cNvSpPr/>
          <p:nvPr/>
        </p:nvSpPr>
        <p:spPr>
          <a:xfrm>
            <a:off x="101601" y="16394"/>
            <a:ext cx="3454399" cy="337477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Breaking </a:t>
            </a: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out </a:t>
            </a: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Atmosphere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6958D-E4B5-4D3C-9EA6-22E885CBCCD8}"/>
              </a:ext>
            </a:extLst>
          </p:cNvPr>
          <p:cNvSpPr/>
          <p:nvPr/>
        </p:nvSpPr>
        <p:spPr>
          <a:xfrm>
            <a:off x="5413829" y="478539"/>
            <a:ext cx="3730171" cy="245047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must </a:t>
            </a:r>
          </a:p>
          <a:p>
            <a:pPr algn="ctr">
              <a:lnSpc>
                <a:spcPct val="107000"/>
              </a:lnSpc>
            </a:pPr>
            <a:r>
              <a:rPr lang="en-US" sz="48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 planned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58E4E1-8208-47C0-A5AE-5DA04F67ECCF}"/>
              </a:ext>
            </a:extLst>
          </p:cNvPr>
          <p:cNvSpPr/>
          <p:nvPr/>
        </p:nvSpPr>
        <p:spPr>
          <a:xfrm>
            <a:off x="0" y="4438277"/>
            <a:ext cx="9144000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 have to think and work in order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our homes to be places of </a:t>
            </a:r>
          </a:p>
          <a:p>
            <a:pPr algn="ctr">
              <a:lnSpc>
                <a:spcPct val="107000"/>
              </a:lnSpc>
            </a:pPr>
            <a:r>
              <a:rPr lang="en-US" sz="40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hospitality</a:t>
            </a:r>
            <a:endParaRPr lang="en-US" sz="4000" b="1" dirty="0"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1AB0E-76A5-47A4-82B0-6637BBF20F26}"/>
              </a:ext>
            </a:extLst>
          </p:cNvPr>
          <p:cNvSpPr/>
          <p:nvPr/>
        </p:nvSpPr>
        <p:spPr>
          <a:xfrm>
            <a:off x="0" y="3800416"/>
            <a:ext cx="9144000" cy="271612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i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God’s gift of hospitality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Grace is God’s gift of himself to strangers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aliens, those outside invited in.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C0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2:12-18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DFA05-AD34-4980-9F86-86417CBFD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18" y="49910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2D89CD-2208-4602-AD07-4085E0279F2B}"/>
              </a:ext>
            </a:extLst>
          </p:cNvPr>
          <p:cNvSpPr/>
          <p:nvPr/>
        </p:nvSpPr>
        <p:spPr>
          <a:xfrm>
            <a:off x="-1523999" y="55300"/>
            <a:ext cx="12192000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God-centered hospitality</a:t>
            </a:r>
            <a:endParaRPr lang="en-US" sz="4000" dirty="0"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CF1780-5F74-4349-8E59-64A2BFD28D2D}"/>
              </a:ext>
            </a:extLst>
          </p:cNvPr>
          <p:cNvSpPr/>
          <p:nvPr/>
        </p:nvSpPr>
        <p:spPr>
          <a:xfrm>
            <a:off x="0" y="941861"/>
            <a:ext cx="2920218" cy="255454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Leviticus 19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“For I am </a:t>
            </a:r>
            <a:r>
              <a:rPr lang="en-US" sz="4000" b="1" dirty="0" err="1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Yaweh</a:t>
            </a:r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your God.”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41C83-3F68-429E-9A3F-DAEC4413811C}"/>
              </a:ext>
            </a:extLst>
          </p:cNvPr>
          <p:cNvSpPr/>
          <p:nvPr/>
        </p:nvSpPr>
        <p:spPr>
          <a:xfrm>
            <a:off x="6730218" y="948421"/>
            <a:ext cx="2413782" cy="255454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Live this way for it is my character 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D8BA2E-2AEC-43CC-A396-786A71D748C5}"/>
              </a:ext>
            </a:extLst>
          </p:cNvPr>
          <p:cNvSpPr/>
          <p:nvPr/>
        </p:nvSpPr>
        <p:spPr>
          <a:xfrm>
            <a:off x="2924745" y="4354155"/>
            <a:ext cx="3294510" cy="243117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3) College students and His Way families.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031E0-454F-492D-A5CF-FA1892289B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0342"/>
            <a:ext cx="3294510" cy="220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51369-E682-48E6-B904-720FA30CD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89802"/>
            <a:ext cx="3294510" cy="220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15D21-7832-4B61-9167-2EEEC2CA8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492" y="4653309"/>
            <a:ext cx="3294510" cy="220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DBD5D-42A7-4D0C-8E0C-2FB822B4C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652" y="-70342"/>
            <a:ext cx="3294510" cy="2204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A5019C-8D0B-4F55-8002-2A8034364CDA}"/>
              </a:ext>
            </a:extLst>
          </p:cNvPr>
          <p:cNvSpPr/>
          <p:nvPr/>
        </p:nvSpPr>
        <p:spPr>
          <a:xfrm>
            <a:off x="3242930" y="72667"/>
            <a:ext cx="2761303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ways to </a:t>
            </a:r>
          </a:p>
          <a:p>
            <a:pPr algn="ctr">
              <a:lnSpc>
                <a:spcPct val="107000"/>
              </a:lnSpc>
            </a:pPr>
            <a:r>
              <a:rPr lang="en-US" sz="3200" b="1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put hospitality into practice.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1B3C0E-0FE9-4A4C-9D05-E02D52DFD0C2}"/>
              </a:ext>
            </a:extLst>
          </p:cNvPr>
          <p:cNvSpPr/>
          <p:nvPr/>
        </p:nvSpPr>
        <p:spPr>
          <a:xfrm>
            <a:off x="0" y="2082367"/>
            <a:ext cx="9144000" cy="120032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1) Look for people to greet at our assemblies. </a:t>
            </a:r>
            <a:endParaRPr lang="en-US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C61B28-92A0-4B08-AE6D-3ADCC12857CB}"/>
              </a:ext>
            </a:extLst>
          </p:cNvPr>
          <p:cNvSpPr/>
          <p:nvPr/>
        </p:nvSpPr>
        <p:spPr>
          <a:xfrm>
            <a:off x="0" y="3336902"/>
            <a:ext cx="9144000" cy="64633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2) Invite people into your home. </a:t>
            </a:r>
            <a:endParaRPr lang="en-US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</TotalTime>
  <Words>313</Words>
  <Application>Microsoft Office PowerPoint</Application>
  <PresentationFormat>On-screen Show (4:3)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Comic Sans MS</vt:lpstr>
      <vt:lpstr>Ink Free</vt:lpstr>
      <vt:lpstr>Papyrus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 Team</cp:lastModifiedBy>
  <cp:revision>17</cp:revision>
  <cp:lastPrinted>2019-09-29T13:17:36Z</cp:lastPrinted>
  <dcterms:created xsi:type="dcterms:W3CDTF">2019-09-27T01:30:35Z</dcterms:created>
  <dcterms:modified xsi:type="dcterms:W3CDTF">2019-09-29T13:21:54Z</dcterms:modified>
</cp:coreProperties>
</file>