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39" r:id="rId2"/>
    <p:sldMasterId id="2147483865" r:id="rId3"/>
    <p:sldMasterId id="2147483878" r:id="rId4"/>
  </p:sldMasterIdLst>
  <p:notesMasterIdLst>
    <p:notesMasterId r:id="rId19"/>
  </p:notesMasterIdLst>
  <p:handoutMasterIdLst>
    <p:handoutMasterId r:id="rId20"/>
  </p:handoutMasterIdLst>
  <p:sldIdLst>
    <p:sldId id="7027" r:id="rId5"/>
    <p:sldId id="7029" r:id="rId6"/>
    <p:sldId id="7028" r:id="rId7"/>
    <p:sldId id="7030" r:id="rId8"/>
    <p:sldId id="7031" r:id="rId9"/>
    <p:sldId id="7032" r:id="rId10"/>
    <p:sldId id="7059" r:id="rId11"/>
    <p:sldId id="7060" r:id="rId12"/>
    <p:sldId id="7061" r:id="rId13"/>
    <p:sldId id="7062" r:id="rId14"/>
    <p:sldId id="7063" r:id="rId15"/>
    <p:sldId id="7064" r:id="rId16"/>
    <p:sldId id="7065" r:id="rId17"/>
    <p:sldId id="7066" r:id="rId18"/>
  </p:sldIdLst>
  <p:sldSz cx="12192000" cy="6858000"/>
  <p:notesSz cx="6950075" cy="9236075"/>
  <p:defaultTex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 Team" initials="AT" lastIdx="1" clrIdx="0">
    <p:extLst>
      <p:ext uri="{19B8F6BF-5375-455C-9EA6-DF929625EA0E}">
        <p15:presenceInfo xmlns:p15="http://schemas.microsoft.com/office/powerpoint/2012/main" userId="bf0259f1f3d1c71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DC8"/>
    <a:srgbClr val="3A315F"/>
    <a:srgbClr val="276929"/>
    <a:srgbClr val="FF9933"/>
    <a:srgbClr val="1C1C1C"/>
    <a:srgbClr val="F0B2F0"/>
    <a:srgbClr val="FFFF00"/>
    <a:srgbClr val="FFD757"/>
    <a:srgbClr val="C6E6E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769" autoAdjust="0"/>
    <p:restoredTop sz="86410" autoAdjust="0"/>
  </p:normalViewPr>
  <p:slideViewPr>
    <p:cSldViewPr>
      <p:cViewPr varScale="1">
        <p:scale>
          <a:sx n="95" d="100"/>
          <a:sy n="95" d="100"/>
        </p:scale>
        <p:origin x="1242"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3" d="100"/>
          <a:sy n="83" d="100"/>
        </p:scale>
        <p:origin x="3828"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70" y="0"/>
            <a:ext cx="3011699" cy="461804"/>
          </a:xfrm>
          <a:prstGeom prst="rect">
            <a:avLst/>
          </a:prstGeom>
        </p:spPr>
        <p:txBody>
          <a:bodyPr vert="horz" lIns="92492" tIns="46246" rIns="92492" bIns="46246" rtlCol="0"/>
          <a:lstStyle>
            <a:lvl1pPr algn="r">
              <a:defRPr sz="1200"/>
            </a:lvl1pPr>
          </a:lstStyle>
          <a:p>
            <a:fld id="{C44DC10E-5102-4948-8523-BE96E94B53D9}" type="datetimeFigureOut">
              <a:rPr lang="en-US" smtClean="0"/>
              <a:pPr/>
              <a:t>9/8/2019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descr="HandoutSlideNumber"/>
          <p:cNvSpPr>
            <a:spLocks noGrp="1"/>
          </p:cNvSpPr>
          <p:nvPr>
            <p:ph type="sldNum" sz="quarter" idx="3"/>
          </p:nvPr>
        </p:nvSpPr>
        <p:spPr>
          <a:xfrm>
            <a:off x="3936770" y="8772668"/>
            <a:ext cx="3011699" cy="461804"/>
          </a:xfrm>
          <a:prstGeom prst="rect">
            <a:avLst/>
          </a:prstGeom>
        </p:spPr>
        <p:txBody>
          <a:bodyPr vert="horz" lIns="92492" tIns="46246" rIns="92492" bIns="46246" rtlCol="0" anchor="b"/>
          <a:lstStyle>
            <a:lvl1pPr algn="r">
              <a:defRPr sz="1200"/>
            </a:lvl1pPr>
          </a:lstStyle>
          <a:p>
            <a:fld id="{29D82FF2-2608-4230-828D-3646CE87CFB7}" type="slidenum">
              <a:rPr lang="en-US" smtClean="0"/>
              <a:pPr/>
              <a:t>‹#›</a:t>
            </a:fld>
            <a:endParaRPr lang="en-US"/>
          </a:p>
        </p:txBody>
      </p:sp>
      <p:sp>
        <p:nvSpPr>
          <p:cNvPr id="13" name="TextBox 12" descr="Box1">
            <a:extLst>
              <a:ext uri="{FF2B5EF4-FFF2-40B4-BE49-F238E27FC236}">
                <a16:creationId xmlns:a16="http://schemas.microsoft.com/office/drawing/2014/main" id="{D338F199-B9F9-429A-8229-E14B1025CA38}"/>
              </a:ext>
            </a:extLst>
          </p:cNvPr>
          <p:cNvSpPr txBox="1"/>
          <p:nvPr/>
        </p:nvSpPr>
        <p:spPr bwMode="black">
          <a:xfrm>
            <a:off x="571612" y="2983252"/>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14" name="TextBox 13" descr="Box2">
            <a:extLst>
              <a:ext uri="{FF2B5EF4-FFF2-40B4-BE49-F238E27FC236}">
                <a16:creationId xmlns:a16="http://schemas.microsoft.com/office/drawing/2014/main" id="{93A6F741-040D-44D2-B428-C326D576C545}"/>
              </a:ext>
            </a:extLst>
          </p:cNvPr>
          <p:cNvSpPr txBox="1"/>
          <p:nvPr/>
        </p:nvSpPr>
        <p:spPr bwMode="black">
          <a:xfrm>
            <a:off x="3701867" y="2983252"/>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15" name="TextBox 14" descr="Box3">
            <a:extLst>
              <a:ext uri="{FF2B5EF4-FFF2-40B4-BE49-F238E27FC236}">
                <a16:creationId xmlns:a16="http://schemas.microsoft.com/office/drawing/2014/main" id="{75BE6FA7-5434-4F58-A6F1-28C5DE16AC4B}"/>
              </a:ext>
            </a:extLst>
          </p:cNvPr>
          <p:cNvSpPr txBox="1"/>
          <p:nvPr/>
        </p:nvSpPr>
        <p:spPr bwMode="black">
          <a:xfrm>
            <a:off x="571612" y="5661714"/>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16" name="TextBox 15" descr="Box4">
            <a:extLst>
              <a:ext uri="{FF2B5EF4-FFF2-40B4-BE49-F238E27FC236}">
                <a16:creationId xmlns:a16="http://schemas.microsoft.com/office/drawing/2014/main" id="{28A6D98F-2606-4BA9-BF7A-9E5362EDDA3F}"/>
              </a:ext>
            </a:extLst>
          </p:cNvPr>
          <p:cNvSpPr txBox="1"/>
          <p:nvPr/>
        </p:nvSpPr>
        <p:spPr bwMode="black">
          <a:xfrm>
            <a:off x="3701867" y="5661714"/>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7" name="TextBox 16" descr="Box5">
            <a:extLst>
              <a:ext uri="{FF2B5EF4-FFF2-40B4-BE49-F238E27FC236}">
                <a16:creationId xmlns:a16="http://schemas.microsoft.com/office/drawing/2014/main" id="{5D34AA94-C9A2-4E10-AF2D-CA9DBC0E5EE0}"/>
              </a:ext>
            </a:extLst>
          </p:cNvPr>
          <p:cNvSpPr txBox="1"/>
          <p:nvPr/>
        </p:nvSpPr>
        <p:spPr bwMode="black">
          <a:xfrm>
            <a:off x="571612" y="8340175"/>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8" name="TextBox 17" descr="Box6">
            <a:extLst>
              <a:ext uri="{FF2B5EF4-FFF2-40B4-BE49-F238E27FC236}">
                <a16:creationId xmlns:a16="http://schemas.microsoft.com/office/drawing/2014/main" id="{2278F56B-679C-42B6-B048-AE61DF162A9F}"/>
              </a:ext>
            </a:extLst>
          </p:cNvPr>
          <p:cNvSpPr txBox="1"/>
          <p:nvPr/>
        </p:nvSpPr>
        <p:spPr bwMode="black">
          <a:xfrm>
            <a:off x="3701867" y="8340175"/>
            <a:ext cx="268566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9" name="TextBox 18" descr="Box7">
            <a:extLst>
              <a:ext uri="{FF2B5EF4-FFF2-40B4-BE49-F238E27FC236}">
                <a16:creationId xmlns:a16="http://schemas.microsoft.com/office/drawing/2014/main" id="{C0406FB8-7806-4A20-80CE-ADF29EFE7A37}"/>
              </a:ext>
            </a:extLst>
          </p:cNvPr>
          <p:cNvSpPr txBox="1"/>
          <p:nvPr/>
        </p:nvSpPr>
        <p:spPr bwMode="black">
          <a:xfrm>
            <a:off x="5340667" y="8774271"/>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188339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70" y="0"/>
            <a:ext cx="3011699" cy="461804"/>
          </a:xfrm>
          <a:prstGeom prst="rect">
            <a:avLst/>
          </a:prstGeom>
        </p:spPr>
        <p:txBody>
          <a:bodyPr vert="horz" lIns="92492" tIns="46246" rIns="92492" bIns="46246" rtlCol="0"/>
          <a:lstStyle>
            <a:lvl1pPr algn="r">
              <a:defRPr sz="1200"/>
            </a:lvl1pPr>
          </a:lstStyle>
          <a:p>
            <a:fld id="{82012630-2064-48C7-B99B-65309ABD8A11}" type="datetimeFigureOut">
              <a:rPr lang="en-US" smtClean="0"/>
              <a:pPr/>
              <a:t>9/8/2019</a:t>
            </a:fld>
            <a:endParaRPr lang="en-US"/>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70" y="8772668"/>
            <a:ext cx="3011699" cy="461804"/>
          </a:xfrm>
          <a:prstGeom prst="rect">
            <a:avLst/>
          </a:prstGeom>
        </p:spPr>
        <p:txBody>
          <a:bodyPr vert="horz" lIns="92492" tIns="46246" rIns="92492" bIns="46246" rtlCol="0" anchor="b"/>
          <a:lstStyle>
            <a:lvl1pPr algn="r">
              <a:defRPr sz="1200"/>
            </a:lvl1pPr>
          </a:lstStyle>
          <a:p>
            <a:fld id="{A525B092-4D8F-48EA-91EA-496C4B7210E9}" type="slidenum">
              <a:rPr lang="en-US" smtClean="0"/>
              <a:pPr/>
              <a:t>‹#›</a:t>
            </a:fld>
            <a:endParaRPr lang="en-US"/>
          </a:p>
        </p:txBody>
      </p:sp>
    </p:spTree>
    <p:extLst>
      <p:ext uri="{BB962C8B-B14F-4D97-AF65-F5344CB8AC3E}">
        <p14:creationId xmlns:p14="http://schemas.microsoft.com/office/powerpoint/2010/main" val="3868397836"/>
      </p:ext>
    </p:extLst>
  </p:cSld>
  <p:clrMap bg1="lt1" tx1="dk1" bg2="lt2" tx2="dk2" accent1="accent1" accent2="accent2" accent3="accent3" accent4="accent4" accent5="accent5" accent6="accent6" hlink="hlink" folHlink="folHlink"/>
  <p:notesStyle>
    <a:lvl1pPr marL="0" algn="l" defTabSz="914309" rtl="0" eaLnBrk="1" latinLnBrk="0" hangingPunct="1">
      <a:defRPr sz="1200" kern="1200">
        <a:solidFill>
          <a:schemeClr val="tx1"/>
        </a:solidFill>
        <a:latin typeface="+mn-lt"/>
        <a:ea typeface="+mn-ea"/>
        <a:cs typeface="+mn-cs"/>
      </a:defRPr>
    </a:lvl1pPr>
    <a:lvl2pPr marL="457154" algn="l" defTabSz="914309" rtl="0" eaLnBrk="1" latinLnBrk="0" hangingPunct="1">
      <a:defRPr sz="1200" kern="1200">
        <a:solidFill>
          <a:schemeClr val="tx1"/>
        </a:solidFill>
        <a:latin typeface="+mn-lt"/>
        <a:ea typeface="+mn-ea"/>
        <a:cs typeface="+mn-cs"/>
      </a:defRPr>
    </a:lvl2pPr>
    <a:lvl3pPr marL="914309" algn="l" defTabSz="914309" rtl="0" eaLnBrk="1" latinLnBrk="0" hangingPunct="1">
      <a:defRPr sz="1200" kern="1200">
        <a:solidFill>
          <a:schemeClr val="tx1"/>
        </a:solidFill>
        <a:latin typeface="+mn-lt"/>
        <a:ea typeface="+mn-ea"/>
        <a:cs typeface="+mn-cs"/>
      </a:defRPr>
    </a:lvl3pPr>
    <a:lvl4pPr marL="1371463" algn="l" defTabSz="914309" rtl="0" eaLnBrk="1" latinLnBrk="0" hangingPunct="1">
      <a:defRPr sz="1200" kern="1200">
        <a:solidFill>
          <a:schemeClr val="tx1"/>
        </a:solidFill>
        <a:latin typeface="+mn-lt"/>
        <a:ea typeface="+mn-ea"/>
        <a:cs typeface="+mn-cs"/>
      </a:defRPr>
    </a:lvl4pPr>
    <a:lvl5pPr marL="1828618" algn="l" defTabSz="914309" rtl="0" eaLnBrk="1" latinLnBrk="0" hangingPunct="1">
      <a:defRPr sz="1200" kern="1200">
        <a:solidFill>
          <a:schemeClr val="tx1"/>
        </a:solidFill>
        <a:latin typeface="+mn-lt"/>
        <a:ea typeface="+mn-ea"/>
        <a:cs typeface="+mn-cs"/>
      </a:defRPr>
    </a:lvl5pPr>
    <a:lvl6pPr marL="2285772"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4"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a:t>
            </a:fld>
            <a:endParaRPr lang="en-US"/>
          </a:p>
        </p:txBody>
      </p:sp>
    </p:spTree>
    <p:extLst>
      <p:ext uri="{BB962C8B-B14F-4D97-AF65-F5344CB8AC3E}">
        <p14:creationId xmlns:p14="http://schemas.microsoft.com/office/powerpoint/2010/main" val="2463174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10</a:t>
            </a:fld>
            <a:endParaRPr lang="en-US"/>
          </a:p>
        </p:txBody>
      </p:sp>
    </p:spTree>
    <p:extLst>
      <p:ext uri="{BB962C8B-B14F-4D97-AF65-F5344CB8AC3E}">
        <p14:creationId xmlns:p14="http://schemas.microsoft.com/office/powerpoint/2010/main" val="3974210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11</a:t>
            </a:fld>
            <a:endParaRPr lang="en-US"/>
          </a:p>
        </p:txBody>
      </p:sp>
    </p:spTree>
    <p:extLst>
      <p:ext uri="{BB962C8B-B14F-4D97-AF65-F5344CB8AC3E}">
        <p14:creationId xmlns:p14="http://schemas.microsoft.com/office/powerpoint/2010/main" val="2978688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12</a:t>
            </a:fld>
            <a:endParaRPr lang="en-US"/>
          </a:p>
        </p:txBody>
      </p:sp>
    </p:spTree>
    <p:extLst>
      <p:ext uri="{BB962C8B-B14F-4D97-AF65-F5344CB8AC3E}">
        <p14:creationId xmlns:p14="http://schemas.microsoft.com/office/powerpoint/2010/main" val="873358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13</a:t>
            </a:fld>
            <a:endParaRPr lang="en-US"/>
          </a:p>
        </p:txBody>
      </p:sp>
    </p:spTree>
    <p:extLst>
      <p:ext uri="{BB962C8B-B14F-4D97-AF65-F5344CB8AC3E}">
        <p14:creationId xmlns:p14="http://schemas.microsoft.com/office/powerpoint/2010/main" val="1093466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14</a:t>
            </a:fld>
            <a:endParaRPr lang="en-US"/>
          </a:p>
        </p:txBody>
      </p:sp>
    </p:spTree>
    <p:extLst>
      <p:ext uri="{BB962C8B-B14F-4D97-AF65-F5344CB8AC3E}">
        <p14:creationId xmlns:p14="http://schemas.microsoft.com/office/powerpoint/2010/main" val="308298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2</a:t>
            </a:fld>
            <a:endParaRPr lang="en-US"/>
          </a:p>
        </p:txBody>
      </p:sp>
    </p:spTree>
    <p:extLst>
      <p:ext uri="{BB962C8B-B14F-4D97-AF65-F5344CB8AC3E}">
        <p14:creationId xmlns:p14="http://schemas.microsoft.com/office/powerpoint/2010/main" val="1809122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3</a:t>
            </a:fld>
            <a:endParaRPr lang="en-US"/>
          </a:p>
        </p:txBody>
      </p:sp>
    </p:spTree>
    <p:extLst>
      <p:ext uri="{BB962C8B-B14F-4D97-AF65-F5344CB8AC3E}">
        <p14:creationId xmlns:p14="http://schemas.microsoft.com/office/powerpoint/2010/main" val="322592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4</a:t>
            </a:fld>
            <a:endParaRPr lang="en-US"/>
          </a:p>
        </p:txBody>
      </p:sp>
    </p:spTree>
    <p:extLst>
      <p:ext uri="{BB962C8B-B14F-4D97-AF65-F5344CB8AC3E}">
        <p14:creationId xmlns:p14="http://schemas.microsoft.com/office/powerpoint/2010/main" val="4003764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5</a:t>
            </a:fld>
            <a:endParaRPr lang="en-US"/>
          </a:p>
        </p:txBody>
      </p:sp>
    </p:spTree>
    <p:extLst>
      <p:ext uri="{BB962C8B-B14F-4D97-AF65-F5344CB8AC3E}">
        <p14:creationId xmlns:p14="http://schemas.microsoft.com/office/powerpoint/2010/main" val="30380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6</a:t>
            </a:fld>
            <a:endParaRPr lang="en-US"/>
          </a:p>
        </p:txBody>
      </p:sp>
    </p:spTree>
    <p:extLst>
      <p:ext uri="{BB962C8B-B14F-4D97-AF65-F5344CB8AC3E}">
        <p14:creationId xmlns:p14="http://schemas.microsoft.com/office/powerpoint/2010/main" val="9557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7</a:t>
            </a:fld>
            <a:endParaRPr lang="en-US"/>
          </a:p>
        </p:txBody>
      </p:sp>
    </p:spTree>
    <p:extLst>
      <p:ext uri="{BB962C8B-B14F-4D97-AF65-F5344CB8AC3E}">
        <p14:creationId xmlns:p14="http://schemas.microsoft.com/office/powerpoint/2010/main" val="57013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8</a:t>
            </a:fld>
            <a:endParaRPr lang="en-US"/>
          </a:p>
        </p:txBody>
      </p:sp>
    </p:spTree>
    <p:extLst>
      <p:ext uri="{BB962C8B-B14F-4D97-AF65-F5344CB8AC3E}">
        <p14:creationId xmlns:p14="http://schemas.microsoft.com/office/powerpoint/2010/main" val="2668170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B092-4D8F-48EA-91EA-496C4B7210E9}" type="slidenum">
              <a:rPr lang="en-US" smtClean="0"/>
              <a:pPr/>
              <a:t>9</a:t>
            </a:fld>
            <a:endParaRPr lang="en-US"/>
          </a:p>
        </p:txBody>
      </p:sp>
    </p:spTree>
    <p:extLst>
      <p:ext uri="{BB962C8B-B14F-4D97-AF65-F5344CB8AC3E}">
        <p14:creationId xmlns:p14="http://schemas.microsoft.com/office/powerpoint/2010/main" val="306496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71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2"/>
            <a:ext cx="2844800" cy="626059"/>
          </a:xfrm>
          <a:prstGeom prst="rect">
            <a:avLst/>
          </a:prstGeom>
        </p:spPr>
      </p:pic>
    </p:spTree>
    <p:extLst>
      <p:ext uri="{BB962C8B-B14F-4D97-AF65-F5344CB8AC3E}">
        <p14:creationId xmlns:p14="http://schemas.microsoft.com/office/powerpoint/2010/main" val="3465448864"/>
      </p:ext>
    </p:extLst>
  </p:cSld>
  <p:clrMapOvr>
    <a:masterClrMapping/>
  </p:clrMapOvr>
  <mc:AlternateContent xmlns:mc="http://schemas.openxmlformats.org/markup-compatibility/2006" xmlns:p14="http://schemas.microsoft.com/office/powerpoint/2010/main">
    <mc:Choice Requires="p14">
      <p:transition p14:dur="70" advTm="3000"/>
    </mc:Choice>
    <mc:Fallback xmlns="">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8"/>
            <a:ext cx="2844800" cy="626059"/>
          </a:xfrm>
          <a:prstGeom prst="rect">
            <a:avLst/>
          </a:prstGeom>
        </p:spPr>
      </p:pic>
    </p:spTree>
    <p:extLst>
      <p:ext uri="{BB962C8B-B14F-4D97-AF65-F5344CB8AC3E}">
        <p14:creationId xmlns:p14="http://schemas.microsoft.com/office/powerpoint/2010/main" val="251133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73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8"/>
            <a:ext cx="2844800" cy="626059"/>
          </a:xfrm>
          <a:prstGeom prst="rect">
            <a:avLst/>
          </a:prstGeom>
        </p:spPr>
      </p:pic>
    </p:spTree>
    <p:extLst>
      <p:ext uri="{BB962C8B-B14F-4D97-AF65-F5344CB8AC3E}">
        <p14:creationId xmlns:p14="http://schemas.microsoft.com/office/powerpoint/2010/main" val="359227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0" y="0"/>
            <a:ext cx="8737600" cy="34448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422108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 y="-1"/>
            <a:ext cx="8572500" cy="371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54895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236776"/>
      </p:ext>
    </p:extLst>
  </p:cSld>
  <p:clrMapOvr>
    <a:masterClrMapping/>
  </p:clrMapOvr>
  <mc:AlternateContent xmlns:mc="http://schemas.openxmlformats.org/markup-compatibility/2006" xmlns:p14="http://schemas.microsoft.com/office/powerpoint/2010/main">
    <mc:Choice Requires="p14">
      <p:transition p14:dur="70" advTm="3000"/>
    </mc:Choice>
    <mc:Fallback xmlns="">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With Logo">
    <p:spTree>
      <p:nvGrpSpPr>
        <p:cNvPr id="1" name=""/>
        <p:cNvGrpSpPr/>
        <p:nvPr/>
      </p:nvGrpSpPr>
      <p:grpSpPr>
        <a:xfrm>
          <a:off x="0" y="0"/>
          <a:ext cx="0" cy="0"/>
          <a:chOff x="0" y="0"/>
          <a:chExt cx="0" cy="0"/>
        </a:xfrm>
      </p:grpSpPr>
      <p:pic>
        <p:nvPicPr>
          <p:cNvPr id="2" name="Picture 1" descr="Centrallogocleanwhite - cropped.png"/>
          <p:cNvPicPr>
            <a:picLocks noChangeAspect="1"/>
          </p:cNvPicPr>
          <p:nvPr userDrawn="1"/>
        </p:nvPicPr>
        <p:blipFill>
          <a:blip r:embed="rId2" cstate="print"/>
          <a:stretch>
            <a:fillRect/>
          </a:stretch>
        </p:blipFill>
        <p:spPr>
          <a:xfrm>
            <a:off x="9347200" y="6231942"/>
            <a:ext cx="2844800" cy="626059"/>
          </a:xfrm>
          <a:prstGeom prst="rect">
            <a:avLst/>
          </a:prstGeom>
        </p:spPr>
      </p:pic>
    </p:spTree>
    <p:extLst>
      <p:ext uri="{BB962C8B-B14F-4D97-AF65-F5344CB8AC3E}">
        <p14:creationId xmlns:p14="http://schemas.microsoft.com/office/powerpoint/2010/main" val="4214993660"/>
      </p:ext>
    </p:extLst>
  </p:cSld>
  <p:clrMapOvr>
    <a:masterClrMapping/>
  </p:clrMapOvr>
  <mc:AlternateContent xmlns:mc="http://schemas.openxmlformats.org/markup-compatibility/2006" xmlns:p14="http://schemas.microsoft.com/office/powerpoint/2010/main">
    <mc:Choice Requires="p14">
      <p:transition p14:dur="70" advTm="3000"/>
    </mc:Choice>
    <mc:Fallback xmlns="">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051235"/>
      </p:ext>
    </p:extLst>
  </p:cSld>
  <p:clrMapOvr>
    <a:masterClrMapping/>
  </p:clrMapOvr>
  <mc:AlternateContent xmlns:mc="http://schemas.openxmlformats.org/markup-compatibility/2006" xmlns:p14="http://schemas.microsoft.com/office/powerpoint/2010/main">
    <mc:Choice Requires="p14">
      <p:transition p14:dur="7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412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p:titleStyle>
    <p:bodyStyle>
      <a:lvl1pPr marL="342866" indent="-342866" algn="l" rtl="0" eaLnBrk="0" fontAlgn="base" hangingPunct="0">
        <a:spcBef>
          <a:spcPct val="20000"/>
        </a:spcBef>
        <a:spcAft>
          <a:spcPct val="0"/>
        </a:spcAft>
        <a:buChar char="•"/>
        <a:defRPr sz="3200">
          <a:solidFill>
            <a:schemeClr val="tx1"/>
          </a:solidFill>
          <a:latin typeface="+mn-lt"/>
          <a:ea typeface="+mn-ea"/>
          <a:cs typeface="+mn-cs"/>
        </a:defRPr>
      </a:lvl1pPr>
      <a:lvl2pPr marL="742876" indent="-285722" algn="l" rtl="0" eaLnBrk="0" fontAlgn="base" hangingPunct="0">
        <a:spcBef>
          <a:spcPct val="20000"/>
        </a:spcBef>
        <a:spcAft>
          <a:spcPct val="0"/>
        </a:spcAft>
        <a:buChar char="–"/>
        <a:defRPr sz="2800">
          <a:solidFill>
            <a:schemeClr val="tx1"/>
          </a:solidFill>
          <a:latin typeface="+mn-lt"/>
        </a:defRPr>
      </a:lvl2pPr>
      <a:lvl3pPr marL="1142886" indent="-228577" algn="l" rtl="0" eaLnBrk="0" fontAlgn="base" hangingPunct="0">
        <a:spcBef>
          <a:spcPct val="20000"/>
        </a:spcBef>
        <a:spcAft>
          <a:spcPct val="0"/>
        </a:spcAft>
        <a:buChar char="•"/>
        <a:defRPr sz="2400">
          <a:solidFill>
            <a:schemeClr val="tx1"/>
          </a:solidFill>
          <a:latin typeface="+mn-lt"/>
        </a:defRPr>
      </a:lvl3pPr>
      <a:lvl4pPr marL="1600040" indent="-228577" algn="l" rtl="0" eaLnBrk="0" fontAlgn="base" hangingPunct="0">
        <a:spcBef>
          <a:spcPct val="20000"/>
        </a:spcBef>
        <a:spcAft>
          <a:spcPct val="0"/>
        </a:spcAft>
        <a:buChar char="–"/>
        <a:defRPr sz="2000">
          <a:solidFill>
            <a:schemeClr val="tx1"/>
          </a:solidFill>
          <a:latin typeface="+mn-lt"/>
        </a:defRPr>
      </a:lvl4pPr>
      <a:lvl5pPr marL="2057194" indent="-228577" algn="l" rtl="0" eaLnBrk="0" fontAlgn="base" hangingPunct="0">
        <a:spcBef>
          <a:spcPct val="20000"/>
        </a:spcBef>
        <a:spcAft>
          <a:spcPct val="0"/>
        </a:spcAft>
        <a:buChar char="»"/>
        <a:defRPr sz="2000">
          <a:solidFill>
            <a:schemeClr val="tx1"/>
          </a:solidFill>
          <a:latin typeface="+mn-lt"/>
        </a:defRPr>
      </a:lvl5pPr>
      <a:lvl6pPr marL="2514348" indent="-228577" algn="l" rtl="0" fontAlgn="base">
        <a:spcBef>
          <a:spcPct val="20000"/>
        </a:spcBef>
        <a:spcAft>
          <a:spcPct val="0"/>
        </a:spcAft>
        <a:buChar char="»"/>
        <a:defRPr sz="2000">
          <a:solidFill>
            <a:schemeClr val="tx1"/>
          </a:solidFill>
          <a:latin typeface="+mn-lt"/>
        </a:defRPr>
      </a:lvl6pPr>
      <a:lvl7pPr marL="2971502" indent="-228577" algn="l" rtl="0" fontAlgn="base">
        <a:spcBef>
          <a:spcPct val="20000"/>
        </a:spcBef>
        <a:spcAft>
          <a:spcPct val="0"/>
        </a:spcAft>
        <a:buChar char="»"/>
        <a:defRPr sz="2000">
          <a:solidFill>
            <a:schemeClr val="tx1"/>
          </a:solidFill>
          <a:latin typeface="+mn-lt"/>
        </a:defRPr>
      </a:lvl7pPr>
      <a:lvl8pPr marL="3428657" indent="-228577" algn="l" rtl="0" fontAlgn="base">
        <a:spcBef>
          <a:spcPct val="20000"/>
        </a:spcBef>
        <a:spcAft>
          <a:spcPct val="0"/>
        </a:spcAft>
        <a:buChar char="»"/>
        <a:defRPr sz="2000">
          <a:solidFill>
            <a:schemeClr val="tx1"/>
          </a:solidFill>
          <a:latin typeface="+mn-lt"/>
        </a:defRPr>
      </a:lvl8pPr>
      <a:lvl9pPr marL="3885812" indent="-22857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50000">
              <a:srgbClr val="6363A4"/>
            </a:gs>
            <a:gs pos="100000">
              <a:schemeClr val="tx1"/>
            </a:gs>
          </a:gsLst>
          <a:lin ang="27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3716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852" r:id="rId3"/>
    <p:sldLayoutId id="2147483894"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p:titleStyle>
    <p:bodyStyle>
      <a:lvl1pPr marL="342866" indent="-342866" algn="l" rtl="0" eaLnBrk="0" fontAlgn="base" hangingPunct="0">
        <a:spcBef>
          <a:spcPct val="20000"/>
        </a:spcBef>
        <a:spcAft>
          <a:spcPct val="0"/>
        </a:spcAft>
        <a:buChar char="•"/>
        <a:defRPr sz="3200">
          <a:solidFill>
            <a:schemeClr val="tx1"/>
          </a:solidFill>
          <a:latin typeface="+mn-lt"/>
          <a:ea typeface="+mn-ea"/>
          <a:cs typeface="+mn-cs"/>
        </a:defRPr>
      </a:lvl1pPr>
      <a:lvl2pPr marL="742876" indent="-285722" algn="l" rtl="0" eaLnBrk="0" fontAlgn="base" hangingPunct="0">
        <a:spcBef>
          <a:spcPct val="20000"/>
        </a:spcBef>
        <a:spcAft>
          <a:spcPct val="0"/>
        </a:spcAft>
        <a:buChar char="–"/>
        <a:defRPr sz="2800">
          <a:solidFill>
            <a:schemeClr val="tx1"/>
          </a:solidFill>
          <a:latin typeface="+mn-lt"/>
        </a:defRPr>
      </a:lvl2pPr>
      <a:lvl3pPr marL="1142886" indent="-228577" algn="l" rtl="0" eaLnBrk="0" fontAlgn="base" hangingPunct="0">
        <a:spcBef>
          <a:spcPct val="20000"/>
        </a:spcBef>
        <a:spcAft>
          <a:spcPct val="0"/>
        </a:spcAft>
        <a:buChar char="•"/>
        <a:defRPr sz="2400">
          <a:solidFill>
            <a:schemeClr val="tx1"/>
          </a:solidFill>
          <a:latin typeface="+mn-lt"/>
        </a:defRPr>
      </a:lvl3pPr>
      <a:lvl4pPr marL="1600040" indent="-228577" algn="l" rtl="0" eaLnBrk="0" fontAlgn="base" hangingPunct="0">
        <a:spcBef>
          <a:spcPct val="20000"/>
        </a:spcBef>
        <a:spcAft>
          <a:spcPct val="0"/>
        </a:spcAft>
        <a:buChar char="–"/>
        <a:defRPr sz="2000">
          <a:solidFill>
            <a:schemeClr val="tx1"/>
          </a:solidFill>
          <a:latin typeface="+mn-lt"/>
        </a:defRPr>
      </a:lvl4pPr>
      <a:lvl5pPr marL="2057194" indent="-228577" algn="l" rtl="0" eaLnBrk="0" fontAlgn="base" hangingPunct="0">
        <a:spcBef>
          <a:spcPct val="20000"/>
        </a:spcBef>
        <a:spcAft>
          <a:spcPct val="0"/>
        </a:spcAft>
        <a:buChar char="»"/>
        <a:defRPr sz="2000">
          <a:solidFill>
            <a:schemeClr val="tx1"/>
          </a:solidFill>
          <a:latin typeface="+mn-lt"/>
        </a:defRPr>
      </a:lvl5pPr>
      <a:lvl6pPr marL="2514348" indent="-228577" algn="l" rtl="0" fontAlgn="base">
        <a:spcBef>
          <a:spcPct val="20000"/>
        </a:spcBef>
        <a:spcAft>
          <a:spcPct val="0"/>
        </a:spcAft>
        <a:buChar char="»"/>
        <a:defRPr sz="2000">
          <a:solidFill>
            <a:schemeClr val="tx1"/>
          </a:solidFill>
          <a:latin typeface="+mn-lt"/>
        </a:defRPr>
      </a:lvl6pPr>
      <a:lvl7pPr marL="2971502" indent="-228577" algn="l" rtl="0" fontAlgn="base">
        <a:spcBef>
          <a:spcPct val="20000"/>
        </a:spcBef>
        <a:spcAft>
          <a:spcPct val="0"/>
        </a:spcAft>
        <a:buChar char="»"/>
        <a:defRPr sz="2000">
          <a:solidFill>
            <a:schemeClr val="tx1"/>
          </a:solidFill>
          <a:latin typeface="+mn-lt"/>
        </a:defRPr>
      </a:lvl7pPr>
      <a:lvl8pPr marL="3428657" indent="-228577" algn="l" rtl="0" fontAlgn="base">
        <a:spcBef>
          <a:spcPct val="20000"/>
        </a:spcBef>
        <a:spcAft>
          <a:spcPct val="0"/>
        </a:spcAft>
        <a:buChar char="»"/>
        <a:defRPr sz="2000">
          <a:solidFill>
            <a:schemeClr val="tx1"/>
          </a:solidFill>
          <a:latin typeface="+mn-lt"/>
        </a:defRPr>
      </a:lvl8pPr>
      <a:lvl9pPr marL="3885812" indent="-22857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50000">
              <a:srgbClr val="6363A4"/>
            </a:gs>
            <a:gs pos="100000">
              <a:schemeClr val="tx1"/>
            </a:gs>
          </a:gsLst>
          <a:lin ang="27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5918283"/>
      </p:ext>
    </p:extLst>
  </p:cSld>
  <p:clrMap bg1="lt1" tx1="dk1" bg2="lt2" tx2="dk2" accent1="accent1" accent2="accent2" accent3="accent3" accent4="accent4" accent5="accent5" accent6="accent6" hlink="hlink" folHlink="folHlink"/>
  <p:sldLayoutIdLst>
    <p:sldLayoutId id="2147483866" r:id="rId1"/>
    <p:sldLayoutId id="2147483867" r:id="rId2"/>
  </p:sldLayoutIdLst>
  <mc:AlternateContent xmlns:mc="http://schemas.openxmlformats.org/markup-compatibility/2006" xmlns:p14="http://schemas.microsoft.com/office/powerpoint/2010/main">
    <mc:Choice Requires="p14">
      <p:transition p14:dur="70" advTm="3000"/>
    </mc:Choice>
    <mc:Fallback xmlns="">
      <p:transition advTm="3000"/>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50000">
              <a:srgbClr val="6363A4"/>
            </a:gs>
            <a:gs pos="100000">
              <a:schemeClr val="tx1"/>
            </a:gs>
          </a:gsLst>
          <a:lin ang="27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566724"/>
      </p:ext>
    </p:extLst>
  </p:cSld>
  <p:clrMap bg1="lt1" tx1="dk1" bg2="lt2" tx2="dk2" accent1="accent1" accent2="accent2" accent3="accent3" accent4="accent4" accent5="accent5" accent6="accent6" hlink="hlink" folHlink="folHlink"/>
  <p:sldLayoutIdLst>
    <p:sldLayoutId id="2147483879" r:id="rId1"/>
    <p:sldLayoutId id="2147483880" r:id="rId2"/>
  </p:sldLayoutIdLst>
  <mc:AlternateContent xmlns:mc="http://schemas.openxmlformats.org/markup-compatibility/2006" xmlns:p14="http://schemas.microsoft.com/office/powerpoint/2010/main">
    <mc:Choice Requires="p14">
      <p:transition p14:dur="70" advTm="3000"/>
    </mc:Choice>
    <mc:Fallback xmlns="">
      <p:transition advTm="3000"/>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533400"/>
            <a:ext cx="10972800" cy="5867400"/>
          </a:xfrm>
        </p:spPr>
        <p:txBody>
          <a:bodyPr/>
          <a:lstStyle/>
          <a:p>
            <a:pPr algn="l"/>
            <a:r>
              <a:rPr lang="en-US" b="1" dirty="0">
                <a:solidFill>
                  <a:srgbClr val="FFFF00"/>
                </a:solidFill>
                <a:effectLst>
                  <a:outerShdw blurRad="38100" dist="38100" dir="2700000" algn="tl">
                    <a:srgbClr val="000000">
                      <a:alpha val="43137"/>
                    </a:srgbClr>
                  </a:outerShdw>
                </a:effectLst>
              </a:rPr>
              <a:t>	“Truly I tell you,” Jesus replied, “no one who has left home or brothers or sisters or mother or father or children or fields for me and the gospel will fail to receive a hundred times as much in this present age: homes, brothers, sisters, mothers, children and fields – along with persecutions-and in the age to come eternal life.”			</a:t>
            </a:r>
            <a:r>
              <a:rPr lang="en-US" b="1" dirty="0">
                <a:solidFill>
                  <a:schemeClr val="bg1"/>
                </a:solidFill>
                <a:effectLst>
                  <a:outerShdw blurRad="38100" dist="38100" dir="2700000" algn="tl">
                    <a:srgbClr val="000000">
                      <a:alpha val="43137"/>
                    </a:srgbClr>
                  </a:outerShdw>
                </a:effectLst>
              </a:rPr>
              <a:t>     Mark 10:29-30</a:t>
            </a:r>
          </a:p>
        </p:txBody>
      </p:sp>
    </p:spTree>
    <p:extLst>
      <p:ext uri="{BB962C8B-B14F-4D97-AF65-F5344CB8AC3E}">
        <p14:creationId xmlns:p14="http://schemas.microsoft.com/office/powerpoint/2010/main" val="358980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295400"/>
            <a:ext cx="10972800" cy="4038600"/>
          </a:xfrm>
        </p:spPr>
        <p:txBody>
          <a:bodyPr/>
          <a:lstStyle/>
          <a:p>
            <a:pPr algn="l"/>
            <a:r>
              <a:rPr lang="en-US" b="1" dirty="0">
                <a:solidFill>
                  <a:srgbClr val="FFFF00"/>
                </a:solidFill>
                <a:effectLst>
                  <a:outerShdw blurRad="38100" dist="38100" dir="2700000" algn="tl">
                    <a:srgbClr val="000000">
                      <a:alpha val="43137"/>
                    </a:srgbClr>
                  </a:outerShdw>
                </a:effectLst>
              </a:rPr>
              <a:t>	But you are a chosen people, a royal priesthood, a holy nation, God's special possession, that you may declare the praises of him who called you out of darkness into his wonderful light.	</a:t>
            </a:r>
            <a:r>
              <a:rPr lang="en-US" b="1" dirty="0">
                <a:solidFill>
                  <a:srgbClr val="FFFF00"/>
                </a:solidFill>
              </a:rPr>
              <a:t>		</a:t>
            </a:r>
            <a:r>
              <a:rPr lang="en-US" b="1" dirty="0">
                <a:solidFill>
                  <a:schemeClr val="bg1"/>
                </a:solidFill>
                <a:effectLst>
                  <a:outerShdw blurRad="38100" dist="38100" dir="2700000" algn="tl">
                    <a:srgbClr val="000000">
                      <a:alpha val="43137"/>
                    </a:srgbClr>
                  </a:outerShdw>
                </a:effectLst>
              </a:rPr>
              <a:t>I Peter 2:9</a:t>
            </a:r>
          </a:p>
        </p:txBody>
      </p:sp>
    </p:spTree>
    <p:extLst>
      <p:ext uri="{BB962C8B-B14F-4D97-AF65-F5344CB8AC3E}">
        <p14:creationId xmlns:p14="http://schemas.microsoft.com/office/powerpoint/2010/main" val="2998116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457200"/>
            <a:ext cx="10972800" cy="5715000"/>
          </a:xfrm>
        </p:spPr>
        <p:txBody>
          <a:bodyPr/>
          <a:lstStyle/>
          <a:p>
            <a:pPr algn="l"/>
            <a:r>
              <a:rPr lang="en-US" b="1" dirty="0">
                <a:solidFill>
                  <a:srgbClr val="FFFF00"/>
                </a:solidFill>
                <a:effectLst>
                  <a:outerShdw blurRad="38100" dist="38100" dir="2700000" algn="tl">
                    <a:srgbClr val="000000">
                      <a:alpha val="43137"/>
                    </a:srgbClr>
                  </a:outerShdw>
                </a:effectLst>
              </a:rPr>
              <a:t>	As for you, you were dead in your transgressions and sins, in which you used to live when you followed the ways of this world and of the ruler of the kingdom of the air, the spirit who is now at work in those who are disobedient. All of us also lived among them at one time, gratifying the cravings of our flesh and following its desires and</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321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914400"/>
            <a:ext cx="10972800" cy="4419600"/>
          </a:xfrm>
        </p:spPr>
        <p:txBody>
          <a:bodyPr/>
          <a:lstStyle/>
          <a:p>
            <a:pPr algn="l"/>
            <a:r>
              <a:rPr lang="en-US" b="1" dirty="0">
                <a:solidFill>
                  <a:srgbClr val="FFFF00"/>
                </a:solidFill>
                <a:effectLst>
                  <a:outerShdw blurRad="38100" dist="38100" dir="2700000" algn="tl">
                    <a:srgbClr val="000000">
                      <a:alpha val="43137"/>
                    </a:srgbClr>
                  </a:outerShdw>
                </a:effectLst>
              </a:rPr>
              <a:t>thoughts. Like the rest, we were by nature deserving of wrath. But because of his great love for us, God, who is rich in mercy, made us alive with Christ even when we were dead in transgressions—it is by grace you have been saved.</a:t>
            </a:r>
            <a:r>
              <a:rPr lang="en-US" b="1" dirty="0">
                <a:solidFill>
                  <a:srgbClr val="FFFF00"/>
                </a:solidFill>
              </a:rPr>
              <a:t>					</a:t>
            </a:r>
            <a:r>
              <a:rPr lang="en-US" b="1" dirty="0">
                <a:solidFill>
                  <a:schemeClr val="bg1"/>
                </a:solidFill>
                <a:effectLst>
                  <a:outerShdw blurRad="38100" dist="38100" dir="2700000" algn="tl">
                    <a:srgbClr val="000000">
                      <a:alpha val="43137"/>
                    </a:srgbClr>
                  </a:outerShdw>
                </a:effectLst>
              </a:rPr>
              <a:t>Ephesians 2:1-5</a:t>
            </a:r>
          </a:p>
        </p:txBody>
      </p:sp>
    </p:spTree>
    <p:extLst>
      <p:ext uri="{BB962C8B-B14F-4D97-AF65-F5344CB8AC3E}">
        <p14:creationId xmlns:p14="http://schemas.microsoft.com/office/powerpoint/2010/main" val="2046574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457200"/>
            <a:ext cx="10972800" cy="5638800"/>
          </a:xfrm>
        </p:spPr>
        <p:txBody>
          <a:bodyPr/>
          <a:lstStyle/>
          <a:p>
            <a:pPr algn="l"/>
            <a:r>
              <a:rPr lang="en-US" b="1" dirty="0">
                <a:solidFill>
                  <a:srgbClr val="FFFF00"/>
                </a:solidFill>
                <a:effectLst>
                  <a:outerShdw blurRad="38100" dist="38100" dir="2700000" algn="tl">
                    <a:srgbClr val="000000">
                      <a:alpha val="43137"/>
                    </a:srgbClr>
                  </a:outerShdw>
                </a:effectLst>
              </a:rPr>
              <a:t>	And I thank Christ Jesus our Lord, who hath enabled me, for that he counted me faithful, putting me into the ministry; Who was before a blasphemer, and a persecutor, and injurious: but I obtained mercy, because I did </a:t>
            </a:r>
            <a:r>
              <a:rPr lang="en-US" b="1" i="1" dirty="0">
                <a:solidFill>
                  <a:srgbClr val="FFFF00"/>
                </a:solidFill>
                <a:effectLst>
                  <a:outerShdw blurRad="38100" dist="38100" dir="2700000" algn="tl">
                    <a:srgbClr val="000000">
                      <a:alpha val="43137"/>
                    </a:srgbClr>
                  </a:outerShdw>
                </a:effectLst>
              </a:rPr>
              <a:t>it</a:t>
            </a:r>
            <a:r>
              <a:rPr lang="en-US" b="1" dirty="0">
                <a:solidFill>
                  <a:srgbClr val="FFFF00"/>
                </a:solidFill>
                <a:effectLst>
                  <a:outerShdw blurRad="38100" dist="38100" dir="2700000" algn="tl">
                    <a:srgbClr val="000000">
                      <a:alpha val="43137"/>
                    </a:srgbClr>
                  </a:outerShdw>
                </a:effectLst>
              </a:rPr>
              <a:t> ignorantly in unbelief. And the grace of our Lord was exceeding abundant with faith and love which is in Christ Jesus. </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014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533400" y="609600"/>
            <a:ext cx="10972800" cy="5638800"/>
          </a:xfrm>
        </p:spPr>
        <p:txBody>
          <a:bodyPr/>
          <a:lstStyle/>
          <a:p>
            <a:pPr algn="l"/>
            <a:r>
              <a:rPr lang="en-US" b="1" dirty="0">
                <a:solidFill>
                  <a:srgbClr val="FFFF00"/>
                </a:solidFill>
                <a:effectLst>
                  <a:outerShdw blurRad="38100" dist="38100" dir="2700000" algn="tl">
                    <a:srgbClr val="000000">
                      <a:alpha val="43137"/>
                    </a:srgbClr>
                  </a:outerShdw>
                </a:effectLst>
              </a:rPr>
              <a:t>This is a faithful saying, and worthy of all acceptation, that Christ Jesus came into the world to save sinners; of whom I am chief. Howbeit for this cause I obtained mercy, that in me first Jesus Christ might shew forth all longsuffering, for a pattern to them which should hereafter believe on him to life everlasting.		</a:t>
            </a:r>
            <a:r>
              <a:rPr lang="en-US" b="1" dirty="0">
                <a:solidFill>
                  <a:srgbClr val="FFFF00"/>
                </a:solidFill>
              </a:rPr>
              <a:t>		</a:t>
            </a:r>
            <a:r>
              <a:rPr lang="en-US" b="1" dirty="0">
                <a:solidFill>
                  <a:schemeClr val="bg1"/>
                </a:solidFill>
                <a:effectLst>
                  <a:outerShdw blurRad="38100" dist="38100" dir="2700000" algn="tl">
                    <a:srgbClr val="000000">
                      <a:alpha val="43137"/>
                    </a:srgbClr>
                  </a:outerShdw>
                </a:effectLst>
              </a:rPr>
              <a:t>I Timothy 1:12-16</a:t>
            </a:r>
          </a:p>
        </p:txBody>
      </p:sp>
    </p:spTree>
    <p:extLst>
      <p:ext uri="{BB962C8B-B14F-4D97-AF65-F5344CB8AC3E}">
        <p14:creationId xmlns:p14="http://schemas.microsoft.com/office/powerpoint/2010/main" val="17720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2057400"/>
            <a:ext cx="10972800" cy="2971800"/>
          </a:xfrm>
        </p:spPr>
        <p:txBody>
          <a:bodyPr/>
          <a:lstStyle/>
          <a:p>
            <a:pPr algn="l"/>
            <a:r>
              <a:rPr lang="en-US" b="1" dirty="0">
                <a:solidFill>
                  <a:srgbClr val="FFFF00"/>
                </a:solidFill>
                <a:effectLst>
                  <a:outerShdw blurRad="38100" dist="38100" dir="2700000" algn="tl">
                    <a:srgbClr val="000000">
                      <a:alpha val="43137"/>
                    </a:srgbClr>
                  </a:outerShdw>
                </a:effectLst>
              </a:rPr>
              <a:t>	But seek first his kingdom and his righteousness, and all these things will be given to you as well.	</a:t>
            </a:r>
            <a:br>
              <a:rPr lang="en-US" b="1" dirty="0">
                <a:solidFill>
                  <a:srgbClr val="FFFF00"/>
                </a:solidFill>
                <a:effectLst>
                  <a:outerShdw blurRad="38100" dist="38100" dir="2700000" algn="tl">
                    <a:srgbClr val="000000">
                      <a:alpha val="43137"/>
                    </a:srgbClr>
                  </a:outerShdw>
                </a:effectLst>
              </a:rPr>
            </a:br>
            <a:r>
              <a:rPr lang="en-US" b="1" dirty="0">
                <a:solidFill>
                  <a:srgbClr val="FFFF00"/>
                </a:solidFill>
              </a:rPr>
              <a:t>							     </a:t>
            </a:r>
            <a:r>
              <a:rPr lang="en-US" b="1" dirty="0">
                <a:solidFill>
                  <a:schemeClr val="bg1"/>
                </a:solidFill>
              </a:rPr>
              <a:t>Matthew 6:33</a:t>
            </a:r>
          </a:p>
        </p:txBody>
      </p:sp>
    </p:spTree>
    <p:extLst>
      <p:ext uri="{BB962C8B-B14F-4D97-AF65-F5344CB8AC3E}">
        <p14:creationId xmlns:p14="http://schemas.microsoft.com/office/powerpoint/2010/main" val="323378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981200"/>
            <a:ext cx="10972800" cy="1524000"/>
          </a:xfrm>
        </p:spPr>
        <p:txBody>
          <a:bodyPr/>
          <a:lstStyle/>
          <a:p>
            <a:pPr algn="l"/>
            <a:r>
              <a:rPr lang="en-US" b="1" dirty="0">
                <a:solidFill>
                  <a:srgbClr val="FFFF00"/>
                </a:solidFill>
                <a:effectLst>
                  <a:outerShdw blurRad="38100" dist="38100" dir="2700000" algn="tl">
                    <a:srgbClr val="000000">
                      <a:alpha val="43137"/>
                    </a:srgbClr>
                  </a:outerShdw>
                </a:effectLst>
              </a:rPr>
              <a:t>…for all have sinned and fall short of the glory of God,…</a:t>
            </a:r>
            <a:r>
              <a:rPr lang="en-US" b="1" dirty="0">
                <a:solidFill>
                  <a:srgbClr val="FFFF00"/>
                </a:solidFill>
              </a:rPr>
              <a:t>				</a:t>
            </a:r>
            <a:r>
              <a:rPr lang="en-US" b="1" dirty="0">
                <a:solidFill>
                  <a:schemeClr val="bg1"/>
                </a:solidFill>
              </a:rPr>
              <a:t>Romans 3:23</a:t>
            </a:r>
          </a:p>
        </p:txBody>
      </p:sp>
      <p:sp>
        <p:nvSpPr>
          <p:cNvPr id="3" name="Title 1">
            <a:extLst>
              <a:ext uri="{FF2B5EF4-FFF2-40B4-BE49-F238E27FC236}">
                <a16:creationId xmlns:a16="http://schemas.microsoft.com/office/drawing/2014/main" id="{5F7B79F4-19E2-42F8-87EB-29C0BF935A5B}"/>
              </a:ext>
            </a:extLst>
          </p:cNvPr>
          <p:cNvSpPr txBox="1">
            <a:spLocks/>
          </p:cNvSpPr>
          <p:nvPr/>
        </p:nvSpPr>
        <p:spPr bwMode="auto">
          <a:xfrm>
            <a:off x="609600" y="4191000"/>
            <a:ext cx="10972800"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a:lstStyle>
          <a:p>
            <a:pPr algn="l" defTabSz="914400"/>
            <a:r>
              <a:rPr lang="en-US" b="1" dirty="0">
                <a:solidFill>
                  <a:srgbClr val="FFFF00"/>
                </a:solidFill>
                <a:effectLst>
                  <a:outerShdw blurRad="38100" dist="38100" dir="2700000" algn="tl">
                    <a:srgbClr val="000000">
                      <a:alpha val="43137"/>
                    </a:srgbClr>
                  </a:outerShdw>
                </a:effectLst>
              </a:rPr>
              <a:t>For the wages of sin is death, but the gift of God is eternal life in Christ Jesus our Lord.</a:t>
            </a:r>
          </a:p>
          <a:p>
            <a:pPr algn="l" defTabSz="914400"/>
            <a:r>
              <a:rPr lang="en-US" b="1" kern="0" dirty="0">
                <a:solidFill>
                  <a:srgbClr val="FFFF00"/>
                </a:solidFill>
              </a:rPr>
              <a:t>	</a:t>
            </a:r>
            <a:r>
              <a:rPr lang="en-US" b="1" kern="0" dirty="0">
                <a:solidFill>
                  <a:schemeClr val="bg1"/>
                </a:solidFill>
              </a:rPr>
              <a:t> 							Romans 6:23 </a:t>
            </a:r>
            <a:r>
              <a:rPr lang="en-US" b="1" kern="0" dirty="0">
                <a:solidFill>
                  <a:srgbClr val="FFFF00"/>
                </a:solidFill>
              </a:rPr>
              <a:t>			</a:t>
            </a:r>
            <a:endParaRPr lang="en-US" b="1" kern="0" dirty="0">
              <a:solidFill>
                <a:schemeClr val="bg1"/>
              </a:solidFill>
            </a:endParaRPr>
          </a:p>
        </p:txBody>
      </p:sp>
      <p:sp>
        <p:nvSpPr>
          <p:cNvPr id="4" name="TextBox 3">
            <a:extLst>
              <a:ext uri="{FF2B5EF4-FFF2-40B4-BE49-F238E27FC236}">
                <a16:creationId xmlns:a16="http://schemas.microsoft.com/office/drawing/2014/main" id="{7702FC50-311F-42AA-BDE0-8AD7BE09B1F6}"/>
              </a:ext>
            </a:extLst>
          </p:cNvPr>
          <p:cNvSpPr txBox="1"/>
          <p:nvPr/>
        </p:nvSpPr>
        <p:spPr>
          <a:xfrm>
            <a:off x="609602" y="609600"/>
            <a:ext cx="3546674"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I.	Problem</a:t>
            </a:r>
          </a:p>
        </p:txBody>
      </p:sp>
    </p:spTree>
    <p:extLst>
      <p:ext uri="{BB962C8B-B14F-4D97-AF65-F5344CB8AC3E}">
        <p14:creationId xmlns:p14="http://schemas.microsoft.com/office/powerpoint/2010/main" val="42013821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600200"/>
            <a:ext cx="10972800" cy="4191000"/>
          </a:xfrm>
        </p:spPr>
        <p:txBody>
          <a:bodyPr/>
          <a:lstStyle/>
          <a:p>
            <a:pPr algn="l"/>
            <a:r>
              <a:rPr lang="en-US" b="1" dirty="0">
                <a:solidFill>
                  <a:srgbClr val="FFFF00"/>
                </a:solidFill>
                <a:effectLst>
                  <a:outerShdw blurRad="38100" dist="38100" dir="2700000" algn="tl">
                    <a:srgbClr val="000000">
                      <a:alpha val="43137"/>
                    </a:srgbClr>
                  </a:outerShdw>
                </a:effectLst>
              </a:rPr>
              <a:t>	“Enter through the narrow gate. For wide is the gate and broad is the road that leads to destruction, and many enter through it. But small is the gate and narrow the road that leads to life, and only a few find it.”</a:t>
            </a:r>
            <a:br>
              <a:rPr lang="en-US" b="1" dirty="0">
                <a:solidFill>
                  <a:srgbClr val="FFFF00"/>
                </a:solidFill>
                <a:effectLst>
                  <a:outerShdw blurRad="38100" dist="38100" dir="2700000" algn="tl">
                    <a:srgbClr val="000000">
                      <a:alpha val="43137"/>
                    </a:srgbClr>
                  </a:outerShdw>
                </a:effectLst>
              </a:rPr>
            </a:br>
            <a:r>
              <a:rPr lang="en-US" b="1" dirty="0">
                <a:solidFill>
                  <a:srgbClr val="FFFF00"/>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Matthew 7:13,14</a:t>
            </a:r>
            <a:r>
              <a:rPr lang="en-US"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08668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371600"/>
            <a:ext cx="10972800" cy="4267200"/>
          </a:xfrm>
        </p:spPr>
        <p:txBody>
          <a:bodyPr/>
          <a:lstStyle/>
          <a:p>
            <a:pPr algn="l"/>
            <a:r>
              <a:rPr lang="en-US" b="1" dirty="0">
                <a:solidFill>
                  <a:srgbClr val="FFFF00"/>
                </a:solidFill>
                <a:effectLst>
                  <a:outerShdw blurRad="38100" dist="38100" dir="2700000" algn="tl">
                    <a:srgbClr val="000000">
                      <a:alpha val="43137"/>
                    </a:srgbClr>
                  </a:outerShdw>
                </a:effectLst>
              </a:rPr>
              <a:t>	…remember that at that time you were separate from Christ, excluded from citizenship in Israel and foreigners to the covenants of the promise, without hope and without God in the world.</a:t>
            </a:r>
            <a:r>
              <a:rPr lang="en-US" dirty="0">
                <a:solidFill>
                  <a:srgbClr val="FFFF00"/>
                </a:solidFill>
              </a:rPr>
              <a:t>		</a:t>
            </a:r>
            <a:r>
              <a:rPr lang="en-US" b="1" dirty="0">
                <a:solidFill>
                  <a:srgbClr val="FFFF00"/>
                </a:solidFill>
              </a:rPr>
              <a:t>			     							</a:t>
            </a:r>
            <a:r>
              <a:rPr lang="en-US" b="1" dirty="0">
                <a:solidFill>
                  <a:schemeClr val="bg1"/>
                </a:solidFill>
              </a:rPr>
              <a:t>Ephesians 2:12</a:t>
            </a:r>
          </a:p>
        </p:txBody>
      </p:sp>
    </p:spTree>
    <p:extLst>
      <p:ext uri="{BB962C8B-B14F-4D97-AF65-F5344CB8AC3E}">
        <p14:creationId xmlns:p14="http://schemas.microsoft.com/office/powerpoint/2010/main" val="126718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52400"/>
            <a:ext cx="10972800" cy="6553200"/>
          </a:xfrm>
        </p:spPr>
        <p:txBody>
          <a:bodyPr/>
          <a:lstStyle/>
          <a:p>
            <a:pPr algn="l"/>
            <a:r>
              <a:rPr lang="en-US" b="1" dirty="0">
                <a:solidFill>
                  <a:srgbClr val="FFFF00"/>
                </a:solidFill>
                <a:effectLst>
                  <a:outerShdw blurRad="38100" dist="38100" dir="2700000" algn="tl">
                    <a:srgbClr val="000000">
                      <a:alpha val="43137"/>
                    </a:srgbClr>
                  </a:outerShdw>
                </a:effectLst>
              </a:rPr>
              <a:t>	</a:t>
            </a:r>
            <a:r>
              <a:rPr lang="en-US" sz="4000" b="1" dirty="0">
                <a:solidFill>
                  <a:srgbClr val="FFFF00"/>
                </a:solidFill>
                <a:effectLst>
                  <a:outerShdw blurRad="38100" dist="38100" dir="2700000" algn="tl">
                    <a:srgbClr val="000000">
                      <a:alpha val="43137"/>
                    </a:srgbClr>
                  </a:outerShdw>
                </a:effectLst>
              </a:rPr>
              <a:t>God is just: He will pay back trouble to those who trouble you and give relief to you who are troubled, and to us as well. This will happen when the Lord Jesus is revealed from heaven in blazing fire with his powerful angels. </a:t>
            </a:r>
            <a:r>
              <a:rPr lang="en-US" sz="4000" b="1" dirty="0">
                <a:solidFill>
                  <a:srgbClr val="FFFF00"/>
                </a:solidFill>
                <a:effectLst>
                  <a:outerShdw blurRad="38100" dist="38100" dir="2700000" algn="tl">
                    <a:srgbClr val="000000">
                      <a:alpha val="43137"/>
                    </a:srgbClr>
                  </a:outerShdw>
                </a:effectLst>
                <a:latin typeface="trebuchet ms" panose="020B0603020202020204" pitchFamily="34" charset="0"/>
              </a:rPr>
              <a:t>He will punish those who do not know God and do not obey the gospel of our Lord Jesus</a:t>
            </a:r>
            <a:r>
              <a:rPr lang="en-US" sz="4000" b="1" dirty="0">
                <a:solidFill>
                  <a:srgbClr val="FFFF00"/>
                </a:solidFill>
                <a:effectLst>
                  <a:outerShdw blurRad="38100" dist="38100" dir="2700000" algn="tl">
                    <a:srgbClr val="000000">
                      <a:alpha val="43137"/>
                    </a:srgbClr>
                  </a:outerShdw>
                </a:effectLst>
              </a:rPr>
              <a:t>. They will be punished with everlasting destruction and shut out from the presence of the Lord and from the glory of his might…</a:t>
            </a:r>
            <a:r>
              <a:rPr lang="en-US" b="1">
                <a:solidFill>
                  <a:srgbClr val="FFFF00"/>
                </a:solidFill>
              </a:rPr>
              <a:t>	</a:t>
            </a:r>
            <a:r>
              <a:rPr lang="en-US" b="1">
                <a:solidFill>
                  <a:schemeClr val="bg1"/>
                </a:solidFill>
              </a:rPr>
              <a:t>II Thessalonians 1:6-9</a:t>
            </a:r>
            <a:endParaRPr lang="en-US" b="1" dirty="0">
              <a:solidFill>
                <a:schemeClr val="bg1"/>
              </a:solidFill>
            </a:endParaRPr>
          </a:p>
        </p:txBody>
      </p:sp>
    </p:spTree>
    <p:extLst>
      <p:ext uri="{BB962C8B-B14F-4D97-AF65-F5344CB8AC3E}">
        <p14:creationId xmlns:p14="http://schemas.microsoft.com/office/powerpoint/2010/main" val="62383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066800"/>
            <a:ext cx="10972800" cy="2133600"/>
          </a:xfrm>
        </p:spPr>
        <p:txBody>
          <a:bodyPr/>
          <a:lstStyle/>
          <a:p>
            <a:pPr algn="l"/>
            <a:r>
              <a:rPr lang="en-US" sz="3800" b="1" dirty="0">
                <a:solidFill>
                  <a:srgbClr val="FFFF00"/>
                </a:solidFill>
                <a:effectLst>
                  <a:outerShdw blurRad="38100" dist="38100" dir="2700000" algn="tl">
                    <a:srgbClr val="000000">
                      <a:alpha val="43137"/>
                    </a:srgbClr>
                  </a:outerShdw>
                </a:effectLst>
              </a:rPr>
              <a:t>	Jesus answered, "I am the way and the truth and the life. No one comes to the Father except through me.”						</a:t>
            </a:r>
            <a:r>
              <a:rPr lang="en-US" sz="3800" b="1" dirty="0">
                <a:solidFill>
                  <a:schemeClr val="bg1"/>
                </a:solidFill>
                <a:effectLst>
                  <a:outerShdw blurRad="38100" dist="38100" dir="2700000" algn="tl">
                    <a:srgbClr val="000000">
                      <a:alpha val="43137"/>
                    </a:srgbClr>
                  </a:outerShdw>
                </a:effectLst>
              </a:rPr>
              <a:t>John 14:6</a:t>
            </a:r>
          </a:p>
        </p:txBody>
      </p:sp>
      <p:sp>
        <p:nvSpPr>
          <p:cNvPr id="3" name="Title 1">
            <a:extLst>
              <a:ext uri="{FF2B5EF4-FFF2-40B4-BE49-F238E27FC236}">
                <a16:creationId xmlns:a16="http://schemas.microsoft.com/office/drawing/2014/main" id="{7297CA76-3FBE-4CA4-8F59-4CF20A5AE743}"/>
              </a:ext>
            </a:extLst>
          </p:cNvPr>
          <p:cNvSpPr txBox="1">
            <a:spLocks/>
          </p:cNvSpPr>
          <p:nvPr/>
        </p:nvSpPr>
        <p:spPr bwMode="auto">
          <a:xfrm>
            <a:off x="609600" y="3124200"/>
            <a:ext cx="10972800"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a:lstStyle>
          <a:p>
            <a:pPr algn="l" defTabSz="914400"/>
            <a:r>
              <a:rPr lang="en-US" sz="3800" b="1" kern="0" dirty="0">
                <a:solidFill>
                  <a:srgbClr val="FFFF00"/>
                </a:solidFill>
                <a:effectLst>
                  <a:outerShdw blurRad="38100" dist="38100" dir="2700000" algn="tl">
                    <a:srgbClr val="000000">
                      <a:alpha val="43137"/>
                    </a:srgbClr>
                  </a:outerShdw>
                </a:effectLst>
              </a:rPr>
              <a:t>	“</a:t>
            </a:r>
            <a:r>
              <a:rPr lang="en-US" sz="3800" b="1" dirty="0">
                <a:solidFill>
                  <a:srgbClr val="FFFF00"/>
                </a:solidFill>
                <a:effectLst>
                  <a:outerShdw blurRad="38100" dist="38100" dir="2700000" algn="tl">
                    <a:srgbClr val="000000">
                      <a:alpha val="43137"/>
                    </a:srgbClr>
                  </a:outerShdw>
                </a:effectLst>
              </a:rPr>
              <a:t>Salvation is found in no one else, for there is no other name under heaven given to mankind by which we must be saved</a:t>
            </a:r>
            <a:r>
              <a:rPr lang="en-US" sz="3800" b="1" kern="0" dirty="0">
                <a:solidFill>
                  <a:srgbClr val="FFFF00"/>
                </a:solidFill>
                <a:effectLst>
                  <a:outerShdw blurRad="38100" dist="38100" dir="2700000" algn="tl">
                    <a:srgbClr val="000000">
                      <a:alpha val="43137"/>
                    </a:srgbClr>
                  </a:outerShdw>
                </a:effectLst>
              </a:rPr>
              <a:t>.				</a:t>
            </a:r>
            <a:r>
              <a:rPr lang="en-US" sz="3800" b="1" kern="0" dirty="0">
                <a:solidFill>
                  <a:schemeClr val="bg1"/>
                </a:solidFill>
                <a:effectLst>
                  <a:outerShdw blurRad="38100" dist="38100" dir="2700000" algn="tl">
                    <a:srgbClr val="000000">
                      <a:alpha val="43137"/>
                    </a:srgbClr>
                  </a:outerShdw>
                </a:effectLst>
              </a:rPr>
              <a:t>Acts 4:12</a:t>
            </a:r>
          </a:p>
        </p:txBody>
      </p:sp>
      <p:sp>
        <p:nvSpPr>
          <p:cNvPr id="5" name="Title 1">
            <a:extLst>
              <a:ext uri="{FF2B5EF4-FFF2-40B4-BE49-F238E27FC236}">
                <a16:creationId xmlns:a16="http://schemas.microsoft.com/office/drawing/2014/main" id="{93D5ACCB-1F75-43DB-A5CE-361B09144BF7}"/>
              </a:ext>
            </a:extLst>
          </p:cNvPr>
          <p:cNvSpPr txBox="1">
            <a:spLocks/>
          </p:cNvSpPr>
          <p:nvPr/>
        </p:nvSpPr>
        <p:spPr bwMode="auto">
          <a:xfrm>
            <a:off x="609600" y="5334000"/>
            <a:ext cx="109728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a:lstStyle>
          <a:p>
            <a:pPr algn="l" defTabSz="914400"/>
            <a:r>
              <a:rPr lang="en-US" sz="4000" b="1" kern="0" dirty="0">
                <a:solidFill>
                  <a:srgbClr val="FFFF00"/>
                </a:solidFill>
              </a:rPr>
              <a:t>	</a:t>
            </a:r>
            <a:r>
              <a:rPr lang="en-US" sz="3800" b="1" kern="0" dirty="0">
                <a:solidFill>
                  <a:srgbClr val="FFFF00"/>
                </a:solidFill>
                <a:effectLst>
                  <a:outerShdw blurRad="38100" dist="38100" dir="2700000" algn="tl">
                    <a:srgbClr val="000000">
                      <a:alpha val="43137"/>
                    </a:srgbClr>
                  </a:outerShdw>
                </a:effectLst>
              </a:rPr>
              <a:t>For the wages of sin is death, but the gift of God is eternal life in Christ Jesus our Lord. </a:t>
            </a:r>
            <a:r>
              <a:rPr lang="en-US" sz="3800" b="1" kern="0" dirty="0">
                <a:solidFill>
                  <a:schemeClr val="bg1"/>
                </a:solidFill>
                <a:effectLst>
                  <a:outerShdw blurRad="38100" dist="38100" dir="2700000" algn="tl">
                    <a:srgbClr val="000000">
                      <a:alpha val="43137"/>
                    </a:srgbClr>
                  </a:outerShdw>
                </a:effectLst>
              </a:rPr>
              <a:t>Romans 6:23</a:t>
            </a:r>
          </a:p>
        </p:txBody>
      </p:sp>
      <p:sp>
        <p:nvSpPr>
          <p:cNvPr id="6" name="TextBox 5">
            <a:extLst>
              <a:ext uri="{FF2B5EF4-FFF2-40B4-BE49-F238E27FC236}">
                <a16:creationId xmlns:a16="http://schemas.microsoft.com/office/drawing/2014/main" id="{FBE298A5-697B-4F5D-BA15-EADE9068480F}"/>
              </a:ext>
            </a:extLst>
          </p:cNvPr>
          <p:cNvSpPr txBox="1"/>
          <p:nvPr/>
        </p:nvSpPr>
        <p:spPr>
          <a:xfrm>
            <a:off x="609600" y="228600"/>
            <a:ext cx="4198585" cy="769441"/>
          </a:xfrm>
          <a:prstGeom prst="rect">
            <a:avLst/>
          </a:prstGeom>
          <a:noFill/>
        </p:spPr>
        <p:txBody>
          <a:bodyPr wrap="none" rtlCol="0">
            <a:spAutoFit/>
          </a:bodyPr>
          <a:lstStyle/>
          <a:p>
            <a:r>
              <a:rPr lang="en-US" sz="4400" b="1" dirty="0">
                <a:solidFill>
                  <a:schemeClr val="bg1"/>
                </a:solidFill>
                <a:effectLst>
                  <a:outerShdw blurRad="38100" dist="38100" dir="2700000" algn="tl">
                    <a:srgbClr val="000000">
                      <a:alpha val="43137"/>
                    </a:srgbClr>
                  </a:outerShdw>
                </a:effectLst>
              </a:rPr>
              <a:t>II.	The Solution</a:t>
            </a:r>
          </a:p>
        </p:txBody>
      </p:sp>
    </p:spTree>
    <p:extLst>
      <p:ext uri="{BB962C8B-B14F-4D97-AF65-F5344CB8AC3E}">
        <p14:creationId xmlns:p14="http://schemas.microsoft.com/office/powerpoint/2010/main" val="19349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381000"/>
            <a:ext cx="10972800" cy="6248400"/>
          </a:xfrm>
        </p:spPr>
        <p:txBody>
          <a:bodyPr/>
          <a:lstStyle/>
          <a:p>
            <a:pPr algn="l"/>
            <a:r>
              <a:rPr lang="en-US" b="1" dirty="0">
                <a:solidFill>
                  <a:srgbClr val="FFFF00"/>
                </a:solidFill>
                <a:effectLst>
                  <a:outerShdw blurRad="38100" dist="38100" dir="2700000" algn="tl">
                    <a:srgbClr val="000000">
                      <a:alpha val="43137"/>
                    </a:srgbClr>
                  </a:outerShdw>
                </a:effectLst>
              </a:rPr>
              <a:t>	</a:t>
            </a:r>
            <a:r>
              <a:rPr lang="en-US" b="1" dirty="0">
                <a:solidFill>
                  <a:srgbClr val="FFFF00"/>
                </a:solidFill>
              </a:rPr>
              <a:t>For I am not ashamed of the gospel, because it is the power of God that brings salvation to everyone who believes: first to the Jew, then to the Gentile. For in the gospel the righteousness of God is revealed—a righteousness that is by faith from first to last, just as it is written: "The righteous will live by faith.				</a:t>
            </a:r>
            <a:r>
              <a:rPr lang="en-US" b="1" dirty="0">
                <a:solidFill>
                  <a:schemeClr val="bg1"/>
                </a:solidFill>
                <a:effectLst>
                  <a:outerShdw blurRad="38100" dist="38100" dir="2700000" algn="tl">
                    <a:srgbClr val="000000">
                      <a:alpha val="43137"/>
                    </a:srgbClr>
                  </a:outerShdw>
                </a:effectLst>
              </a:rPr>
              <a:t>Romans 1:16,17</a:t>
            </a:r>
          </a:p>
        </p:txBody>
      </p:sp>
    </p:spTree>
    <p:extLst>
      <p:ext uri="{BB962C8B-B14F-4D97-AF65-F5344CB8AC3E}">
        <p14:creationId xmlns:p14="http://schemas.microsoft.com/office/powerpoint/2010/main" val="3668967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AB31-6352-48AE-A5F4-C5BC808F3E85}"/>
              </a:ext>
            </a:extLst>
          </p:cNvPr>
          <p:cNvSpPr>
            <a:spLocks noGrp="1"/>
          </p:cNvSpPr>
          <p:nvPr>
            <p:ph type="title"/>
          </p:nvPr>
        </p:nvSpPr>
        <p:spPr>
          <a:xfrm>
            <a:off x="609601" y="1295400"/>
            <a:ext cx="10972800" cy="3200400"/>
          </a:xfrm>
        </p:spPr>
        <p:txBody>
          <a:bodyPr/>
          <a:lstStyle/>
          <a:p>
            <a:pPr algn="l"/>
            <a:r>
              <a:rPr lang="en-US" sz="4000" b="1" dirty="0">
                <a:solidFill>
                  <a:srgbClr val="FFFF00"/>
                </a:solidFill>
                <a:effectLst>
                  <a:outerShdw blurRad="38100" dist="38100" dir="2700000" algn="tl">
                    <a:srgbClr val="000000">
                      <a:alpha val="43137"/>
                    </a:srgbClr>
                  </a:outerShdw>
                </a:effectLst>
              </a:rPr>
              <a:t>	There is no fear in love. But perfect love drives out fear, because fear has to do with punishment. The one who fears is not made perfect in love.	We love because he first loved us.	</a:t>
            </a:r>
            <a:r>
              <a:rPr lang="en-US" sz="4000" b="1" dirty="0">
                <a:solidFill>
                  <a:srgbClr val="FFFF00"/>
                </a:solidFill>
              </a:rPr>
              <a:t>							</a:t>
            </a:r>
            <a:r>
              <a:rPr lang="en-US" sz="4000" b="1" dirty="0">
                <a:solidFill>
                  <a:schemeClr val="bg1"/>
                </a:solidFill>
                <a:effectLst>
                  <a:outerShdw blurRad="38100" dist="38100" dir="2700000" algn="tl">
                    <a:srgbClr val="000000">
                      <a:alpha val="43137"/>
                    </a:srgbClr>
                  </a:outerShdw>
                </a:effectLst>
              </a:rPr>
              <a:t>I John 4:18,19</a:t>
            </a:r>
          </a:p>
        </p:txBody>
      </p:sp>
      <p:sp>
        <p:nvSpPr>
          <p:cNvPr id="3" name="Title 1">
            <a:extLst>
              <a:ext uri="{FF2B5EF4-FFF2-40B4-BE49-F238E27FC236}">
                <a16:creationId xmlns:a16="http://schemas.microsoft.com/office/drawing/2014/main" id="{2AC4DDD6-7A51-44D4-AA25-7D8626080C35}"/>
              </a:ext>
            </a:extLst>
          </p:cNvPr>
          <p:cNvSpPr txBox="1">
            <a:spLocks/>
          </p:cNvSpPr>
          <p:nvPr/>
        </p:nvSpPr>
        <p:spPr bwMode="auto">
          <a:xfrm>
            <a:off x="609600" y="4419600"/>
            <a:ext cx="109728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54" algn="ctr" rtl="0" fontAlgn="base">
              <a:spcBef>
                <a:spcPct val="0"/>
              </a:spcBef>
              <a:spcAft>
                <a:spcPct val="0"/>
              </a:spcAft>
              <a:defRPr sz="4400">
                <a:solidFill>
                  <a:schemeClr val="tx2"/>
                </a:solidFill>
                <a:latin typeface="Times New Roman" pitchFamily="18" charset="0"/>
              </a:defRPr>
            </a:lvl6pPr>
            <a:lvl7pPr marL="914309" algn="ctr" rtl="0" fontAlgn="base">
              <a:spcBef>
                <a:spcPct val="0"/>
              </a:spcBef>
              <a:spcAft>
                <a:spcPct val="0"/>
              </a:spcAft>
              <a:defRPr sz="4400">
                <a:solidFill>
                  <a:schemeClr val="tx2"/>
                </a:solidFill>
                <a:latin typeface="Times New Roman" pitchFamily="18" charset="0"/>
              </a:defRPr>
            </a:lvl7pPr>
            <a:lvl8pPr marL="1371463" algn="ctr" rtl="0" fontAlgn="base">
              <a:spcBef>
                <a:spcPct val="0"/>
              </a:spcBef>
              <a:spcAft>
                <a:spcPct val="0"/>
              </a:spcAft>
              <a:defRPr sz="4400">
                <a:solidFill>
                  <a:schemeClr val="tx2"/>
                </a:solidFill>
                <a:latin typeface="Times New Roman" pitchFamily="18" charset="0"/>
              </a:defRPr>
            </a:lvl8pPr>
            <a:lvl9pPr marL="1828618" algn="ctr" rtl="0" fontAlgn="base">
              <a:spcBef>
                <a:spcPct val="0"/>
              </a:spcBef>
              <a:spcAft>
                <a:spcPct val="0"/>
              </a:spcAft>
              <a:defRPr sz="4400">
                <a:solidFill>
                  <a:schemeClr val="tx2"/>
                </a:solidFill>
                <a:latin typeface="Times New Roman" pitchFamily="18" charset="0"/>
              </a:defRPr>
            </a:lvl9pPr>
          </a:lstStyle>
          <a:p>
            <a:pPr algn="l" defTabSz="914400"/>
            <a:r>
              <a:rPr lang="en-US" sz="4000" b="1" kern="0" dirty="0">
                <a:solidFill>
                  <a:srgbClr val="FFFF00"/>
                </a:solidFill>
                <a:effectLst>
                  <a:outerShdw blurRad="38100" dist="38100" dir="2700000" algn="tl">
                    <a:srgbClr val="000000">
                      <a:alpha val="43137"/>
                    </a:srgbClr>
                  </a:outerShdw>
                </a:effectLst>
                <a:latin typeface="+mn-lt"/>
              </a:rPr>
              <a:t>	</a:t>
            </a:r>
            <a:r>
              <a:rPr lang="en-US" sz="4000" b="1" dirty="0">
                <a:solidFill>
                  <a:srgbClr val="FFFF00"/>
                </a:solidFill>
                <a:effectLst>
                  <a:outerShdw blurRad="38100" dist="38100" dir="2700000" algn="tl">
                    <a:srgbClr val="000000">
                      <a:alpha val="43137"/>
                    </a:srgbClr>
                  </a:outerShdw>
                </a:effectLst>
                <a:latin typeface="+mn-lt"/>
              </a:rPr>
              <a:t>For the Spirit God gave us does not make us timid, but gives us power, love and self-discipline.</a:t>
            </a:r>
            <a:r>
              <a:rPr lang="en-US" sz="4000" b="1" kern="0" dirty="0">
                <a:solidFill>
                  <a:srgbClr val="FFFF00"/>
                </a:solidFill>
                <a:latin typeface="+mn-lt"/>
              </a:rPr>
              <a:t>		     						</a:t>
            </a:r>
            <a:r>
              <a:rPr lang="en-US" sz="4000" b="1" kern="0" dirty="0">
                <a:solidFill>
                  <a:schemeClr val="bg1"/>
                </a:solidFill>
                <a:effectLst>
                  <a:outerShdw blurRad="38100" dist="38100" dir="2700000" algn="tl">
                    <a:srgbClr val="000000">
                      <a:alpha val="43137"/>
                    </a:srgbClr>
                  </a:outerShdw>
                </a:effectLst>
                <a:latin typeface="+mn-lt"/>
              </a:rPr>
              <a:t>II Timothy 1:7</a:t>
            </a:r>
          </a:p>
        </p:txBody>
      </p:sp>
      <p:sp>
        <p:nvSpPr>
          <p:cNvPr id="4" name="TextBox 3">
            <a:extLst>
              <a:ext uri="{FF2B5EF4-FFF2-40B4-BE49-F238E27FC236}">
                <a16:creationId xmlns:a16="http://schemas.microsoft.com/office/drawing/2014/main" id="{022BCE9E-4C95-4F28-BB13-40537F6D88BA}"/>
              </a:ext>
            </a:extLst>
          </p:cNvPr>
          <p:cNvSpPr txBox="1"/>
          <p:nvPr/>
        </p:nvSpPr>
        <p:spPr>
          <a:xfrm>
            <a:off x="609600" y="304800"/>
            <a:ext cx="4854214" cy="769441"/>
          </a:xfrm>
          <a:prstGeom prst="rect">
            <a:avLst/>
          </a:prstGeom>
          <a:noFill/>
        </p:spPr>
        <p:txBody>
          <a:bodyPr wrap="none" rtlCol="0">
            <a:spAutoFit/>
          </a:bodyPr>
          <a:lstStyle/>
          <a:p>
            <a:r>
              <a:rPr lang="en-US" sz="4400" b="1" dirty="0">
                <a:solidFill>
                  <a:schemeClr val="bg1"/>
                </a:solidFill>
                <a:effectLst>
                  <a:outerShdw blurRad="38100" dist="38100" dir="2700000" algn="tl">
                    <a:srgbClr val="000000">
                      <a:alpha val="43137"/>
                    </a:srgbClr>
                  </a:outerShdw>
                </a:effectLst>
              </a:rPr>
              <a:t>III.	The Motivation</a:t>
            </a:r>
          </a:p>
        </p:txBody>
      </p:sp>
    </p:spTree>
    <p:extLst>
      <p:ext uri="{BB962C8B-B14F-4D97-AF65-F5344CB8AC3E}">
        <p14:creationId xmlns:p14="http://schemas.microsoft.com/office/powerpoint/2010/main" val="422688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nnouncements - S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sym typeface="Symbol" pitchFamily="18" charset="2"/>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68360</TotalTime>
  <Words>173</Words>
  <Application>Microsoft Office PowerPoint</Application>
  <PresentationFormat>Widescreen</PresentationFormat>
  <Paragraphs>36</Paragraphs>
  <Slides>14</Slides>
  <Notes>14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Calibri</vt:lpstr>
      <vt:lpstr>Times New Roman</vt:lpstr>
      <vt:lpstr>trebuchet ms</vt:lpstr>
      <vt:lpstr>Announcements - Slate</vt:lpstr>
      <vt:lpstr>1_Announcements - Slate</vt:lpstr>
      <vt:lpstr>2_Announcements - Slate</vt:lpstr>
      <vt:lpstr>3_Announcements - Slate</vt:lpstr>
      <vt:lpstr> “Truly I tell you,” Jesus replied, “no one who has left home or brothers or sisters or mother or father or children or fields for me and the gospel will fail to receive a hundred times as much in this present age: homes, brothers, sisters, mothers, children and fields – along with persecutions-and in the age to come eternal life.”        Mark 10:29-30</vt:lpstr>
      <vt:lpstr> But seek first his kingdom and his righteousness, and all these things will be given to you as well.              Matthew 6:33</vt:lpstr>
      <vt:lpstr>…for all have sinned and fall short of the glory of God,…    Romans 3:23</vt:lpstr>
      <vt:lpstr> “Enter through the narrow gate. For wide is the gate and broad is the road that leads to destruction, and many enter through it. But small is the gate and narrow the road that leads to life, and only a few find it.”        Matthew 7:13,14   </vt:lpstr>
      <vt:lpstr> …remember that at that time you were separate from Christ, excluded from citizenship in Israel and foreigners to the covenants of the promise, without hope and without God in the world.                 Ephesians 2:12</vt:lpstr>
      <vt:lpstr> God is just: He will pay back trouble to those who trouble you and give relief to you who are troubled, and to us as well. This will happen when the Lord Jesus is revealed from heaven in blazing fire with his powerful angels. He will punish those who do not know God and do not obey the gospel of our Lord Jesus. They will be punished with everlasting destruction and shut out from the presence of the Lord and from the glory of his might… II Thessalonians 1:6-9</vt:lpstr>
      <vt:lpstr> Jesus answered, "I am the way and the truth and the life. No one comes to the Father except through me.”      John 14:6</vt:lpstr>
      <vt:lpstr> For I am not ashamed of the gospel, because it is the power of God that brings salvation to everyone who believes: first to the Jew, then to the Gentile. For in the gospel the righteousness of God is revealed—a righteousness that is by faith from first to last, just as it is written: "The righteous will live by faith.    Romans 1:16,17</vt:lpstr>
      <vt:lpstr> There is no fear in love. But perfect love drives out fear, because fear has to do with punishment. The one who fears is not made perfect in love. We love because he first loved us.        I John 4:18,19</vt:lpstr>
      <vt:lpstr> But you are a chosen people, a royal priesthood, a holy nation, God's special possession, that you may declare the praises of him who called you out of darkness into his wonderful light.   I Peter 2:9</vt:lpstr>
      <vt:lpstr> As for you, you were dead in your transgressions and sins, in which you used to live when you followed the ways of this world and of the ruler of the kingdom of the air, the spirit who is now at work in those who are disobedient. All of us also lived among them at one time, gratifying the cravings of our flesh and following its desires and</vt:lpstr>
      <vt:lpstr>thoughts. Like the rest, we were by nature deserving of wrath. But because of his great love for us, God, who is rich in mercy, made us alive with Christ even when we were dead in transgressions—it is by grace you have been saved.     Ephesians 2:1-5</vt:lpstr>
      <vt:lpstr> And I thank Christ Jesus our Lord, who hath enabled me, for that he counted me faithful, putting me into the ministry; Who was before a blasphemer, and a persecutor, and injurious: but I obtained mercy, because I did it ignorantly in unbelief. And the grace of our Lord was exceeding abundant with faith and love which is in Christ Jesus. </vt:lpstr>
      <vt:lpstr>This is a faithful saying, and worthy of all acceptation, that Christ Jesus came into the world to save sinners; of whom I am chief. Howbeit for this cause I obtained mercy, that in me first Jesus Christ might shew forth all longsuffering, for a pattern to them which should hereafter believe on him to life everlasting.    I Timothy 1:12-16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Whiting, Stuart</dc:creator>
  <cp:lastModifiedBy>AV Team</cp:lastModifiedBy>
  <cp:revision>2232</cp:revision>
  <cp:lastPrinted>2019-09-08T13:31:01Z</cp:lastPrinted>
  <dcterms:created xsi:type="dcterms:W3CDTF">2014-06-06T16:00:08Z</dcterms:created>
  <dcterms:modified xsi:type="dcterms:W3CDTF">2019-09-08T16:43:56Z</dcterms:modified>
</cp:coreProperties>
</file>