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07EAA2-6BF6-44BD-AE2B-0A8B34D3C3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BACC8-8916-4562-9947-A72B55CD50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6A7CA-58D4-45C9-BE7D-730D1D39F32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B9BAAE-B048-49D0-ABA9-03590DE662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 descr="HandoutSlideNumber">
            <a:extLst>
              <a:ext uri="{FF2B5EF4-FFF2-40B4-BE49-F238E27FC236}">
                <a16:creationId xmlns:a16="http://schemas.microsoft.com/office/drawing/2014/main" id="{8E9B596C-6A07-42F9-BFDA-EC54A58F38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CC6FC-B0C7-4A71-8D31-0900D6646B5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 descr="Box1">
            <a:extLst>
              <a:ext uri="{FF2B5EF4-FFF2-40B4-BE49-F238E27FC236}">
                <a16:creationId xmlns:a16="http://schemas.microsoft.com/office/drawing/2014/main" id="{DA5D09AF-81ED-46AE-BB4E-D41660451F22}"/>
              </a:ext>
            </a:extLst>
          </p:cNvPr>
          <p:cNvSpPr txBox="1"/>
          <p:nvPr/>
        </p:nvSpPr>
        <p:spPr bwMode="black">
          <a:xfrm>
            <a:off x="564039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 descr="Box2">
            <a:extLst>
              <a:ext uri="{FF2B5EF4-FFF2-40B4-BE49-F238E27FC236}">
                <a16:creationId xmlns:a16="http://schemas.microsoft.com/office/drawing/2014/main" id="{B8946C57-0CC5-4D14-9B42-C6999178EBF3}"/>
              </a:ext>
            </a:extLst>
          </p:cNvPr>
          <p:cNvSpPr txBox="1"/>
          <p:nvPr/>
        </p:nvSpPr>
        <p:spPr bwMode="black">
          <a:xfrm>
            <a:off x="3652825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 descr="Box3">
            <a:extLst>
              <a:ext uri="{FF2B5EF4-FFF2-40B4-BE49-F238E27FC236}">
                <a16:creationId xmlns:a16="http://schemas.microsoft.com/office/drawing/2014/main" id="{BEC6EB0C-AEB0-44CC-896D-62092E99660B}"/>
              </a:ext>
            </a:extLst>
          </p:cNvPr>
          <p:cNvSpPr txBox="1"/>
          <p:nvPr/>
        </p:nvSpPr>
        <p:spPr bwMode="black">
          <a:xfrm>
            <a:off x="564039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 descr="Box4">
            <a:extLst>
              <a:ext uri="{FF2B5EF4-FFF2-40B4-BE49-F238E27FC236}">
                <a16:creationId xmlns:a16="http://schemas.microsoft.com/office/drawing/2014/main" id="{0661E684-1B77-4195-8AFD-80DA7CF82C8E}"/>
              </a:ext>
            </a:extLst>
          </p:cNvPr>
          <p:cNvSpPr txBox="1"/>
          <p:nvPr/>
        </p:nvSpPr>
        <p:spPr bwMode="black">
          <a:xfrm>
            <a:off x="3652825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 descr="Box5">
            <a:extLst>
              <a:ext uri="{FF2B5EF4-FFF2-40B4-BE49-F238E27FC236}">
                <a16:creationId xmlns:a16="http://schemas.microsoft.com/office/drawing/2014/main" id="{AD8C2368-E5D8-4B1B-9B0B-7DE87C6BBA85}"/>
              </a:ext>
            </a:extLst>
          </p:cNvPr>
          <p:cNvSpPr txBox="1"/>
          <p:nvPr/>
        </p:nvSpPr>
        <p:spPr bwMode="black">
          <a:xfrm>
            <a:off x="564039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 descr="Box6">
            <a:extLst>
              <a:ext uri="{FF2B5EF4-FFF2-40B4-BE49-F238E27FC236}">
                <a16:creationId xmlns:a16="http://schemas.microsoft.com/office/drawing/2014/main" id="{A81BD80B-9206-4A06-B121-36DF07C4E4D0}"/>
              </a:ext>
            </a:extLst>
          </p:cNvPr>
          <p:cNvSpPr txBox="1"/>
          <p:nvPr/>
        </p:nvSpPr>
        <p:spPr bwMode="black">
          <a:xfrm>
            <a:off x="3652825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 descr="Box7">
            <a:extLst>
              <a:ext uri="{FF2B5EF4-FFF2-40B4-BE49-F238E27FC236}">
                <a16:creationId xmlns:a16="http://schemas.microsoft.com/office/drawing/2014/main" id="{E2E09599-927B-48A0-B931-371D5AF11F60}"/>
              </a:ext>
            </a:extLst>
          </p:cNvPr>
          <p:cNvSpPr txBox="1"/>
          <p:nvPr/>
        </p:nvSpPr>
        <p:spPr bwMode="black">
          <a:xfrm>
            <a:off x="5257800" y="8686800"/>
            <a:ext cx="1016000" cy="18466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latin typeface="Times New Roman" panose="02020603050405020304" pitchFamily="18" charset="0"/>
              </a:rPr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9090152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E5054-3604-40C6-99BA-CAD11157FF6E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B24E2-5122-456B-9E25-12CE5E952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76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B24E2-5122-456B-9E25-12CE5E952C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49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B24E2-5122-456B-9E25-12CE5E952C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06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B24E2-5122-456B-9E25-12CE5E952C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18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B24E2-5122-456B-9E25-12CE5E952C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55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B24E2-5122-456B-9E25-12CE5E952C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9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B24E2-5122-456B-9E25-12CE5E952C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88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B24E2-5122-456B-9E25-12CE5E952C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96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6C1F-04BB-465E-BCC1-376D58EFF7A7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59F-B903-4922-8936-9D321E8D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3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6C1F-04BB-465E-BCC1-376D58EFF7A7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59F-B903-4922-8936-9D321E8D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6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6C1F-04BB-465E-BCC1-376D58EFF7A7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59F-B903-4922-8936-9D321E8D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9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6C1F-04BB-465E-BCC1-376D58EFF7A7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59F-B903-4922-8936-9D321E8D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2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6C1F-04BB-465E-BCC1-376D58EFF7A7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59F-B903-4922-8936-9D321E8D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9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6C1F-04BB-465E-BCC1-376D58EFF7A7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59F-B903-4922-8936-9D321E8D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6C1F-04BB-465E-BCC1-376D58EFF7A7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59F-B903-4922-8936-9D321E8D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1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6C1F-04BB-465E-BCC1-376D58EFF7A7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59F-B903-4922-8936-9D321E8D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6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6C1F-04BB-465E-BCC1-376D58EFF7A7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59F-B903-4922-8936-9D321E8D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1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6C1F-04BB-465E-BCC1-376D58EFF7A7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59F-B903-4922-8936-9D321E8D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6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6C1F-04BB-465E-BCC1-376D58EFF7A7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59F-B903-4922-8936-9D321E8D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2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F6C1F-04BB-465E-BCC1-376D58EFF7A7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D259F-B903-4922-8936-9D321E8D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160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4989FEA-8516-4D9B-BAE3-5EECC22BB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97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D1A11F-218D-431C-A340-BA5B2FCE42DA}"/>
              </a:ext>
            </a:extLst>
          </p:cNvPr>
          <p:cNvSpPr txBox="1"/>
          <p:nvPr/>
        </p:nvSpPr>
        <p:spPr>
          <a:xfrm>
            <a:off x="-14397" y="283200"/>
            <a:ext cx="12192000" cy="83099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Jesus is seen in how we treat one another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CF99B7-509A-4CDF-A44D-76BCF7EF3493}"/>
              </a:ext>
            </a:extLst>
          </p:cNvPr>
          <p:cNvSpPr txBox="1"/>
          <p:nvPr/>
        </p:nvSpPr>
        <p:spPr>
          <a:xfrm rot="21017365">
            <a:off x="5497091" y="4521191"/>
            <a:ext cx="4412566" cy="707886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nk Free" panose="03080402000500000000" pitchFamily="66" charset="0"/>
              </a:rPr>
              <a:t>Galatians 6:1,2</a:t>
            </a:r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2AF1D71B-A78A-4597-A487-3E57B609AE78}"/>
              </a:ext>
            </a:extLst>
          </p:cNvPr>
          <p:cNvSpPr/>
          <p:nvPr/>
        </p:nvSpPr>
        <p:spPr>
          <a:xfrm rot="16200000">
            <a:off x="8802167" y="2813806"/>
            <a:ext cx="3998172" cy="1831249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Bent-Up 7">
            <a:extLst>
              <a:ext uri="{FF2B5EF4-FFF2-40B4-BE49-F238E27FC236}">
                <a16:creationId xmlns:a16="http://schemas.microsoft.com/office/drawing/2014/main" id="{898F4898-70CA-447F-830D-506BDE1F0A2D}"/>
              </a:ext>
            </a:extLst>
          </p:cNvPr>
          <p:cNvSpPr/>
          <p:nvPr/>
        </p:nvSpPr>
        <p:spPr>
          <a:xfrm rot="5400000" flipV="1">
            <a:off x="9405415" y="4071779"/>
            <a:ext cx="2788021" cy="2538137"/>
          </a:xfrm>
          <a:prstGeom prst="bentUpArrow">
            <a:avLst>
              <a:gd name="adj1" fmla="val 31004"/>
              <a:gd name="adj2" fmla="val 25000"/>
              <a:gd name="adj3" fmla="val 25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B1BD5D-21C5-45DA-8BC2-424E9C9E2489}"/>
              </a:ext>
            </a:extLst>
          </p:cNvPr>
          <p:cNvSpPr txBox="1"/>
          <p:nvPr/>
        </p:nvSpPr>
        <p:spPr>
          <a:xfrm rot="16200000">
            <a:off x="9204738" y="3225969"/>
            <a:ext cx="327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UPWARD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B469C3-D8E7-4A0F-A121-0C5494D8BE2D}"/>
              </a:ext>
            </a:extLst>
          </p:cNvPr>
          <p:cNvSpPr txBox="1"/>
          <p:nvPr/>
        </p:nvSpPr>
        <p:spPr>
          <a:xfrm rot="16200000">
            <a:off x="10448493" y="4681548"/>
            <a:ext cx="2442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WARD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43345E-8AA0-4D16-AFAF-6FB3E710CCA5}"/>
              </a:ext>
            </a:extLst>
          </p:cNvPr>
          <p:cNvSpPr txBox="1"/>
          <p:nvPr/>
        </p:nvSpPr>
        <p:spPr>
          <a:xfrm>
            <a:off x="10129356" y="5611809"/>
            <a:ext cx="1616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7A7749-ABFC-44C4-AA3B-FC2D093D3E41}"/>
              </a:ext>
            </a:extLst>
          </p:cNvPr>
          <p:cNvSpPr txBox="1"/>
          <p:nvPr/>
        </p:nvSpPr>
        <p:spPr>
          <a:xfrm>
            <a:off x="358942" y="1117046"/>
            <a:ext cx="8671407" cy="707886"/>
          </a:xfrm>
          <a:prstGeom prst="rect">
            <a:avLst/>
          </a:prstGeom>
          <a:noFill/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</a:rPr>
              <a:t>Part 1 – “The One Another Heart”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E37AB1-159D-475D-90B1-3938248A89F1}"/>
              </a:ext>
            </a:extLst>
          </p:cNvPr>
          <p:cNvSpPr txBox="1"/>
          <p:nvPr/>
        </p:nvSpPr>
        <p:spPr>
          <a:xfrm>
            <a:off x="358943" y="1980323"/>
            <a:ext cx="7870658" cy="1323439"/>
          </a:xfrm>
          <a:prstGeom prst="rect">
            <a:avLst/>
          </a:prstGeom>
          <a:noFill/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</a:rPr>
              <a:t>Part 2 – “Living a Life Worthy of our Calling”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FF2D36-A3C4-4C01-9A8C-A13115199C8C}"/>
              </a:ext>
            </a:extLst>
          </p:cNvPr>
          <p:cNvSpPr txBox="1"/>
          <p:nvPr/>
        </p:nvSpPr>
        <p:spPr>
          <a:xfrm>
            <a:off x="224692" y="3303762"/>
            <a:ext cx="8671407" cy="1323439"/>
          </a:xfrm>
          <a:prstGeom prst="rect">
            <a:avLst/>
          </a:prstGeom>
          <a:noFill/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</a:rPr>
              <a:t>Part 3 – “Showing Concern for the weak and fallen”</a:t>
            </a:r>
          </a:p>
        </p:txBody>
      </p:sp>
    </p:spTree>
    <p:extLst>
      <p:ext uri="{BB962C8B-B14F-4D97-AF65-F5344CB8AC3E}">
        <p14:creationId xmlns:p14="http://schemas.microsoft.com/office/powerpoint/2010/main" val="100596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725762-9F69-4181-8ECD-0BC6C8CB1182}"/>
              </a:ext>
            </a:extLst>
          </p:cNvPr>
          <p:cNvSpPr txBox="1"/>
          <p:nvPr/>
        </p:nvSpPr>
        <p:spPr>
          <a:xfrm>
            <a:off x="0" y="1181687"/>
            <a:ext cx="12192000" cy="1938992"/>
          </a:xfrm>
          <a:prstGeom prst="rect">
            <a:avLst/>
          </a:prstGeom>
          <a:noFill/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empus Sans ITC" panose="04020404030D07020202" pitchFamily="82" charset="0"/>
              </a:rPr>
              <a:t>As a prisoner for the Lord, then, I urge you </a:t>
            </a:r>
          </a:p>
          <a:p>
            <a:pPr algn="ctr"/>
            <a:r>
              <a:rPr lang="en-US" sz="4000" b="1" dirty="0">
                <a:latin typeface="Tempus Sans ITC" panose="04020404030D07020202" pitchFamily="82" charset="0"/>
              </a:rPr>
              <a:t>to live a life worthy of the calling you have received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empus Sans ITC" panose="04020404030D07020202" pitchFamily="82" charset="0"/>
              </a:rPr>
              <a:t>Ephesians 4:1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07578B-12A1-44E1-90E0-4BACB58A25D6}"/>
              </a:ext>
            </a:extLst>
          </p:cNvPr>
          <p:cNvSpPr/>
          <p:nvPr/>
        </p:nvSpPr>
        <p:spPr>
          <a:xfrm>
            <a:off x="0" y="276049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Live Worthy of our Calling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7ECB8E-9E8D-4885-B155-EE4B3B161ACC}"/>
              </a:ext>
            </a:extLst>
          </p:cNvPr>
          <p:cNvSpPr/>
          <p:nvPr/>
        </p:nvSpPr>
        <p:spPr>
          <a:xfrm>
            <a:off x="126609" y="3429000"/>
            <a:ext cx="11929404" cy="1343766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B0F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“Then”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Based on what I have been telling you, now live this way.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4955E8-0F75-43A6-8CBE-958B6D3BE368}"/>
              </a:ext>
            </a:extLst>
          </p:cNvPr>
          <p:cNvSpPr/>
          <p:nvPr/>
        </p:nvSpPr>
        <p:spPr>
          <a:xfrm>
            <a:off x="126609" y="5489274"/>
            <a:ext cx="11929404" cy="740203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FF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Who God is and what he has done for you in Christ.</a:t>
            </a:r>
          </a:p>
        </p:txBody>
      </p:sp>
    </p:spTree>
    <p:extLst>
      <p:ext uri="{BB962C8B-B14F-4D97-AF65-F5344CB8AC3E}">
        <p14:creationId xmlns:p14="http://schemas.microsoft.com/office/powerpoint/2010/main" val="396432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1A9965-5F04-4700-A2D5-E6F16CFAF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1759744"/>
            <a:ext cx="6350000" cy="4216400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08D4EE-7E10-43CC-87A5-3FD9A8B661E8}"/>
              </a:ext>
            </a:extLst>
          </p:cNvPr>
          <p:cNvSpPr/>
          <p:nvPr/>
        </p:nvSpPr>
        <p:spPr>
          <a:xfrm>
            <a:off x="-1" y="237587"/>
            <a:ext cx="12191999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“There is a way to show your gratitude”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Live worthy of your calling.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3E0826-50C1-46D5-94EF-C481E274F4E9}"/>
              </a:ext>
            </a:extLst>
          </p:cNvPr>
          <p:cNvSpPr/>
          <p:nvPr/>
        </p:nvSpPr>
        <p:spPr>
          <a:xfrm>
            <a:off x="0" y="6032416"/>
            <a:ext cx="12191998" cy="740203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FF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Calling:  Out of Something and into Something else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643D89-FD9C-42B6-B21A-E6D140BC949D}"/>
              </a:ext>
            </a:extLst>
          </p:cNvPr>
          <p:cNvSpPr/>
          <p:nvPr/>
        </p:nvSpPr>
        <p:spPr>
          <a:xfrm>
            <a:off x="0" y="2269611"/>
            <a:ext cx="2921000" cy="2716128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This drives us to Christ-centered living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A8B435-B5C0-400D-8469-F7604CC36E76}"/>
              </a:ext>
            </a:extLst>
          </p:cNvPr>
          <p:cNvSpPr/>
          <p:nvPr/>
        </p:nvSpPr>
        <p:spPr>
          <a:xfrm>
            <a:off x="9271002" y="1647204"/>
            <a:ext cx="2920998" cy="4299254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For you died, and your life is now hidden with Christ in God. When Christ, </a:t>
            </a:r>
            <a:r>
              <a:rPr lang="en-US" sz="32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who is your life</a:t>
            </a:r>
            <a:r>
              <a:rPr lang="en-US" sz="32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Col. 3:2,3</a:t>
            </a:r>
          </a:p>
        </p:txBody>
      </p:sp>
    </p:spTree>
    <p:extLst>
      <p:ext uri="{BB962C8B-B14F-4D97-AF65-F5344CB8AC3E}">
        <p14:creationId xmlns:p14="http://schemas.microsoft.com/office/powerpoint/2010/main" val="316383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743C64-0B27-48D5-8BBD-8003BC669FA5}"/>
              </a:ext>
            </a:extLst>
          </p:cNvPr>
          <p:cNvSpPr/>
          <p:nvPr/>
        </p:nvSpPr>
        <p:spPr>
          <a:xfrm>
            <a:off x="0" y="203341"/>
            <a:ext cx="12192000" cy="13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to Live Worthy of Your Calling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Eph. 4:1-3</a:t>
            </a:r>
            <a:endParaRPr lang="en-US" sz="40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B4BAD1-6D53-4B33-AACD-D7038FF496CC}"/>
              </a:ext>
            </a:extLst>
          </p:cNvPr>
          <p:cNvSpPr/>
          <p:nvPr/>
        </p:nvSpPr>
        <p:spPr>
          <a:xfrm>
            <a:off x="0" y="1919599"/>
            <a:ext cx="12192000" cy="740203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Humble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EE3FA2-1B4A-411B-AFCE-475721FCFAFA}"/>
              </a:ext>
            </a:extLst>
          </p:cNvPr>
          <p:cNvSpPr/>
          <p:nvPr/>
        </p:nvSpPr>
        <p:spPr>
          <a:xfrm>
            <a:off x="0" y="2810994"/>
            <a:ext cx="12192000" cy="740203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Gentle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2C4BB1-162B-4F9D-8941-44A870572000}"/>
              </a:ext>
            </a:extLst>
          </p:cNvPr>
          <p:cNvSpPr/>
          <p:nvPr/>
        </p:nvSpPr>
        <p:spPr>
          <a:xfrm>
            <a:off x="-7032" y="3656852"/>
            <a:ext cx="12192000" cy="740203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Patient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7754B0-736C-46A3-932D-DDBC04BF6692}"/>
              </a:ext>
            </a:extLst>
          </p:cNvPr>
          <p:cNvSpPr/>
          <p:nvPr/>
        </p:nvSpPr>
        <p:spPr>
          <a:xfrm>
            <a:off x="0" y="5824324"/>
            <a:ext cx="12192000" cy="740203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Result: Protect the Unity of the Spirit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66022E-6889-4347-AEE6-A435AD446C42}"/>
              </a:ext>
            </a:extLst>
          </p:cNvPr>
          <p:cNvSpPr/>
          <p:nvPr/>
        </p:nvSpPr>
        <p:spPr>
          <a:xfrm>
            <a:off x="0" y="4502710"/>
            <a:ext cx="12192000" cy="740203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Love</a:t>
            </a:r>
          </a:p>
        </p:txBody>
      </p:sp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A6A11E73-78DC-4DC4-B47A-AF421D6A37BB}"/>
              </a:ext>
            </a:extLst>
          </p:cNvPr>
          <p:cNvSpPr/>
          <p:nvPr/>
        </p:nvSpPr>
        <p:spPr>
          <a:xfrm rot="11253056">
            <a:off x="447119" y="2329180"/>
            <a:ext cx="1490100" cy="3945157"/>
          </a:xfrm>
          <a:prstGeom prst="curvedLeftArrow">
            <a:avLst>
              <a:gd name="adj1" fmla="val 26824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54E2B048-3767-4BAF-A8D3-EA45940175E0}"/>
              </a:ext>
            </a:extLst>
          </p:cNvPr>
          <p:cNvSpPr/>
          <p:nvPr/>
        </p:nvSpPr>
        <p:spPr>
          <a:xfrm rot="10346944" flipH="1">
            <a:off x="10123347" y="2370499"/>
            <a:ext cx="1490100" cy="3945157"/>
          </a:xfrm>
          <a:prstGeom prst="curvedLeftArrow">
            <a:avLst>
              <a:gd name="adj1" fmla="val 26824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5DE5BB-178C-462C-84AA-9BC7FB99C440}"/>
              </a:ext>
            </a:extLst>
          </p:cNvPr>
          <p:cNvSpPr/>
          <p:nvPr/>
        </p:nvSpPr>
        <p:spPr>
          <a:xfrm>
            <a:off x="8719626" y="3393613"/>
            <a:ext cx="2865118" cy="2057486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B0F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This is what unity looks like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6BC122-5032-4347-9433-2E984C3F0C8A}"/>
              </a:ext>
            </a:extLst>
          </p:cNvPr>
          <p:cNvSpPr/>
          <p:nvPr/>
        </p:nvSpPr>
        <p:spPr>
          <a:xfrm>
            <a:off x="607256" y="3393613"/>
            <a:ext cx="2865118" cy="2057486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B0F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This is what unity looks like</a:t>
            </a:r>
          </a:p>
        </p:txBody>
      </p:sp>
    </p:spTree>
    <p:extLst>
      <p:ext uri="{BB962C8B-B14F-4D97-AF65-F5344CB8AC3E}">
        <p14:creationId xmlns:p14="http://schemas.microsoft.com/office/powerpoint/2010/main" val="351720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FBE814-170A-4C37-9B6C-390F9D93E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3" y="1549529"/>
            <a:ext cx="4998837" cy="3758937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6DA8C4-25E8-4420-A8CB-AB9D925102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761" y="1630766"/>
            <a:ext cx="5218106" cy="3627382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BE69C0-5198-4133-B4AA-0398A73FD2CC}"/>
              </a:ext>
            </a:extLst>
          </p:cNvPr>
          <p:cNvSpPr/>
          <p:nvPr/>
        </p:nvSpPr>
        <p:spPr>
          <a:xfrm>
            <a:off x="0" y="203341"/>
            <a:ext cx="12192000" cy="13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Bear One Another’s Burdens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6:1,2</a:t>
            </a:r>
            <a:endParaRPr lang="en-US" sz="40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443EB8-242E-4566-9CB1-9CC636899C4F}"/>
              </a:ext>
            </a:extLst>
          </p:cNvPr>
          <p:cNvSpPr/>
          <p:nvPr/>
        </p:nvSpPr>
        <p:spPr>
          <a:xfrm>
            <a:off x="1" y="5399250"/>
            <a:ext cx="5050302" cy="120032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</a:rPr>
              <a:t>Sin: </a:t>
            </a:r>
            <a:r>
              <a:rPr lang="en-US" sz="3600" b="1" dirty="0">
                <a:latin typeface="Tempus Sans ITC" panose="04020404030D07020202" pitchFamily="82" charset="0"/>
                <a:ea typeface="Calibri" panose="020F0502020204030204" pitchFamily="34" charset="0"/>
              </a:rPr>
              <a:t>‘lapses from the truth” or “a slip-up”</a:t>
            </a:r>
            <a:endParaRPr lang="en-US" sz="3600" b="1" dirty="0">
              <a:latin typeface="Tempus Sans ITC" panose="04020404030D07020202" pitchFamily="8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4685C3-B33A-4487-8830-58885AD7CE7C}"/>
              </a:ext>
            </a:extLst>
          </p:cNvPr>
          <p:cNvSpPr/>
          <p:nvPr/>
        </p:nvSpPr>
        <p:spPr>
          <a:xfrm>
            <a:off x="6706695" y="5308465"/>
            <a:ext cx="5396238" cy="120032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</a:rPr>
              <a:t>Bearing a burden: </a:t>
            </a:r>
            <a:r>
              <a:rPr lang="en-US" sz="3600" b="1" dirty="0">
                <a:latin typeface="Tempus Sans ITC" panose="04020404030D07020202" pitchFamily="82" charset="0"/>
                <a:ea typeface="Calibri" panose="020F0502020204030204" pitchFamily="34" charset="0"/>
              </a:rPr>
              <a:t>helping the other mature in Christ</a:t>
            </a:r>
            <a:endParaRPr lang="en-US" sz="3600" b="1" dirty="0">
              <a:latin typeface="Tempus Sans ITC" panose="04020404030D07020202" pitchFamily="82" charset="0"/>
            </a:endParaRPr>
          </a:p>
        </p:txBody>
      </p:sp>
      <p:sp>
        <p:nvSpPr>
          <p:cNvPr id="9" name="&quot;Not Allowed&quot; Symbol 8">
            <a:extLst>
              <a:ext uri="{FF2B5EF4-FFF2-40B4-BE49-F238E27FC236}">
                <a16:creationId xmlns:a16="http://schemas.microsoft.com/office/drawing/2014/main" id="{FDF41248-B6C8-4915-ABDC-2EF5FC0E821A}"/>
              </a:ext>
            </a:extLst>
          </p:cNvPr>
          <p:cNvSpPr/>
          <p:nvPr/>
        </p:nvSpPr>
        <p:spPr>
          <a:xfrm>
            <a:off x="1005323" y="2151529"/>
            <a:ext cx="3320695" cy="2976282"/>
          </a:xfrm>
          <a:prstGeom prst="noSmoking">
            <a:avLst/>
          </a:prstGeom>
          <a:gradFill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  <a:prstDash val="soli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  <a:prstDash val="solid"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41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FA17F4-2450-405C-AB22-25A57C2C7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36758"/>
            <a:ext cx="5910775" cy="4137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5BDF32-7A4E-4F3B-8FE6-3869379D022A}"/>
              </a:ext>
            </a:extLst>
          </p:cNvPr>
          <p:cNvSpPr/>
          <p:nvPr/>
        </p:nvSpPr>
        <p:spPr>
          <a:xfrm>
            <a:off x="0" y="464886"/>
            <a:ext cx="12192000" cy="1409617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Take responsibility – physically, emotionally,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financially and spiritually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8CFA92-A0C5-4702-B01B-2E5DCA0CD809}"/>
              </a:ext>
            </a:extLst>
          </p:cNvPr>
          <p:cNvSpPr/>
          <p:nvPr/>
        </p:nvSpPr>
        <p:spPr>
          <a:xfrm>
            <a:off x="370714" y="5825173"/>
            <a:ext cx="11450571" cy="70788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6:5  “each one should carry his own load.” </a:t>
            </a:r>
            <a:endParaRPr lang="en-US" sz="4000" b="1" dirty="0">
              <a:latin typeface="Papyrus" panose="03070502060502030205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B5A88A-DFF2-4BD3-814A-B57408EFCE87}"/>
              </a:ext>
            </a:extLst>
          </p:cNvPr>
          <p:cNvSpPr/>
          <p:nvPr/>
        </p:nvSpPr>
        <p:spPr>
          <a:xfrm>
            <a:off x="185223" y="2546790"/>
            <a:ext cx="5910775" cy="2716128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B05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C0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Praise be to the Lord, to God our Savior, who daily bears our burdens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Psalms 68:19</a:t>
            </a:r>
          </a:p>
        </p:txBody>
      </p:sp>
    </p:spTree>
    <p:extLst>
      <p:ext uri="{BB962C8B-B14F-4D97-AF65-F5344CB8AC3E}">
        <p14:creationId xmlns:p14="http://schemas.microsoft.com/office/powerpoint/2010/main" val="268998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12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</TotalTime>
  <Words>280</Words>
  <Application>Microsoft Office PowerPoint</Application>
  <PresentationFormat>Widescreen</PresentationFormat>
  <Paragraphs>46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Ink Free</vt:lpstr>
      <vt:lpstr>Papyrus</vt:lpstr>
      <vt:lpstr>Tempus Sans ITC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Ministry1 - Office</dc:creator>
  <cp:lastModifiedBy>AV Team</cp:lastModifiedBy>
  <cp:revision>12</cp:revision>
  <cp:lastPrinted>2019-07-14T05:39:14Z</cp:lastPrinted>
  <dcterms:created xsi:type="dcterms:W3CDTF">2019-07-13T23:02:27Z</dcterms:created>
  <dcterms:modified xsi:type="dcterms:W3CDTF">2019-07-14T05:39:22Z</dcterms:modified>
</cp:coreProperties>
</file>