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4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5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6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7.xml" ContentType="application/vnd.openxmlformats-officedocument.theme+xml"/>
  <Override PartName="/ppt/slideLayouts/slideLayout56.xml" ContentType="application/vnd.openxmlformats-officedocument.presentationml.slideLayout+xml"/>
  <Override PartName="/ppt/theme/theme8.xml" ContentType="application/vnd.openxmlformats-officedocument.theme+xml"/>
  <Override PartName="/ppt/slideLayouts/slideLayout57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tags/tag7.xml" ContentType="application/vnd.openxmlformats-officedocument.presentationml.tags+xml"/>
  <Override PartName="/ppt/notesSlides/notesSlide10.xml" ContentType="application/vnd.openxmlformats-officedocument.presentationml.notesSlide+xml"/>
  <Override PartName="/ppt/tags/tag8.xml" ContentType="application/vnd.openxmlformats-officedocument.presentationml.tags+xml"/>
  <Override PartName="/ppt/notesSlides/notesSlide11.xml" ContentType="application/vnd.openxmlformats-officedocument.presentationml.notesSlide+xml"/>
  <Override PartName="/ppt/tags/tag9.xml" ContentType="application/vnd.openxmlformats-officedocument.presentationml.tags+xml"/>
  <Override PartName="/ppt/notesSlides/notesSlide12.xml" ContentType="application/vnd.openxmlformats-officedocument.presentationml.notesSlide+xml"/>
  <Override PartName="/ppt/tags/tag10.xml" ContentType="application/vnd.openxmlformats-officedocument.presentationml.tags+xml"/>
  <Override PartName="/ppt/notesSlides/notesSlide13.xml" ContentType="application/vnd.openxmlformats-officedocument.presentationml.notesSlide+xml"/>
  <Override PartName="/ppt/tags/tag11.xml" ContentType="application/vnd.openxmlformats-officedocument.presentationml.tags+xml"/>
  <Override PartName="/ppt/notesSlides/notesSlide14.xml" ContentType="application/vnd.openxmlformats-officedocument.presentationml.notesSlide+xml"/>
  <Override PartName="/ppt/tags/tag12.xml" ContentType="application/vnd.openxmlformats-officedocument.presentationml.tags+xml"/>
  <Override PartName="/ppt/notesSlides/notesSlide15.xml" ContentType="application/vnd.openxmlformats-officedocument.presentationml.notesSlide+xml"/>
  <Override PartName="/ppt/tags/tag13.xml" ContentType="application/vnd.openxmlformats-officedocument.presentationml.tags+xml"/>
  <Override PartName="/ppt/notesSlides/notesSlide16.xml" ContentType="application/vnd.openxmlformats-officedocument.presentationml.notesSlide+xml"/>
  <Override PartName="/ppt/tags/tag14.xml" ContentType="application/vnd.openxmlformats-officedocument.presentationml.tags+xml"/>
  <Override PartName="/ppt/notesSlides/notesSlide17.xml" ContentType="application/vnd.openxmlformats-officedocument.presentationml.notesSlide+xml"/>
  <Override PartName="/ppt/tags/tag15.xml" ContentType="application/vnd.openxmlformats-officedocument.presentationml.tags+xml"/>
  <Override PartName="/ppt/notesSlides/notesSlide18.xml" ContentType="application/vnd.openxmlformats-officedocument.presentationml.notesSlide+xml"/>
  <Override PartName="/ppt/tags/tag16.xml" ContentType="application/vnd.openxmlformats-officedocument.presentationml.tags+xml"/>
  <Override PartName="/ppt/notesSlides/notesSlide19.xml" ContentType="application/vnd.openxmlformats-officedocument.presentationml.notesSlide+xml"/>
  <Override PartName="/ppt/tags/tag17.xml" ContentType="application/vnd.openxmlformats-officedocument.presentationml.tags+xml"/>
  <Override PartName="/ppt/notesSlides/notesSlide20.xml" ContentType="application/vnd.openxmlformats-officedocument.presentationml.notesSlide+xml"/>
  <Override PartName="/ppt/tags/tag18.xml" ContentType="application/vnd.openxmlformats-officedocument.presentationml.tags+xml"/>
  <Override PartName="/ppt/notesSlides/notesSlide21.xml" ContentType="application/vnd.openxmlformats-officedocument.presentationml.notesSlide+xml"/>
  <Override PartName="/ppt/tags/tag19.xml" ContentType="application/vnd.openxmlformats-officedocument.presentationml.tags+xml"/>
  <Override PartName="/ppt/notesSlides/notesSlide22.xml" ContentType="application/vnd.openxmlformats-officedocument.presentationml.notesSlide+xml"/>
  <Override PartName="/ppt/tags/tag20.xml" ContentType="application/vnd.openxmlformats-officedocument.presentationml.tags+xml"/>
  <Override PartName="/ppt/notesSlides/notesSlide23.xml" ContentType="application/vnd.openxmlformats-officedocument.presentationml.notesSlide+xml"/>
  <Override PartName="/ppt/tags/tag21.xml" ContentType="application/vnd.openxmlformats-officedocument.presentationml.tags+xml"/>
  <Override PartName="/ppt/notesSlides/notesSlide24.xml" ContentType="application/vnd.openxmlformats-officedocument.presentationml.notesSlide+xml"/>
  <Override PartName="/ppt/tags/tag22.xml" ContentType="application/vnd.openxmlformats-officedocument.presentationml.tags+xml"/>
  <Override PartName="/ppt/notesSlides/notesSlide25.xml" ContentType="application/vnd.openxmlformats-officedocument.presentationml.notesSlide+xml"/>
  <Override PartName="/ppt/tags/tag23.xml" ContentType="application/vnd.openxmlformats-officedocument.presentationml.tags+xml"/>
  <Override PartName="/ppt/notesSlides/notesSlide26.xml" ContentType="application/vnd.openxmlformats-officedocument.presentationml.notesSlide+xml"/>
  <Override PartName="/ppt/tags/tag24.xml" ContentType="application/vnd.openxmlformats-officedocument.presentationml.tags+xml"/>
  <Override PartName="/ppt/notesSlides/notesSlide27.xml" ContentType="application/vnd.openxmlformats-officedocument.presentationml.notesSlide+xml"/>
  <Override PartName="/ppt/tags/tag25.xml" ContentType="application/vnd.openxmlformats-officedocument.presentationml.tags+xml"/>
  <Override PartName="/ppt/notesSlides/notesSlide28.xml" ContentType="application/vnd.openxmlformats-officedocument.presentationml.notesSlide+xml"/>
  <Override PartName="/ppt/tags/tag26.xml" ContentType="application/vnd.openxmlformats-officedocument.presentationml.tags+xml"/>
  <Override PartName="/ppt/notesSlides/notesSlide29.xml" ContentType="application/vnd.openxmlformats-officedocument.presentationml.notesSlide+xml"/>
  <Override PartName="/ppt/tags/tag27.xml" ContentType="application/vnd.openxmlformats-officedocument.presentationml.tags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tags/tag28.xml" ContentType="application/vnd.openxmlformats-officedocument.presentationml.tags+xml"/>
  <Override PartName="/ppt/notesSlides/notesSlide32.xml" ContentType="application/vnd.openxmlformats-officedocument.presentationml.notesSlide+xml"/>
  <Override PartName="/ppt/tags/tag29.xml" ContentType="application/vnd.openxmlformats-officedocument.presentationml.tags+xml"/>
  <Override PartName="/ppt/notesSlides/notesSlide33.xml" ContentType="application/vnd.openxmlformats-officedocument.presentationml.notesSlide+xml"/>
  <Override PartName="/ppt/tags/tag30.xml" ContentType="application/vnd.openxmlformats-officedocument.presentationml.tags+xml"/>
  <Override PartName="/ppt/notesSlides/notesSlide34.xml" ContentType="application/vnd.openxmlformats-officedocument.presentationml.notesSlide+xml"/>
  <Override PartName="/ppt/tags/tag31.xml" ContentType="application/vnd.openxmlformats-officedocument.presentationml.tags+xml"/>
  <Override PartName="/ppt/notesSlides/notesSlide35.xml" ContentType="application/vnd.openxmlformats-officedocument.presentationml.notesSlide+xml"/>
  <Override PartName="/ppt/tags/tag32.xml" ContentType="application/vnd.openxmlformats-officedocument.presentationml.tags+xml"/>
  <Override PartName="/ppt/notesSlides/notesSlide36.xml" ContentType="application/vnd.openxmlformats-officedocument.presentationml.notesSlide+xml"/>
  <Override PartName="/ppt/tags/tag33.xml" ContentType="application/vnd.openxmlformats-officedocument.presentationml.tags+xml"/>
  <Override PartName="/ppt/notesSlides/notesSlide37.xml" ContentType="application/vnd.openxmlformats-officedocument.presentationml.notesSlide+xml"/>
  <Override PartName="/ppt/tags/tag34.xml" ContentType="application/vnd.openxmlformats-officedocument.presentationml.tags+xml"/>
  <Override PartName="/ppt/notesSlides/notesSlide38.xml" ContentType="application/vnd.openxmlformats-officedocument.presentationml.notesSlide+xml"/>
  <Override PartName="/ppt/tags/tag35.xml" ContentType="application/vnd.openxmlformats-officedocument.presentationml.tags+xml"/>
  <Override PartName="/ppt/notesSlides/notesSlide39.xml" ContentType="application/vnd.openxmlformats-officedocument.presentationml.notesSlide+xml"/>
  <Override PartName="/ppt/tags/tag36.xml" ContentType="application/vnd.openxmlformats-officedocument.presentationml.tags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tags/tag37.xml" ContentType="application/vnd.openxmlformats-officedocument.presentationml.tags+xml"/>
  <Override PartName="/ppt/notesSlides/notesSlide45.xml" ContentType="application/vnd.openxmlformats-officedocument.presentationml.notesSlide+xml"/>
  <Override PartName="/ppt/tags/tag38.xml" ContentType="application/vnd.openxmlformats-officedocument.presentationml.tags+xml"/>
  <Override PartName="/ppt/notesSlides/notesSlide46.xml" ContentType="application/vnd.openxmlformats-officedocument.presentationml.notesSlide+xml"/>
  <Override PartName="/ppt/tags/tag39.xml" ContentType="application/vnd.openxmlformats-officedocument.presentationml.tags+xml"/>
  <Override PartName="/ppt/notesSlides/notesSlide47.xml" ContentType="application/vnd.openxmlformats-officedocument.presentationml.notesSlide+xml"/>
  <Override PartName="/ppt/tags/tag40.xml" ContentType="application/vnd.openxmlformats-officedocument.presentationml.tags+xml"/>
  <Override PartName="/ppt/notesSlides/notesSlide48.xml" ContentType="application/vnd.openxmlformats-officedocument.presentationml.notesSlide+xml"/>
  <Override PartName="/ppt/tags/tag41.xml" ContentType="application/vnd.openxmlformats-officedocument.presentationml.tags+xml"/>
  <Override PartName="/ppt/notesSlides/notesSlide49.xml" ContentType="application/vnd.openxmlformats-officedocument.presentationml.notesSlide+xml"/>
  <Override PartName="/ppt/tags/tag42.xml" ContentType="application/vnd.openxmlformats-officedocument.presentationml.tags+xml"/>
  <Override PartName="/ppt/notesSlides/notesSlide50.xml" ContentType="application/vnd.openxmlformats-officedocument.presentationml.notesSlide+xml"/>
  <Override PartName="/ppt/tags/tag43.xml" ContentType="application/vnd.openxmlformats-officedocument.presentationml.tags+xml"/>
  <Override PartName="/ppt/notesSlides/notesSlide51.xml" ContentType="application/vnd.openxmlformats-officedocument.presentationml.notesSlide+xml"/>
  <Override PartName="/ppt/tags/tag44.xml" ContentType="application/vnd.openxmlformats-officedocument.presentationml.tags+xml"/>
  <Override PartName="/ppt/notesSlides/notesSlide52.xml" ContentType="application/vnd.openxmlformats-officedocument.presentationml.notesSlide+xml"/>
  <Override PartName="/ppt/tags/tag45.xml" ContentType="application/vnd.openxmlformats-officedocument.presentationml.tags+xml"/>
  <Override PartName="/ppt/notesSlides/notesSlide53.xml" ContentType="application/vnd.openxmlformats-officedocument.presentationml.notesSlide+xml"/>
  <Override PartName="/ppt/tags/tag46.xml" ContentType="application/vnd.openxmlformats-officedocument.presentationml.tags+xml"/>
  <Override PartName="/ppt/notesSlides/notesSlide54.xml" ContentType="application/vnd.openxmlformats-officedocument.presentationml.notesSlide+xml"/>
  <Override PartName="/ppt/tags/tag47.xml" ContentType="application/vnd.openxmlformats-officedocument.presentationml.tags+xml"/>
  <Override PartName="/ppt/notesSlides/notesSlide55.xml" ContentType="application/vnd.openxmlformats-officedocument.presentationml.notesSlide+xml"/>
  <Override PartName="/ppt/tags/tag48.xml" ContentType="application/vnd.openxmlformats-officedocument.presentationml.tags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  <p:sldMasterId id="2147483739" r:id="rId2"/>
    <p:sldMasterId id="2147483865" r:id="rId3"/>
    <p:sldMasterId id="2147483878" r:id="rId4"/>
    <p:sldMasterId id="2147483897" r:id="rId5"/>
    <p:sldMasterId id="2147483909" r:id="rId6"/>
    <p:sldMasterId id="2147483933" r:id="rId7"/>
    <p:sldMasterId id="2147483945" r:id="rId8"/>
    <p:sldMasterId id="2147483947" r:id="rId9"/>
  </p:sldMasterIdLst>
  <p:notesMasterIdLst>
    <p:notesMasterId r:id="rId71"/>
  </p:notesMasterIdLst>
  <p:handoutMasterIdLst>
    <p:handoutMasterId r:id="rId72"/>
  </p:handoutMasterIdLst>
  <p:sldIdLst>
    <p:sldId id="2687" r:id="rId10"/>
    <p:sldId id="3116" r:id="rId11"/>
    <p:sldId id="4796" r:id="rId12"/>
    <p:sldId id="3801" r:id="rId13"/>
    <p:sldId id="6507" r:id="rId14"/>
    <p:sldId id="5896" r:id="rId15"/>
    <p:sldId id="6050" r:id="rId16"/>
    <p:sldId id="6796" r:id="rId17"/>
    <p:sldId id="6797" r:id="rId18"/>
    <p:sldId id="6798" r:id="rId19"/>
    <p:sldId id="6799" r:id="rId20"/>
    <p:sldId id="6800" r:id="rId21"/>
    <p:sldId id="265" r:id="rId22"/>
    <p:sldId id="266" r:id="rId23"/>
    <p:sldId id="267" r:id="rId24"/>
    <p:sldId id="268" r:id="rId25"/>
    <p:sldId id="273" r:id="rId26"/>
    <p:sldId id="274" r:id="rId27"/>
    <p:sldId id="263" r:id="rId28"/>
    <p:sldId id="264" r:id="rId29"/>
    <p:sldId id="275" r:id="rId30"/>
    <p:sldId id="276" r:id="rId31"/>
    <p:sldId id="271" r:id="rId32"/>
    <p:sldId id="272" r:id="rId33"/>
    <p:sldId id="256" r:id="rId34"/>
    <p:sldId id="257" r:id="rId35"/>
    <p:sldId id="258" r:id="rId36"/>
    <p:sldId id="259" r:id="rId37"/>
    <p:sldId id="260" r:id="rId38"/>
    <p:sldId id="261" r:id="rId39"/>
    <p:sldId id="5467" r:id="rId40"/>
    <p:sldId id="6776" r:id="rId41"/>
    <p:sldId id="6777" r:id="rId42"/>
    <p:sldId id="262" r:id="rId43"/>
    <p:sldId id="6778" r:id="rId44"/>
    <p:sldId id="6779" r:id="rId45"/>
    <p:sldId id="6780" r:id="rId46"/>
    <p:sldId id="6781" r:id="rId47"/>
    <p:sldId id="6782" r:id="rId48"/>
    <p:sldId id="6783" r:id="rId49"/>
    <p:sldId id="6757" r:id="rId50"/>
    <p:sldId id="304" r:id="rId51"/>
    <p:sldId id="6772" r:id="rId52"/>
    <p:sldId id="6801" r:id="rId53"/>
    <p:sldId id="6784" r:id="rId54"/>
    <p:sldId id="6785" r:id="rId55"/>
    <p:sldId id="6786" r:id="rId56"/>
    <p:sldId id="6787" r:id="rId57"/>
    <p:sldId id="6788" r:id="rId58"/>
    <p:sldId id="6789" r:id="rId59"/>
    <p:sldId id="6790" r:id="rId60"/>
    <p:sldId id="6791" r:id="rId61"/>
    <p:sldId id="6792" r:id="rId62"/>
    <p:sldId id="6793" r:id="rId63"/>
    <p:sldId id="6794" r:id="rId64"/>
    <p:sldId id="6795" r:id="rId65"/>
    <p:sldId id="6775" r:id="rId66"/>
    <p:sldId id="279" r:id="rId67"/>
    <p:sldId id="6697" r:id="rId68"/>
    <p:sldId id="6450" r:id="rId69"/>
    <p:sldId id="5312" r:id="rId70"/>
  </p:sldIdLst>
  <p:sldSz cx="12192000" cy="6858000"/>
  <p:notesSz cx="6950075" cy="9236075"/>
  <p:defaultTextStyle>
    <a:defPPr>
      <a:defRPr lang="en-US"/>
    </a:defPPr>
    <a:lvl1pPr marL="0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9" userDrawn="1">
          <p15:clr>
            <a:srgbClr val="A4A3A4"/>
          </p15:clr>
        </p15:guide>
        <p15:guide id="2" pos="2189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V Team" initials="AT" lastIdx="1" clrIdx="0">
    <p:extLst>
      <p:ext uri="{19B8F6BF-5375-455C-9EA6-DF929625EA0E}">
        <p15:presenceInfo xmlns:p15="http://schemas.microsoft.com/office/powerpoint/2012/main" userId="bf0259f1f3d1c71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B2F0"/>
    <a:srgbClr val="FFFF00"/>
    <a:srgbClr val="FFD757"/>
    <a:srgbClr val="C6E6E8"/>
    <a:srgbClr val="0000FF"/>
    <a:srgbClr val="86E2EE"/>
    <a:srgbClr val="EB99EB"/>
    <a:srgbClr val="1C1C1C"/>
    <a:srgbClr val="C48278"/>
    <a:srgbClr val="D4E6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748" autoAdjust="0"/>
    <p:restoredTop sz="86410" autoAdjust="0"/>
  </p:normalViewPr>
  <p:slideViewPr>
    <p:cSldViewPr>
      <p:cViewPr varScale="1">
        <p:scale>
          <a:sx n="95" d="100"/>
          <a:sy n="95" d="100"/>
        </p:scale>
        <p:origin x="1242" y="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7374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6900"/>
    </p:cViewPr>
  </p:sorterViewPr>
  <p:notesViewPr>
    <p:cSldViewPr>
      <p:cViewPr varScale="1">
        <p:scale>
          <a:sx n="53" d="100"/>
          <a:sy n="53" d="100"/>
        </p:scale>
        <p:origin x="1800" y="78"/>
      </p:cViewPr>
      <p:guideLst>
        <p:guide orient="horz" pos="2909"/>
        <p:guide pos="218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slide" Target="slides/slide30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42" Type="http://schemas.openxmlformats.org/officeDocument/2006/relationships/slide" Target="slides/slide33.xml"/><Relationship Id="rId47" Type="http://schemas.openxmlformats.org/officeDocument/2006/relationships/slide" Target="slides/slide38.xml"/><Relationship Id="rId50" Type="http://schemas.openxmlformats.org/officeDocument/2006/relationships/slide" Target="slides/slide41.xml"/><Relationship Id="rId55" Type="http://schemas.openxmlformats.org/officeDocument/2006/relationships/slide" Target="slides/slide46.xml"/><Relationship Id="rId63" Type="http://schemas.openxmlformats.org/officeDocument/2006/relationships/slide" Target="slides/slide54.xml"/><Relationship Id="rId68" Type="http://schemas.openxmlformats.org/officeDocument/2006/relationships/slide" Target="slides/slide59.xml"/><Relationship Id="rId76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71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9" Type="http://schemas.openxmlformats.org/officeDocument/2006/relationships/slide" Target="slides/slide20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slide" Target="slides/slide28.xml"/><Relationship Id="rId40" Type="http://schemas.openxmlformats.org/officeDocument/2006/relationships/slide" Target="slides/slide31.xml"/><Relationship Id="rId45" Type="http://schemas.openxmlformats.org/officeDocument/2006/relationships/slide" Target="slides/slide36.xml"/><Relationship Id="rId53" Type="http://schemas.openxmlformats.org/officeDocument/2006/relationships/slide" Target="slides/slide44.xml"/><Relationship Id="rId58" Type="http://schemas.openxmlformats.org/officeDocument/2006/relationships/slide" Target="slides/slide49.xml"/><Relationship Id="rId66" Type="http://schemas.openxmlformats.org/officeDocument/2006/relationships/slide" Target="slides/slide57.xml"/><Relationship Id="rId7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slide" Target="slides/slide27.xml"/><Relationship Id="rId49" Type="http://schemas.openxmlformats.org/officeDocument/2006/relationships/slide" Target="slides/slide40.xml"/><Relationship Id="rId57" Type="http://schemas.openxmlformats.org/officeDocument/2006/relationships/slide" Target="slides/slide48.xml"/><Relationship Id="rId61" Type="http://schemas.openxmlformats.org/officeDocument/2006/relationships/slide" Target="slides/slide52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4" Type="http://schemas.openxmlformats.org/officeDocument/2006/relationships/slide" Target="slides/slide35.xml"/><Relationship Id="rId52" Type="http://schemas.openxmlformats.org/officeDocument/2006/relationships/slide" Target="slides/slide43.xml"/><Relationship Id="rId60" Type="http://schemas.openxmlformats.org/officeDocument/2006/relationships/slide" Target="slides/slide51.xml"/><Relationship Id="rId65" Type="http://schemas.openxmlformats.org/officeDocument/2006/relationships/slide" Target="slides/slide56.xml"/><Relationship Id="rId73" Type="http://schemas.openxmlformats.org/officeDocument/2006/relationships/commentAuthors" Target="commentAuthor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43" Type="http://schemas.openxmlformats.org/officeDocument/2006/relationships/slide" Target="slides/slide34.xml"/><Relationship Id="rId48" Type="http://schemas.openxmlformats.org/officeDocument/2006/relationships/slide" Target="slides/slide39.xml"/><Relationship Id="rId56" Type="http://schemas.openxmlformats.org/officeDocument/2006/relationships/slide" Target="slides/slide47.xml"/><Relationship Id="rId64" Type="http://schemas.openxmlformats.org/officeDocument/2006/relationships/slide" Target="slides/slide55.xml"/><Relationship Id="rId69" Type="http://schemas.openxmlformats.org/officeDocument/2006/relationships/slide" Target="slides/slide60.xml"/><Relationship Id="rId77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2.xml"/><Relationship Id="rId72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slide" Target="slides/slide29.xml"/><Relationship Id="rId46" Type="http://schemas.openxmlformats.org/officeDocument/2006/relationships/slide" Target="slides/slide37.xml"/><Relationship Id="rId59" Type="http://schemas.openxmlformats.org/officeDocument/2006/relationships/slide" Target="slides/slide50.xml"/><Relationship Id="rId67" Type="http://schemas.openxmlformats.org/officeDocument/2006/relationships/slide" Target="slides/slide58.xml"/><Relationship Id="rId20" Type="http://schemas.openxmlformats.org/officeDocument/2006/relationships/slide" Target="slides/slide11.xml"/><Relationship Id="rId41" Type="http://schemas.openxmlformats.org/officeDocument/2006/relationships/slide" Target="slides/slide32.xml"/><Relationship Id="rId54" Type="http://schemas.openxmlformats.org/officeDocument/2006/relationships/slide" Target="slides/slide45.xml"/><Relationship Id="rId62" Type="http://schemas.openxmlformats.org/officeDocument/2006/relationships/slide" Target="slides/slide53.xml"/><Relationship Id="rId70" Type="http://schemas.openxmlformats.org/officeDocument/2006/relationships/slide" Target="slides/slide61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7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C44DC10E-5102-4948-8523-BE96E94B53D9}" type="datetimeFigureOut">
              <a:rPr lang="en-US" smtClean="0"/>
              <a:pPr/>
              <a:t>7/7/2019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 descr="HandoutSlideNumber"/>
          <p:cNvSpPr>
            <a:spLocks noGrp="1"/>
          </p:cNvSpPr>
          <p:nvPr>
            <p:ph type="sldNum" sz="quarter" idx="3"/>
          </p:nvPr>
        </p:nvSpPr>
        <p:spPr>
          <a:xfrm>
            <a:off x="393677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29D82FF2-2608-4230-828D-3646CE87CFB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Box 5" descr="Box1">
            <a:extLst>
              <a:ext uri="{FF2B5EF4-FFF2-40B4-BE49-F238E27FC236}">
                <a16:creationId xmlns:a16="http://schemas.microsoft.com/office/drawing/2014/main" id="{F9C255F5-FEFD-4CD4-BAA6-AEBA77B5C811}"/>
              </a:ext>
            </a:extLst>
          </p:cNvPr>
          <p:cNvSpPr txBox="1"/>
          <p:nvPr/>
        </p:nvSpPr>
        <p:spPr bwMode="black">
          <a:xfrm>
            <a:off x="571612" y="2983252"/>
            <a:ext cx="2685669" cy="15388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7" name="TextBox 6" descr="Box2">
            <a:extLst>
              <a:ext uri="{FF2B5EF4-FFF2-40B4-BE49-F238E27FC236}">
                <a16:creationId xmlns:a16="http://schemas.microsoft.com/office/drawing/2014/main" id="{761F680F-97D6-4A83-9AD3-878C2D2E1992}"/>
              </a:ext>
            </a:extLst>
          </p:cNvPr>
          <p:cNvSpPr txBox="1"/>
          <p:nvPr/>
        </p:nvSpPr>
        <p:spPr bwMode="black">
          <a:xfrm>
            <a:off x="3701867" y="2983252"/>
            <a:ext cx="2685669" cy="15388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8" name="TextBox 7" descr="Box3">
            <a:extLst>
              <a:ext uri="{FF2B5EF4-FFF2-40B4-BE49-F238E27FC236}">
                <a16:creationId xmlns:a16="http://schemas.microsoft.com/office/drawing/2014/main" id="{D4209689-8FC0-4CE2-8B7A-43741B63896B}"/>
              </a:ext>
            </a:extLst>
          </p:cNvPr>
          <p:cNvSpPr txBox="1"/>
          <p:nvPr/>
        </p:nvSpPr>
        <p:spPr bwMode="black">
          <a:xfrm>
            <a:off x="571612" y="5661714"/>
            <a:ext cx="2685669" cy="15388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9" name="TextBox 8" descr="Box4">
            <a:extLst>
              <a:ext uri="{FF2B5EF4-FFF2-40B4-BE49-F238E27FC236}">
                <a16:creationId xmlns:a16="http://schemas.microsoft.com/office/drawing/2014/main" id="{E0557391-7446-4328-9991-30E8F6F38D0E}"/>
              </a:ext>
            </a:extLst>
          </p:cNvPr>
          <p:cNvSpPr txBox="1"/>
          <p:nvPr/>
        </p:nvSpPr>
        <p:spPr bwMode="black">
          <a:xfrm>
            <a:off x="3701867" y="5661714"/>
            <a:ext cx="2685669" cy="15388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Times New Roman" panose="02020603050405020304" pitchFamily="18" charset="0"/>
              </a:rPr>
              <a:t>4</a:t>
            </a:r>
          </a:p>
        </p:txBody>
      </p:sp>
      <p:sp>
        <p:nvSpPr>
          <p:cNvPr id="10" name="TextBox 9" descr="Box5">
            <a:extLst>
              <a:ext uri="{FF2B5EF4-FFF2-40B4-BE49-F238E27FC236}">
                <a16:creationId xmlns:a16="http://schemas.microsoft.com/office/drawing/2014/main" id="{CCE57196-95AA-4F27-9DC4-DB3C7F2B28C3}"/>
              </a:ext>
            </a:extLst>
          </p:cNvPr>
          <p:cNvSpPr txBox="1"/>
          <p:nvPr/>
        </p:nvSpPr>
        <p:spPr bwMode="black">
          <a:xfrm>
            <a:off x="571612" y="8340175"/>
            <a:ext cx="2685669" cy="15388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11" name="TextBox 10" descr="Box6">
            <a:extLst>
              <a:ext uri="{FF2B5EF4-FFF2-40B4-BE49-F238E27FC236}">
                <a16:creationId xmlns:a16="http://schemas.microsoft.com/office/drawing/2014/main" id="{7CFAA973-025D-48CA-B352-5BB53BFB3B7E}"/>
              </a:ext>
            </a:extLst>
          </p:cNvPr>
          <p:cNvSpPr txBox="1"/>
          <p:nvPr/>
        </p:nvSpPr>
        <p:spPr bwMode="black">
          <a:xfrm>
            <a:off x="3701867" y="8340175"/>
            <a:ext cx="2685669" cy="153888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en-US" sz="1000">
                <a:latin typeface="Times New Roman" panose="02020603050405020304" pitchFamily="18" charset="0"/>
              </a:rPr>
              <a:t>6</a:t>
            </a:r>
          </a:p>
        </p:txBody>
      </p:sp>
      <p:sp>
        <p:nvSpPr>
          <p:cNvPr id="12" name="TextBox 11" descr="Box7">
            <a:extLst>
              <a:ext uri="{FF2B5EF4-FFF2-40B4-BE49-F238E27FC236}">
                <a16:creationId xmlns:a16="http://schemas.microsoft.com/office/drawing/2014/main" id="{2368E863-3FA7-44D1-AE45-9C76C99CFBC4}"/>
              </a:ext>
            </a:extLst>
          </p:cNvPr>
          <p:cNvSpPr txBox="1"/>
          <p:nvPr/>
        </p:nvSpPr>
        <p:spPr bwMode="black">
          <a:xfrm>
            <a:off x="5340667" y="8774271"/>
            <a:ext cx="1016000" cy="184666"/>
          </a:xfrm>
          <a:prstGeom prst="rect">
            <a:avLst/>
          </a:prstGeom>
          <a:solidFill>
            <a:srgbClr val="FFFFFF">
              <a:alpha val="0"/>
            </a:srgbClr>
          </a:solidFill>
        </p:spPr>
        <p:txBody>
          <a:bodyPr vert="horz" wrap="square" lIns="0" tIns="0" rIns="0" bIns="0" rtlCol="0">
            <a:spAutoFit/>
          </a:bodyPr>
          <a:lstStyle/>
          <a:p>
            <a:pPr algn="r">
              <a:spcBef>
                <a:spcPct val="50000"/>
              </a:spcBef>
              <a:spcAft>
                <a:spcPct val="0"/>
              </a:spcAft>
            </a:pPr>
            <a:r>
              <a:rPr lang="en-US" sz="1200" b="1">
                <a:latin typeface="Times New Roman" panose="02020603050405020304" pitchFamily="18" charset="0"/>
              </a:rPr>
              <a:t>1/1</a:t>
            </a:r>
          </a:p>
        </p:txBody>
      </p:sp>
    </p:spTree>
    <p:extLst>
      <p:ext uri="{BB962C8B-B14F-4D97-AF65-F5344CB8AC3E}">
        <p14:creationId xmlns:p14="http://schemas.microsoft.com/office/powerpoint/2010/main" val="418833937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70" y="0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82012630-2064-48C7-B99B-65309ABD8A11}" type="datetimeFigureOut">
              <a:rPr lang="en-US" smtClean="0"/>
              <a:pPr/>
              <a:t>7/7/2019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95288" y="692150"/>
            <a:ext cx="615950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387136"/>
            <a:ext cx="5560060" cy="4156234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70" y="8772668"/>
            <a:ext cx="3011699" cy="4618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A525B092-4D8F-48EA-91EA-496C4B7210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397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 txBox="1">
            <a:spLocks noGrp="1" noChangeArrowheads="1"/>
          </p:cNvSpPr>
          <p:nvPr/>
        </p:nvSpPr>
        <p:spPr bwMode="auto">
          <a:xfrm>
            <a:off x="3936770" y="8772668"/>
            <a:ext cx="3011699" cy="461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92" tIns="46246" rIns="92492" bIns="46246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8BF7F3E-B02F-4A3F-98B0-41A859EC5D8A}" type="slidenum">
              <a:rPr lang="en-US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1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5325"/>
            <a:ext cx="6149975" cy="3459163"/>
          </a:xfrm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6677" y="4388740"/>
            <a:ext cx="5096722" cy="415142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625" tIns="45312" rIns="90625" bIns="45312"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67954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2AD8D87B-E211-4739-BAED-2335A7E89A6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F2EE2FC6-E3D3-409E-BBD2-B33C4A7C32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FC816B40-0686-4034-ABE3-A8A97723B7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3D9F3D-DBF8-495A-A18D-52E21F73EF9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>
            <a:extLst>
              <a:ext uri="{FF2B5EF4-FFF2-40B4-BE49-F238E27FC236}">
                <a16:creationId xmlns:a16="http://schemas.microsoft.com/office/drawing/2014/main" id="{BDB391F5-78AB-4965-9FA6-726C6537235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>
            <a:extLst>
              <a:ext uri="{FF2B5EF4-FFF2-40B4-BE49-F238E27FC236}">
                <a16:creationId xmlns:a16="http://schemas.microsoft.com/office/drawing/2014/main" id="{CCF3F345-5E55-4BA4-98FD-56775704DA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0244" name="Slide Number Placeholder 3">
            <a:extLst>
              <a:ext uri="{FF2B5EF4-FFF2-40B4-BE49-F238E27FC236}">
                <a16:creationId xmlns:a16="http://schemas.microsoft.com/office/drawing/2014/main" id="{E7029E76-C0FB-4E95-82F8-661610E0467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01D008A-4C2C-4BC4-B7C8-E09D42A3238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23FE0D65-067A-4038-B3D0-ABF813BA1B0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85F28AB7-A6EC-484F-8AF8-527D555548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C6F3F29B-EABE-4891-92AF-8787849E6F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88CECE2-B53E-4F28-BFBB-87C90FDC2E1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8FF66666-617E-4C75-A7C2-63B5C544913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64F2409-BEAD-42C8-822E-935C686FB10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97632B31-2A6D-44B3-9AD1-B24222787B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FA401B-DCDD-4DA6-9E85-052FD427125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C/E</a:t>
            </a:r>
          </a:p>
          <a:p>
            <a:r>
              <a:rPr lang="en-US" altLang="en-US"/>
              <a:t>King, Praise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>
            <a:extLst>
              <a:ext uri="{FF2B5EF4-FFF2-40B4-BE49-F238E27FC236}">
                <a16:creationId xmlns:a16="http://schemas.microsoft.com/office/drawing/2014/main" id="{1C98AAAB-A9EC-4CAD-81ED-C0A0536C7AD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63547A9-C1F3-4586-84F8-4D1F3DBEACF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47375878-DE4C-4597-A10C-3123EC85AF8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3B45CBD3-E3B5-4145-9C0F-6AC36B2715A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B0960D49-B0A4-48A4-AFD9-87BF594B64A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3249C4F-F086-4C9D-9D62-3F44A9A8BD9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FFE61FB6-9C72-4B33-8134-CC5B0E505D9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>
            <a:extLst>
              <a:ext uri="{FF2B5EF4-FFF2-40B4-BE49-F238E27FC236}">
                <a16:creationId xmlns:a16="http://schemas.microsoft.com/office/drawing/2014/main" id="{52A2230A-C856-4D24-9797-F2F03729FB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>
            <a:extLst>
              <a:ext uri="{FF2B5EF4-FFF2-40B4-BE49-F238E27FC236}">
                <a16:creationId xmlns:a16="http://schemas.microsoft.com/office/drawing/2014/main" id="{BC8333D1-E59F-44FC-A212-3AB7E5FA55C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F00DCA8-F71C-47F9-9EAF-DE18D05C91C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9D42801B-855A-406B-85DF-086E8A487F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>
            <a:extLst>
              <a:ext uri="{FF2B5EF4-FFF2-40B4-BE49-F238E27FC236}">
                <a16:creationId xmlns:a16="http://schemas.microsoft.com/office/drawing/2014/main" id="{8A170BDB-F85B-469B-BDC9-3F54035DF3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10E0E88A-F419-4BE0-9585-3240B5224D6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02DF0EA-557A-4157-8D55-BE0B4D1D570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5581FF8E-8144-4E5A-A24C-9A7788BCF24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>
            <a:extLst>
              <a:ext uri="{FF2B5EF4-FFF2-40B4-BE49-F238E27FC236}">
                <a16:creationId xmlns:a16="http://schemas.microsoft.com/office/drawing/2014/main" id="{C64FA2EE-4C85-4F59-B14B-A480B5BBFCF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>
            <a:extLst>
              <a:ext uri="{FF2B5EF4-FFF2-40B4-BE49-F238E27FC236}">
                <a16:creationId xmlns:a16="http://schemas.microsoft.com/office/drawing/2014/main" id="{3AA09CCA-9C4E-4485-9A1E-1E6D90F13B5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B7FE7D0-9277-4403-93DA-5A7F4E933570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9459" name="Rectangle 2">
            <a:extLst>
              <a:ext uri="{FF2B5EF4-FFF2-40B4-BE49-F238E27FC236}">
                <a16:creationId xmlns:a16="http://schemas.microsoft.com/office/drawing/2014/main" id="{2692062D-8FD9-4F6D-8D2F-9591B802AF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6215EF0A-E471-4C84-B8E4-97064E8FB4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69DCE576-1C58-466B-B00E-0C127AA3F02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6E061E1C-D1B1-441E-AC34-895A3E5451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DEDCE139-C691-4DF6-B504-D4970F2224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FA72330-64A6-4A2C-BE32-F78ADB3FA45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 txBox="1">
            <a:spLocks noGrp="1" noChangeArrowheads="1"/>
          </p:cNvSpPr>
          <p:nvPr/>
        </p:nvSpPr>
        <p:spPr bwMode="auto">
          <a:xfrm>
            <a:off x="3936770" y="8772668"/>
            <a:ext cx="3011699" cy="461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92" tIns="46246" rIns="92492" bIns="46246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F8BF7F3E-B02F-4A3F-98B0-41A859EC5D8A}" type="slidenum">
              <a:rPr lang="en-US" altLang="en-US">
                <a:solidFill>
                  <a:srgbClr val="000000"/>
                </a:solidFill>
              </a:rPr>
              <a:pPr algn="r" eaLnBrk="1" hangingPunct="1">
                <a:spcBef>
                  <a:spcPct val="0"/>
                </a:spcBef>
              </a:pPr>
              <a:t>2</a:t>
            </a:fld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5325"/>
            <a:ext cx="6149975" cy="3459163"/>
          </a:xfrm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6677" y="4388740"/>
            <a:ext cx="5096722" cy="415142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625" tIns="45312" rIns="90625" bIns="45312"/>
          <a:lstStyle/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Blink lights at 3 minutes</a:t>
            </a:r>
          </a:p>
        </p:txBody>
      </p:sp>
    </p:spTree>
    <p:extLst>
      <p:ext uri="{BB962C8B-B14F-4D97-AF65-F5344CB8AC3E}">
        <p14:creationId xmlns:p14="http://schemas.microsoft.com/office/powerpoint/2010/main" val="12121514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75DAAFAC-0AD5-431F-B684-A271672623C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C8565B27-DFA8-4AAE-8E6E-82C244968C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9D48F685-05D5-48C0-8ACD-07AC15C2A31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2B78D01-2648-4F89-A904-6DCD523CD1B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>
            <a:extLst>
              <a:ext uri="{FF2B5EF4-FFF2-40B4-BE49-F238E27FC236}">
                <a16:creationId xmlns:a16="http://schemas.microsoft.com/office/drawing/2014/main" id="{93440801-A68F-4853-90D4-DBABF2094FE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BC9B339-98CB-4614-A3EC-93198454CE5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2531" name="Rectangle 2">
            <a:extLst>
              <a:ext uri="{FF2B5EF4-FFF2-40B4-BE49-F238E27FC236}">
                <a16:creationId xmlns:a16="http://schemas.microsoft.com/office/drawing/2014/main" id="{97664396-3525-4C23-BC2C-C95FA2AE3F8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>
            <a:extLst>
              <a:ext uri="{FF2B5EF4-FFF2-40B4-BE49-F238E27FC236}">
                <a16:creationId xmlns:a16="http://schemas.microsoft.com/office/drawing/2014/main" id="{A18A85F6-5540-440C-9495-D0DFBB200D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>
            <a:extLst>
              <a:ext uri="{FF2B5EF4-FFF2-40B4-BE49-F238E27FC236}">
                <a16:creationId xmlns:a16="http://schemas.microsoft.com/office/drawing/2014/main" id="{014D05D9-AC7A-4F22-8FDD-8721F7DCA9A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02B02F9-B29E-4AAB-8341-B431DFAF8E8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3555" name="Rectangle 2">
            <a:extLst>
              <a:ext uri="{FF2B5EF4-FFF2-40B4-BE49-F238E27FC236}">
                <a16:creationId xmlns:a16="http://schemas.microsoft.com/office/drawing/2014/main" id="{48FF9D01-9CB5-4780-A39A-2AA1FFE97A7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>
            <a:extLst>
              <a:ext uri="{FF2B5EF4-FFF2-40B4-BE49-F238E27FC236}">
                <a16:creationId xmlns:a16="http://schemas.microsoft.com/office/drawing/2014/main" id="{BBAB443E-28BC-44EB-B6BD-64F41A3F71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>
            <a:extLst>
              <a:ext uri="{FF2B5EF4-FFF2-40B4-BE49-F238E27FC236}">
                <a16:creationId xmlns:a16="http://schemas.microsoft.com/office/drawing/2014/main" id="{BC04BC62-B9FE-4D07-A4ED-094C561F62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DD94EC9-ADDC-4739-9B2C-1AED309D741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4579" name="Rectangle 2">
            <a:extLst>
              <a:ext uri="{FF2B5EF4-FFF2-40B4-BE49-F238E27FC236}">
                <a16:creationId xmlns:a16="http://schemas.microsoft.com/office/drawing/2014/main" id="{B665DF72-ABBE-40D2-B586-BDCD8229ECE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>
            <a:extLst>
              <a:ext uri="{FF2B5EF4-FFF2-40B4-BE49-F238E27FC236}">
                <a16:creationId xmlns:a16="http://schemas.microsoft.com/office/drawing/2014/main" id="{166FC48A-D302-47B7-A98D-44B14C50184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>
            <a:extLst>
              <a:ext uri="{FF2B5EF4-FFF2-40B4-BE49-F238E27FC236}">
                <a16:creationId xmlns:a16="http://schemas.microsoft.com/office/drawing/2014/main" id="{CC5182BF-3840-43A5-AA68-D2D2BE99DC9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1ACDB3E-0710-4201-9D2B-5CCBB69ADCF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5603" name="Rectangle 2">
            <a:extLst>
              <a:ext uri="{FF2B5EF4-FFF2-40B4-BE49-F238E27FC236}">
                <a16:creationId xmlns:a16="http://schemas.microsoft.com/office/drawing/2014/main" id="{F487DAD6-EB2B-4A2A-A5A4-078A1215ED7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6DAEFFD9-67EC-4880-AD68-81B46C475D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7">
            <a:extLst>
              <a:ext uri="{FF2B5EF4-FFF2-40B4-BE49-F238E27FC236}">
                <a16:creationId xmlns:a16="http://schemas.microsoft.com/office/drawing/2014/main" id="{14AD43A2-1CAC-4E1A-A1BC-4C4E6E31AA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4B0727A-8F90-415C-91DB-358FBBC053A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075" name="Rectangle 2">
            <a:extLst>
              <a:ext uri="{FF2B5EF4-FFF2-40B4-BE49-F238E27FC236}">
                <a16:creationId xmlns:a16="http://schemas.microsoft.com/office/drawing/2014/main" id="{A14B087C-B9FE-4EB2-AFD0-EC55A980CC4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6" name="Rectangle 3">
            <a:extLst>
              <a:ext uri="{FF2B5EF4-FFF2-40B4-BE49-F238E27FC236}">
                <a16:creationId xmlns:a16="http://schemas.microsoft.com/office/drawing/2014/main" id="{1A4A4343-65D7-4B0D-B79F-18694C0B9A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Eb</a:t>
            </a:r>
          </a:p>
          <a:p>
            <a:r>
              <a:rPr lang="en-US" altLang="en-US"/>
              <a:t>Assurance, Blood, Communion, Cross, Heaven, Sacrifice</a:t>
            </a: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316FC493-4A96-44B7-9914-B0BA5846490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42AF4EF7-CD0F-41F8-A52A-73140BB5D9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3D5CC433-F2F5-4DDC-A2DD-32653AEFB7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897BE48-6B0B-4893-B0A3-374E2F984EE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CCDA7428-4925-409F-BF20-50AC4074075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499A3A95-1333-4088-B207-517304E878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E8202572-2D42-445A-9459-89707078D33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44D154E-2BD2-45C4-B332-19E52EAB736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102AAA2E-B1CD-46CB-8BC8-B15293472C6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59A60C2C-9826-44BF-A202-FC36EDBE35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9220" name="Slide Number Placeholder 3">
            <a:extLst>
              <a:ext uri="{FF2B5EF4-FFF2-40B4-BE49-F238E27FC236}">
                <a16:creationId xmlns:a16="http://schemas.microsoft.com/office/drawing/2014/main" id="{24CA6349-8BCA-45AA-97E0-5BB60AD581C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7E49B2B-06D3-4376-B201-2E3D04FF122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667AA955-20CA-4E48-905F-827B6ED264B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CC1A627D-0006-4279-8D21-B2EC785697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1268" name="Slide Number Placeholder 3">
            <a:extLst>
              <a:ext uri="{FF2B5EF4-FFF2-40B4-BE49-F238E27FC236}">
                <a16:creationId xmlns:a16="http://schemas.microsoft.com/office/drawing/2014/main" id="{B5613821-C1F8-4124-9773-74357526D9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83D71AD-3AC3-48AA-9B3B-6F6DC3E356C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 txBox="1">
            <a:spLocks noGrp="1" noChangeArrowheads="1"/>
          </p:cNvSpPr>
          <p:nvPr/>
        </p:nvSpPr>
        <p:spPr bwMode="auto">
          <a:xfrm>
            <a:off x="3936770" y="8772668"/>
            <a:ext cx="3011699" cy="461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92" tIns="46246" rIns="92492" bIns="46246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30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BF7F3E-B02F-4A3F-98B0-41A859EC5D8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309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5325"/>
            <a:ext cx="6149975" cy="3459163"/>
          </a:xfrm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6677" y="4388740"/>
            <a:ext cx="5096722" cy="415142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625" tIns="45312" rIns="90625" bIns="45312"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5551228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0BF46A54-C0DE-4B8C-9036-A75DB473D26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C669B7E2-6F51-4780-9064-19E76BFD7C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EBCAF262-9003-42EB-B60F-A3BA8FFFCA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9E37D7C-CEC7-4645-803C-65543D270FA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5288" y="692150"/>
            <a:ext cx="615950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Communion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25B092-4D8F-48EA-91EA-496C4B7210E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940798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716A1016-6777-4505-82F4-C001EA0194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5E1915F-22D0-4EB7-8B08-BD34296C5B9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999F03B8-6215-4331-88B2-F2089886EB5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1B18891B-F41A-483B-B90D-4427BC15A4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G</a:t>
            </a:r>
          </a:p>
          <a:p>
            <a:r>
              <a:rPr lang="en-US" altLang="en-US"/>
              <a:t>Faith, Guidance, Heaven, Protection</a:t>
            </a: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>
            <a:extLst>
              <a:ext uri="{FF2B5EF4-FFF2-40B4-BE49-F238E27FC236}">
                <a16:creationId xmlns:a16="http://schemas.microsoft.com/office/drawing/2014/main" id="{9BD94680-D5C9-4701-A27A-98950D807C9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>
            <a:extLst>
              <a:ext uri="{FF2B5EF4-FFF2-40B4-BE49-F238E27FC236}">
                <a16:creationId xmlns:a16="http://schemas.microsoft.com/office/drawing/2014/main" id="{DBBC120F-96D5-4346-8E7F-B75193DFD2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2292" name="Slide Number Placeholder 3">
            <a:extLst>
              <a:ext uri="{FF2B5EF4-FFF2-40B4-BE49-F238E27FC236}">
                <a16:creationId xmlns:a16="http://schemas.microsoft.com/office/drawing/2014/main" id="{51129224-AF1B-49A8-B6AC-35B6C6A534E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6E6011D-3A21-4CBD-BC7E-1B632EF1C16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FDE9EC33-9F6A-4860-81A4-05F99A6564C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C81A88F0-121F-4D24-9A3C-AA640A30FB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3316" name="Slide Number Placeholder 3">
            <a:extLst>
              <a:ext uri="{FF2B5EF4-FFF2-40B4-BE49-F238E27FC236}">
                <a16:creationId xmlns:a16="http://schemas.microsoft.com/office/drawing/2014/main" id="{A1FC9FB8-2151-4D29-87E7-7504AFFBCB2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97775E-4A3E-415C-8657-D5B199E9953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>
            <a:extLst>
              <a:ext uri="{FF2B5EF4-FFF2-40B4-BE49-F238E27FC236}">
                <a16:creationId xmlns:a16="http://schemas.microsoft.com/office/drawing/2014/main" id="{ADCBA3D4-18F1-4381-BEA5-E36176200C8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>
            <a:extLst>
              <a:ext uri="{FF2B5EF4-FFF2-40B4-BE49-F238E27FC236}">
                <a16:creationId xmlns:a16="http://schemas.microsoft.com/office/drawing/2014/main" id="{0C60EACE-3756-4DC5-9EB8-F4D6938A67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4340" name="Slide Number Placeholder 3">
            <a:extLst>
              <a:ext uri="{FF2B5EF4-FFF2-40B4-BE49-F238E27FC236}">
                <a16:creationId xmlns:a16="http://schemas.microsoft.com/office/drawing/2014/main" id="{73A8B35B-C6FD-4CFF-830D-B3B1A6A5207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891E7F3-18C7-41BF-B5F8-E37D6041B078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7AE4B22E-3E75-42D9-8F6E-E0AA09A3FDB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1628957C-751A-45CC-9486-EFF44AD85D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0C26815E-03FF-4FF3-9E67-591F8DDBF5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9D0F91D-130B-416B-AD78-B7586194CB4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108ED74A-F454-4ACF-B7CE-D11209DA82A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47A470D9-5C69-419F-9250-8752EAD588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B1A23F4D-DC26-4F45-9803-5AD3274EFBE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A7CA71A-23A7-4E70-ADBD-5CEC9FEBF51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BEA61BFF-76FB-491D-8B56-5FDDE4339C8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67B973D7-F5C8-44B8-ADE3-3F81D005BF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9621B9BE-56A3-4C56-9905-510113EDA7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9356BDE-1C83-4982-8D88-52F428FD2EF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B196C5FA-7AEE-4679-97FF-088AB42CF15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191127FB-49C6-47BD-A296-B43E8E4164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4B27F8E6-2AB5-4FA6-BCA3-94AAD382668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D9B41F-5A05-4717-94BA-799D48AC0E85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 txBox="1">
            <a:spLocks noGrp="1" noChangeArrowheads="1"/>
          </p:cNvSpPr>
          <p:nvPr/>
        </p:nvSpPr>
        <p:spPr bwMode="auto">
          <a:xfrm>
            <a:off x="3936704" y="8773172"/>
            <a:ext cx="3011804" cy="461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489" tIns="46244" rIns="92489" bIns="46244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276841-E6A3-4F13-B315-50F7E066A0D6}" type="slidenum">
              <a:rPr kumimoji="0" lang="en-US" altLang="en-US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0050" y="695325"/>
            <a:ext cx="6149975" cy="3459163"/>
          </a:xfrm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6471" y="4388161"/>
            <a:ext cx="5097140" cy="415198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622" tIns="45311" rIns="90622" bIns="45311"/>
          <a:lstStyle/>
          <a:p>
            <a:pPr eaLnBrk="1" hangingPunct="1"/>
            <a:r>
              <a:rPr lang="en-US" altLang="en-US" dirty="0"/>
              <a:t>Child Care</a:t>
            </a:r>
            <a:r>
              <a:rPr lang="en-US" altLang="en-US" baseline="0" dirty="0"/>
              <a:t> </a:t>
            </a:r>
            <a:r>
              <a:rPr lang="en-US" altLang="en-US" dirty="0"/>
              <a:t>(2 &amp; under)</a:t>
            </a:r>
          </a:p>
        </p:txBody>
      </p:sp>
    </p:spTree>
    <p:extLst>
      <p:ext uri="{BB962C8B-B14F-4D97-AF65-F5344CB8AC3E}">
        <p14:creationId xmlns:p14="http://schemas.microsoft.com/office/powerpoint/2010/main" val="266340512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F7F1EC31-C47E-49A3-9B54-08061F789AC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37388FA4-F529-48DD-9C53-D180B59161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EB6B0864-0CE2-4F0B-9D19-74B7C597CE7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982ADB3-8CB1-464B-820E-0BD60C4C098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25B092-4D8F-48EA-91EA-496C4B7210E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252671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25B092-4D8F-48EA-91EA-496C4B7210E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511096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25B092-4D8F-48EA-91EA-496C4B7210E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807529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25B092-4D8F-48EA-91EA-496C4B7210E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463359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>
            <a:extLst>
              <a:ext uri="{FF2B5EF4-FFF2-40B4-BE49-F238E27FC236}">
                <a16:creationId xmlns:a16="http://schemas.microsoft.com/office/drawing/2014/main" id="{C7B524DE-12A2-4384-A8ED-ADFF10D542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64075F-BEEA-4CCE-BB2E-BF9E94B47AA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4339" name="Rectangle 2">
            <a:extLst>
              <a:ext uri="{FF2B5EF4-FFF2-40B4-BE49-F238E27FC236}">
                <a16:creationId xmlns:a16="http://schemas.microsoft.com/office/drawing/2014/main" id="{06E49643-5D1D-4FB4-992C-BFC97B98FAE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>
            <a:extLst>
              <a:ext uri="{FF2B5EF4-FFF2-40B4-BE49-F238E27FC236}">
                <a16:creationId xmlns:a16="http://schemas.microsoft.com/office/drawing/2014/main" id="{49EB6F5E-3D71-4F55-B27A-AC74008730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Db/Ab</a:t>
            </a:r>
          </a:p>
          <a:p>
            <a:r>
              <a:rPr lang="en-US" altLang="en-US"/>
              <a:t>Assurance, Atonement, Comfort, Encouragement, Hope, Love Of Jesus, Peace, Sacrifice, Second Coming</a:t>
            </a: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F0BD8454-104B-41EB-8BD2-2D043A912EF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1375AADA-0F21-4B44-B585-B7D9B0B542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5364" name="Slide Number Placeholder 3">
            <a:extLst>
              <a:ext uri="{FF2B5EF4-FFF2-40B4-BE49-F238E27FC236}">
                <a16:creationId xmlns:a16="http://schemas.microsoft.com/office/drawing/2014/main" id="{C8D58109-16C9-4824-AEE8-EA60708A39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A449A8C-0449-4ECF-B747-D8567669A477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C41C1DE3-CDF6-41EF-B52B-D92AFC44839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8D5F22B4-C16F-433E-BF5B-9702C6D22F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5BCF3BE5-16C5-4A49-AC8B-D278BAC477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2FAF64B-B5BD-44A4-8522-CBD667BB4CD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B1681981-5BBE-418B-89BC-DF561B8AF49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9CACED20-2BD9-49AE-A18D-9BB01F3D4F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7412" name="Slide Number Placeholder 3">
            <a:extLst>
              <a:ext uri="{FF2B5EF4-FFF2-40B4-BE49-F238E27FC236}">
                <a16:creationId xmlns:a16="http://schemas.microsoft.com/office/drawing/2014/main" id="{B4148B65-B60B-4641-B90D-208253B4374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8017ACD-57B9-4202-8D51-79CF7A11552C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>
            <a:extLst>
              <a:ext uri="{FF2B5EF4-FFF2-40B4-BE49-F238E27FC236}">
                <a16:creationId xmlns:a16="http://schemas.microsoft.com/office/drawing/2014/main" id="{05E2DC54-EE85-4EAA-9A30-3FDDE8ABED7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>
            <a:extLst>
              <a:ext uri="{FF2B5EF4-FFF2-40B4-BE49-F238E27FC236}">
                <a16:creationId xmlns:a16="http://schemas.microsoft.com/office/drawing/2014/main" id="{8B4EB62B-69A1-4E60-9889-EAA6571E54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8436" name="Slide Number Placeholder 3">
            <a:extLst>
              <a:ext uri="{FF2B5EF4-FFF2-40B4-BE49-F238E27FC236}">
                <a16:creationId xmlns:a16="http://schemas.microsoft.com/office/drawing/2014/main" id="{9C5D3598-5C8E-40CA-90C7-28FCB9E5BF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27E6408-25A6-4749-AF0A-BBD8CDF54F0A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25B092-4D8F-48EA-91EA-496C4B7210E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Symbol" pitchFamily="18" charset="2"/>
              </a:rPr>
              <a:pPr marL="0" marR="0" lvl="0" indent="0" algn="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21902802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4908B939-A21E-481E-BCB8-480AFA01BE7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FABD546F-DEE2-4A7D-B75B-50A801C47D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9460" name="Slide Number Placeholder 3">
            <a:extLst>
              <a:ext uri="{FF2B5EF4-FFF2-40B4-BE49-F238E27FC236}">
                <a16:creationId xmlns:a16="http://schemas.microsoft.com/office/drawing/2014/main" id="{7D00FB38-FD96-4030-B036-678F52084F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503F223-5E4F-4079-8143-056631A046A2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>
            <a:extLst>
              <a:ext uri="{FF2B5EF4-FFF2-40B4-BE49-F238E27FC236}">
                <a16:creationId xmlns:a16="http://schemas.microsoft.com/office/drawing/2014/main" id="{C5A8AE46-3C63-4315-98AC-A3524B32B34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>
            <a:extLst>
              <a:ext uri="{FF2B5EF4-FFF2-40B4-BE49-F238E27FC236}">
                <a16:creationId xmlns:a16="http://schemas.microsoft.com/office/drawing/2014/main" id="{73F28D8E-2C81-4FCB-864D-54023E779A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0484" name="Slide Number Placeholder 3">
            <a:extLst>
              <a:ext uri="{FF2B5EF4-FFF2-40B4-BE49-F238E27FC236}">
                <a16:creationId xmlns:a16="http://schemas.microsoft.com/office/drawing/2014/main" id="{B2C66DAB-FC45-4436-9E94-8659870D0F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20DF6E9-F10A-4D65-B9BF-66CB0E0A52BB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7F55050E-1501-436A-98B7-2DAEC8453BE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65AF0D33-B2A9-4A29-A3BA-88291BD919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1508" name="Slide Number Placeholder 3">
            <a:extLst>
              <a:ext uri="{FF2B5EF4-FFF2-40B4-BE49-F238E27FC236}">
                <a16:creationId xmlns:a16="http://schemas.microsoft.com/office/drawing/2014/main" id="{B646644D-FECB-4A19-A8B0-70C82A5EC93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BA5CBA-66F6-4FE6-80B1-4F00BE56D581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533A0DDC-FB3E-48EA-B5BF-BFE20CC58DA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67D568D1-DA7A-4381-A0B4-244E537E9D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4FE7BCA8-08C3-4856-8EC5-4C902C14D4E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2B2C10F-576F-41D7-B401-0215D5333649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03B85DA9-4A43-472E-93F6-4D3FCDBABEE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D3C01235-BC00-436B-AA7C-59DE182A4D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3556" name="Slide Number Placeholder 3">
            <a:extLst>
              <a:ext uri="{FF2B5EF4-FFF2-40B4-BE49-F238E27FC236}">
                <a16:creationId xmlns:a16="http://schemas.microsoft.com/office/drawing/2014/main" id="{FEDEBAF3-F999-4907-86C2-041A68D22AF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E8D9A5B-CF61-4D0E-9EE6-55D21F63427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>
            <a:extLst>
              <a:ext uri="{FF2B5EF4-FFF2-40B4-BE49-F238E27FC236}">
                <a16:creationId xmlns:a16="http://schemas.microsoft.com/office/drawing/2014/main" id="{9DDED94B-85FB-423F-A77C-4DE144AC856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>
            <a:extLst>
              <a:ext uri="{FF2B5EF4-FFF2-40B4-BE49-F238E27FC236}">
                <a16:creationId xmlns:a16="http://schemas.microsoft.com/office/drawing/2014/main" id="{D025391B-7ACE-422E-ABD3-A18F6456B8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4580" name="Slide Number Placeholder 3">
            <a:extLst>
              <a:ext uri="{FF2B5EF4-FFF2-40B4-BE49-F238E27FC236}">
                <a16:creationId xmlns:a16="http://schemas.microsoft.com/office/drawing/2014/main" id="{88D3CE0B-DC97-45AE-96BD-E92293D7A8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FDB39A-F090-4703-A642-26E007D2D3EE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8DD5056A-89FC-4A36-BB3F-4FFB26D21C9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6FE10424-ED14-460A-8A3E-1921F41C0F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25604" name="Slide Number Placeholder 3">
            <a:extLst>
              <a:ext uri="{FF2B5EF4-FFF2-40B4-BE49-F238E27FC236}">
                <a16:creationId xmlns:a16="http://schemas.microsoft.com/office/drawing/2014/main" id="{401A7798-CF2C-464A-91CC-BAE7EB9D63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400DD0E-9938-48DE-AD36-8AB25E807694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25B092-4D8F-48EA-91EA-496C4B7210E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195528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Pray for Saudi Arabia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D913A06-074E-4AD7-B64A-B8D0A623787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6351625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5288" y="692150"/>
            <a:ext cx="615950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Richard slides tab enter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25B092-4D8F-48EA-91EA-496C4B7210E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89683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Jon talk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25B092-4D8F-48EA-91EA-496C4B7210E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3434565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5288" y="692150"/>
            <a:ext cx="6159500" cy="34639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Richard slides tab enter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25B092-4D8F-48EA-91EA-496C4B7210E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8968315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017" eaLnBrk="0" hangingPunct="0">
              <a:defRPr sz="4300" b="1">
                <a:solidFill>
                  <a:srgbClr val="FFFF00"/>
                </a:solidFill>
                <a:latin typeface="Arial" charset="0"/>
              </a:defRPr>
            </a:lvl1pPr>
            <a:lvl2pPr marL="736013" indent="-283082" defTabSz="920017" eaLnBrk="0" hangingPunct="0">
              <a:defRPr sz="4300" b="1">
                <a:solidFill>
                  <a:srgbClr val="FFFF00"/>
                </a:solidFill>
                <a:latin typeface="Arial" charset="0"/>
              </a:defRPr>
            </a:lvl2pPr>
            <a:lvl3pPr marL="1132328" indent="-226466" defTabSz="920017" eaLnBrk="0" hangingPunct="0">
              <a:defRPr sz="4300" b="1">
                <a:solidFill>
                  <a:srgbClr val="FFFF00"/>
                </a:solidFill>
                <a:latin typeface="Arial" charset="0"/>
              </a:defRPr>
            </a:lvl3pPr>
            <a:lvl4pPr marL="1585259" indent="-226466" defTabSz="920017" eaLnBrk="0" hangingPunct="0">
              <a:defRPr sz="4300" b="1">
                <a:solidFill>
                  <a:srgbClr val="FFFF00"/>
                </a:solidFill>
                <a:latin typeface="Arial" charset="0"/>
              </a:defRPr>
            </a:lvl4pPr>
            <a:lvl5pPr marL="2038191" indent="-226466" defTabSz="920017" eaLnBrk="0" hangingPunct="0">
              <a:defRPr sz="4300" b="1">
                <a:solidFill>
                  <a:srgbClr val="FFFF00"/>
                </a:solidFill>
                <a:latin typeface="Arial" charset="0"/>
              </a:defRPr>
            </a:lvl5pPr>
            <a:lvl6pPr marL="2491121" indent="-226466" defTabSz="920017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FFFF00"/>
                </a:solidFill>
                <a:latin typeface="Arial" charset="0"/>
              </a:defRPr>
            </a:lvl6pPr>
            <a:lvl7pPr marL="2944053" indent="-226466" defTabSz="920017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FFFF00"/>
                </a:solidFill>
                <a:latin typeface="Arial" charset="0"/>
              </a:defRPr>
            </a:lvl7pPr>
            <a:lvl8pPr marL="3396984" indent="-226466" defTabSz="920017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FFFF00"/>
                </a:solidFill>
                <a:latin typeface="Arial" charset="0"/>
              </a:defRPr>
            </a:lvl8pPr>
            <a:lvl9pPr marL="3849915" indent="-226466" defTabSz="920017" eaLnBrk="0" fontAlgn="base" hangingPunct="0">
              <a:spcBef>
                <a:spcPct val="0"/>
              </a:spcBef>
              <a:spcAft>
                <a:spcPct val="0"/>
              </a:spcAft>
              <a:defRPr sz="4300" b="1">
                <a:solidFill>
                  <a:srgbClr val="FFFF00"/>
                </a:solidFill>
                <a:latin typeface="Arial" charset="0"/>
              </a:defRPr>
            </a:lvl9pPr>
          </a:lstStyle>
          <a:p>
            <a:pPr marL="0" marR="0" lvl="0" indent="0" algn="r" defTabSz="9200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C1FAB70-D4F4-4968-A2D6-F4EF7CE4B01E}" type="datetime1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200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7/7/2019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3225" y="695325"/>
            <a:ext cx="6148388" cy="3459163"/>
          </a:xfrm>
          <a:ln/>
        </p:spPr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6469" y="4388161"/>
            <a:ext cx="5097140" cy="415198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616" tIns="45307" rIns="90616" bIns="45307"/>
          <a:lstStyle/>
          <a:p>
            <a:pPr eaLnBrk="1" hangingPunct="1"/>
            <a:r>
              <a:rPr lang="en-US" altLang="en-US" dirty="0"/>
              <a:t>Press &lt;TAB&gt; then &lt;ENTER&gt; to Launch Song Library. &lt;ESC&gt; to return to this slide.</a:t>
            </a:r>
          </a:p>
        </p:txBody>
      </p:sp>
    </p:spTree>
    <p:extLst>
      <p:ext uri="{BB962C8B-B14F-4D97-AF65-F5344CB8AC3E}">
        <p14:creationId xmlns:p14="http://schemas.microsoft.com/office/powerpoint/2010/main" val="34346310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Jon talk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25B092-4D8F-48EA-91EA-496C4B7210E9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3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329090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92B1572E-D5E6-4BCD-92F0-C1A137EEA7B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6DC95E3-A675-4EDE-BCAE-DABD8D479F56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2E9DC29E-31E0-4CCE-BFE5-761E4D8B53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1EACCED9-DB56-40B9-B890-E4F1FCE15A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/>
              <a:t>A/C#</a:t>
            </a:r>
          </a:p>
          <a:p>
            <a:r>
              <a:rPr lang="en-US" altLang="en-US"/>
              <a:t>Adoration, Call To Worship, Dedication, Devotion, Holiness, Lordship, Majesty, Names, Power Of God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>
            <a:extLst>
              <a:ext uri="{FF2B5EF4-FFF2-40B4-BE49-F238E27FC236}">
                <a16:creationId xmlns:a16="http://schemas.microsoft.com/office/drawing/2014/main" id="{959296F0-645D-4BE3-A236-48A02F1F66E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Notes Placeholder 2">
            <a:extLst>
              <a:ext uri="{FF2B5EF4-FFF2-40B4-BE49-F238E27FC236}">
                <a16:creationId xmlns:a16="http://schemas.microsoft.com/office/drawing/2014/main" id="{58712C9F-F957-4783-AE43-C84F75CBEE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8196" name="Slide Number Placeholder 3">
            <a:extLst>
              <a:ext uri="{FF2B5EF4-FFF2-40B4-BE49-F238E27FC236}">
                <a16:creationId xmlns:a16="http://schemas.microsoft.com/office/drawing/2014/main" id="{E5A3AFDF-4605-4241-ADDE-55033770E7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E6FA6E-4A34-4513-89C3-4EB5AB2EC9EF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6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6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6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6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4714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entrallogocleanwhite - cropped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347200" y="6231942"/>
            <a:ext cx="2844800" cy="62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448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70" advTm="3000"/>
    </mc:Choice>
    <mc:Fallback xmlns="">
      <p:transition advTm="3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BB3E40-6B01-4D0C-9B95-0DE96A1A06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F367E5-DF90-4771-93B8-CF164C59B1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CFC769-4DC9-4465-AF12-2DB000203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F4A32-06A3-4EF6-A6D4-B2EBD52A7AB9}" type="datetimeFigureOut">
              <a:rPr lang="en-US" smtClean="0"/>
              <a:pPr/>
              <a:t>7/7/2019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2A6CE7-B8B2-440D-8580-D4D11B3F0B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4BBE59-2895-4FC3-8999-12E671A91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7018D-B66A-4C3E-8921-22C7A51DAD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542439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2E5BD-8F12-4E68-AF1E-901709401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28D270-E4EF-4D14-AA88-8E38761D7D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EB919A-353F-42EF-A00D-158D3FF52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F4A32-06A3-4EF6-A6D4-B2EBD52A7AB9}" type="datetimeFigureOut">
              <a:rPr lang="en-US" smtClean="0"/>
              <a:pPr/>
              <a:t>7/7/2019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BD353-FE49-4E19-9A58-F8091B6F5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BE23CD-27AA-4E08-9944-CC0D26643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7018D-B66A-4C3E-8921-22C7A51DAD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684924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C35FA-5850-4805-80CD-5778133A4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32D48A-E23C-4A91-A1C9-5478F4B6A5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A180D0-E44D-4F99-A3BB-717777E28C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F4A32-06A3-4EF6-A6D4-B2EBD52A7AB9}" type="datetimeFigureOut">
              <a:rPr lang="en-US" smtClean="0"/>
              <a:pPr/>
              <a:t>7/7/2019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AC857F-ABCF-41D7-A841-FF4F05CC1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2A4412-956A-46FA-A789-F8CDA7285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7018D-B66A-4C3E-8921-22C7A51DAD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10286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E0C2E8-6D74-4B79-9806-F00A3B5F76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516B3A-26C9-4228-A370-C5CCC25F36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B825BD-C8D7-4742-A9D1-F03C484123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9DEAA6-249D-414D-ABC5-19B72CB26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F4A32-06A3-4EF6-A6D4-B2EBD52A7AB9}" type="datetimeFigureOut">
              <a:rPr lang="en-US" smtClean="0"/>
              <a:pPr/>
              <a:t>7/7/2019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B47EE1-6B63-466C-AC4A-02BA49787E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F8F64D-7227-4101-B7B2-A14518F0DC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7018D-B66A-4C3E-8921-22C7A51DAD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3298959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68ED4-3D1F-4611-8788-41B96CB59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1541C3-8173-431B-B84C-A714BF5030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D8AECB-B850-42EF-AE84-13C3AF9E04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DC3C766-B047-4144-8C5A-63A409563E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DE87C7-0B33-4405-8F5E-EC6EEC07D8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5235539-0EAE-46F7-BAF9-6A3D87380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F4A32-06A3-4EF6-A6D4-B2EBD52A7AB9}" type="datetimeFigureOut">
              <a:rPr lang="en-US" smtClean="0"/>
              <a:pPr/>
              <a:t>7/7/2019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B9DF44-2407-42AD-B0DA-934C91446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2BED73A-319D-4726-A06E-2A00ADEA6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7018D-B66A-4C3E-8921-22C7A51DAD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945626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0023A0-B7A4-4B96-AF5F-38A2BA3FF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11161F-4F7A-49C0-8CDE-66F299B71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F4A32-06A3-4EF6-A6D4-B2EBD52A7AB9}" type="datetimeFigureOut">
              <a:rPr lang="en-US" smtClean="0"/>
              <a:pPr/>
              <a:t>7/7/2019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90B5A9-46E7-47BE-9560-5EF77B815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F1BAE58-62D6-49C4-9601-C023645E9D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7018D-B66A-4C3E-8921-22C7A51DAD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586788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D414CF-740C-4182-9891-7E11C9581E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F4A32-06A3-4EF6-A6D4-B2EBD52A7AB9}" type="datetimeFigureOut">
              <a:rPr lang="en-US" smtClean="0"/>
              <a:pPr/>
              <a:t>7/7/2019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58F23E-D03C-4D50-93D5-40DCB9C59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4CE507-5F1E-4757-BA1B-14672FB0C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7018D-B66A-4C3E-8921-22C7A51DAD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887192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F7AF3-CBB4-4AA3-84C7-A2C21112C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760A52-8065-4D41-A374-E6AD42813B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0F7B0A-04B7-418D-8A09-24D1A3E6D6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D6A80D-363B-4BFE-BECC-0A52927D2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F4A32-06A3-4EF6-A6D4-B2EBD52A7AB9}" type="datetimeFigureOut">
              <a:rPr lang="en-US" smtClean="0"/>
              <a:pPr/>
              <a:t>7/7/2019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5BE55F-E731-4832-8E2C-CA70908E99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4FED2A-CA76-403E-B3A5-E98C350C8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7018D-B66A-4C3E-8921-22C7A51DAD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717051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DC62E-7AC3-496B-83CE-10304751D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4ABC2D-C4F6-4DE5-92AC-006AF9E6D9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7798E9-3367-4A20-9B34-685B3D5B7A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2E9C6F-E60F-41F9-806F-1F50000A1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F4A32-06A3-4EF6-A6D4-B2EBD52A7AB9}" type="datetimeFigureOut">
              <a:rPr lang="en-US" smtClean="0"/>
              <a:pPr/>
              <a:t>7/7/2019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076CAF-F6F8-4920-8458-1DE5C04406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AFBDB4-2ADA-4BAA-ABA3-47A974655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7018D-B66A-4C3E-8921-22C7A51DAD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285114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entrallogocleanwhite - cropped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347200" y="6231948"/>
            <a:ext cx="2844800" cy="62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3365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C0D586-C61D-42F0-8C16-F80EEB044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BBA16E-8B38-4F57-A871-A4B0D71A5B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6C8123-FC15-49FD-B4CC-FFEC64678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F4A32-06A3-4EF6-A6D4-B2EBD52A7AB9}" type="datetimeFigureOut">
              <a:rPr lang="en-US" smtClean="0"/>
              <a:pPr/>
              <a:t>7/7/2019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11B9EA-904B-46DF-BC60-E87C53DA1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F9D64C-4D96-4BA7-AFEC-5D88A5640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7018D-B66A-4C3E-8921-22C7A51DAD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792910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9E1892-5768-4969-BA04-7568265585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C75313-94EB-4196-A3B7-D99DFC8323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B1210-71DC-400F-95A9-0286581BA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0F4A32-06A3-4EF6-A6D4-B2EBD52A7AB9}" type="datetimeFigureOut">
              <a:rPr lang="en-US" smtClean="0"/>
              <a:pPr/>
              <a:t>7/7/2019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CF4B7B-A6CD-4E8F-B6AD-5D83190AC6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7ABE8A-FF66-48E4-A4CD-98044BFCD6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7018D-B66A-4C3E-8921-22C7A51DAD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24211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A2275-A230-1C4D-89A3-66E259AFCB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95D9C-E0B3-374C-A408-2BDDA98468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AB22B5-950B-4D46-9675-8F38048FF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85877-F476-1F45-8546-FCD66B3C4B70}" type="datetimeFigureOut">
              <a:rPr lang="en-US" smtClean="0"/>
              <a:pPr/>
              <a:t>7/7/2019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DE731D-3575-064E-B8BA-E13D145B2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B7BA5E-3E5B-4149-A709-90C932BC2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F1AE7-D3AD-3E4D-9395-CD185ED900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337053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1CD53-423E-3A43-B7D4-114F2E6CB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2C25D3-9A81-A545-9903-0FD21E587C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7E164F-2644-E445-9417-EFEA23EEE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85877-F476-1F45-8546-FCD66B3C4B70}" type="datetimeFigureOut">
              <a:rPr lang="en-US" smtClean="0"/>
              <a:pPr/>
              <a:t>7/7/2019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6E51E0-B6BF-1A46-AA1E-0FAB41B18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076859-3DB4-9A49-BD07-6DF034939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F1AE7-D3AD-3E4D-9395-CD185ED900F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20695A9-9AC8-0A46-81BD-AB2F761593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53153" y="5085086"/>
            <a:ext cx="4456962" cy="2183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0331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A2275-A230-1C4D-89A3-66E259AFCB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95D9C-E0B3-374C-A408-2BDDA98468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AB22B5-950B-4D46-9675-8F38048FF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85877-F476-1F45-8546-FCD66B3C4B70}" type="datetimeFigureOut">
              <a:rPr lang="en-US" smtClean="0"/>
              <a:pPr/>
              <a:t>7/7/2019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DE731D-3575-064E-B8BA-E13D145B2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B7BA5E-3E5B-4149-A709-90C932BC2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F1AE7-D3AD-3E4D-9395-CD185ED900F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07D6F5D-9DCA-5649-B06C-31AC990077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2460"/>
                    </a14:imgEffect>
                    <a14:imgEffect>
                      <a14:saturation sat="5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37485" y="3330132"/>
            <a:ext cx="3855336" cy="385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9216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A2275-A230-1C4D-89A3-66E259AFCB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95D9C-E0B3-374C-A408-2BDDA98468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AB22B5-950B-4D46-9675-8F38048FF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85877-F476-1F45-8546-FCD66B3C4B70}" type="datetimeFigureOut">
              <a:rPr lang="en-US" smtClean="0"/>
              <a:pPr/>
              <a:t>7/7/2019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DE731D-3575-064E-B8BA-E13D145B2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B7BA5E-3E5B-4149-A709-90C932BC2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F1AE7-D3AD-3E4D-9395-CD185ED900F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07D6F5D-9DCA-5649-B06C-31AC990077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2460"/>
                    </a14:imgEffect>
                    <a14:imgEffect>
                      <a14:saturation sat="5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246656" y="3429000"/>
            <a:ext cx="3855336" cy="385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3131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85877-F476-1F45-8546-FCD66B3C4B70}" type="datetimeFigureOut">
              <a:rPr lang="en-US" smtClean="0"/>
              <a:pPr/>
              <a:t>7/7/2019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F1AE7-D3AD-3E4D-9395-CD185ED900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4045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A2275-A230-1C4D-89A3-66E259AFCB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395D9C-E0B3-374C-A408-2BDDA98468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AB22B5-950B-4D46-9675-8F38048FF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85877-F476-1F45-8546-FCD66B3C4B70}" type="datetimeFigureOut">
              <a:rPr lang="en-US" smtClean="0"/>
              <a:pPr/>
              <a:t>7/7/2019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DE731D-3575-064E-B8BA-E13D145B2C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B7BA5E-3E5B-4149-A709-90C932BC27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F1AE7-D3AD-3E4D-9395-CD185ED900F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07D6F5D-9DCA-5649-B06C-31AC990077F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2460"/>
                    </a14:imgEffect>
                    <a14:imgEffect>
                      <a14:saturation sat="5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>
            <a:off x="-403668" y="-253298"/>
            <a:ext cx="3855336" cy="3855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1028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1CD53-423E-3A43-B7D4-114F2E6CBEB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2C25D3-9A81-A545-9903-0FD21E587C6F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1pPr>
              <a:defRPr sz="3200" baseline="0"/>
            </a:lvl1pPr>
            <a:lvl2pPr>
              <a:buNone/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7E164F-2644-E445-9417-EFEA23EEE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85877-F476-1F45-8546-FCD66B3C4B70}" type="datetimeFigureOut">
              <a:rPr lang="en-US" smtClean="0"/>
              <a:pPr/>
              <a:t>7/7/2019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6E51E0-B6BF-1A46-AA1E-0FAB41B18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076859-3DB4-9A49-BD07-6DF034939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F1AE7-D3AD-3E4D-9395-CD185ED900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6421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1CD53-423E-3A43-B7D4-114F2E6CB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2C25D3-9A81-A545-9903-0FD21E587C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7E164F-2644-E445-9417-EFEA23EEE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85877-F476-1F45-8546-FCD66B3C4B70}" type="datetimeFigureOut">
              <a:rPr lang="en-US" smtClean="0"/>
              <a:pPr/>
              <a:t>7/7/2019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6E51E0-B6BF-1A46-AA1E-0FAB41B18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076859-3DB4-9A49-BD07-6DF034939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F1AE7-D3AD-3E4D-9395-CD185ED900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3859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27355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1CD53-423E-3A43-B7D4-114F2E6CB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2C25D3-9A81-A545-9903-0FD21E587C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7E164F-2644-E445-9417-EFEA23EEE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85877-F476-1F45-8546-FCD66B3C4B70}" type="datetimeFigureOut">
              <a:rPr lang="en-US" smtClean="0"/>
              <a:pPr/>
              <a:t>7/7/2019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6E51E0-B6BF-1A46-AA1E-0FAB41B18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076859-3DB4-9A49-BD07-6DF034939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F1AE7-D3AD-3E4D-9395-CD185ED900F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20695A9-9AC8-0A46-81BD-AB2F761593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53153" y="5085086"/>
            <a:ext cx="4456962" cy="2183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94920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31CD53-423E-3A43-B7D4-114F2E6CB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2C25D3-9A81-A545-9903-0FD21E587C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7E164F-2644-E445-9417-EFEA23EEE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85877-F476-1F45-8546-FCD66B3C4B70}" type="datetimeFigureOut">
              <a:rPr lang="en-US" smtClean="0"/>
              <a:pPr/>
              <a:t>7/7/2019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6E51E0-B6BF-1A46-AA1E-0FAB41B18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076859-3DB4-9A49-BD07-6DF034939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F1AE7-D3AD-3E4D-9395-CD185ED900F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326F895-FD02-984D-B08B-49AF2279D2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83279" y="4978761"/>
            <a:ext cx="4456963" cy="2183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5029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05326-AF4B-E644-8E97-8129766E9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250B86-3EA8-A947-9C2C-B7CEE99218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C41FFF-6C8A-AC45-A825-7D2776735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85877-F476-1F45-8546-FCD66B3C4B70}" type="datetimeFigureOut">
              <a:rPr lang="en-US" smtClean="0"/>
              <a:pPr/>
              <a:t>7/7/2019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C83187-CE6B-3540-BD7D-D7E7F948B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8226A2-CADD-D749-A9E4-241BB0CC8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F1AE7-D3AD-3E4D-9395-CD185ED900F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03BE50A-85E2-7449-A81A-2698CEF27DE1}"/>
              </a:ext>
            </a:extLst>
          </p:cNvPr>
          <p:cNvSpPr/>
          <p:nvPr userDrawn="1"/>
        </p:nvSpPr>
        <p:spPr>
          <a:xfrm>
            <a:off x="0" y="5395386"/>
            <a:ext cx="12623180" cy="1500187"/>
          </a:xfrm>
          <a:prstGeom prst="rect">
            <a:avLst/>
          </a:prstGeom>
          <a:gradFill flip="none" rotWithShape="1">
            <a:gsLst>
              <a:gs pos="0">
                <a:srgbClr val="ECDFC1"/>
              </a:gs>
              <a:gs pos="100000">
                <a:srgbClr val="B9AB8B"/>
              </a:gs>
              <a:gs pos="33000">
                <a:srgbClr val="ECDFC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60F8AD0-15C7-5B4F-AA40-91E666396EB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2000"/>
          </a:blip>
          <a:stretch>
            <a:fillRect/>
          </a:stretch>
        </p:blipFill>
        <p:spPr>
          <a:xfrm>
            <a:off x="8503586" y="5214947"/>
            <a:ext cx="4114799" cy="2016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6246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05326-AF4B-E644-8E97-8129766E9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250B86-3EA8-A947-9C2C-B7CEE99218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C41FFF-6C8A-AC45-A825-7D2776735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85877-F476-1F45-8546-FCD66B3C4B70}" type="datetimeFigureOut">
              <a:rPr lang="en-US" smtClean="0"/>
              <a:pPr/>
              <a:t>7/7/2019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C83187-CE6B-3540-BD7D-D7E7F948B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8226A2-CADD-D749-A9E4-241BB0CC8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F1AE7-D3AD-3E4D-9395-CD185ED900F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03BE50A-85E2-7449-A81A-2698CEF27DE1}"/>
              </a:ext>
            </a:extLst>
          </p:cNvPr>
          <p:cNvSpPr/>
          <p:nvPr userDrawn="1"/>
        </p:nvSpPr>
        <p:spPr>
          <a:xfrm>
            <a:off x="0" y="5395386"/>
            <a:ext cx="12623180" cy="1500187"/>
          </a:xfrm>
          <a:prstGeom prst="rect">
            <a:avLst/>
          </a:prstGeom>
          <a:gradFill flip="none" rotWithShape="1">
            <a:gsLst>
              <a:gs pos="0">
                <a:srgbClr val="ECDFC1"/>
              </a:gs>
              <a:gs pos="100000">
                <a:srgbClr val="B9AB8B"/>
              </a:gs>
              <a:gs pos="33000">
                <a:srgbClr val="ECDFC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7CC54A8-6133-A24A-A749-DF1E3B84F77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34316" y="5235426"/>
            <a:ext cx="4217464" cy="206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2498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F05326-AF4B-E644-8E97-8129766E95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0" y="1130618"/>
            <a:ext cx="9061450" cy="2852737"/>
          </a:xfrm>
        </p:spPr>
        <p:txBody>
          <a:bodyPr anchor="b">
            <a:normAutofit/>
          </a:bodyPr>
          <a:lstStyle>
            <a:lvl1pPr>
              <a:tabLst>
                <a:tab pos="2454275" algn="l"/>
              </a:tabLst>
              <a:defRPr sz="48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250B86-3EA8-A947-9C2C-B7CEE9921821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4147503"/>
            <a:ext cx="10515600" cy="1247883"/>
          </a:xfrm>
        </p:spPr>
        <p:txBody>
          <a:bodyPr/>
          <a:lstStyle>
            <a:lvl1pPr marL="0" indent="0">
              <a:buNone/>
              <a:defRPr sz="24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C41FFF-6C8A-AC45-A825-7D2776735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85877-F476-1F45-8546-FCD66B3C4B70}" type="datetimeFigureOut">
              <a:rPr lang="en-US" smtClean="0"/>
              <a:pPr/>
              <a:t>7/7/2019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C83187-CE6B-3540-BD7D-D7E7F948B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8226A2-CADD-D749-A9E4-241BB0CC8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F1AE7-D3AD-3E4D-9395-CD185ED900F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03BE50A-85E2-7449-A81A-2698CEF27DE1}"/>
              </a:ext>
            </a:extLst>
          </p:cNvPr>
          <p:cNvSpPr/>
          <p:nvPr userDrawn="1"/>
        </p:nvSpPr>
        <p:spPr>
          <a:xfrm>
            <a:off x="1" y="5395386"/>
            <a:ext cx="12192000" cy="1500187"/>
          </a:xfrm>
          <a:prstGeom prst="rect">
            <a:avLst/>
          </a:prstGeom>
          <a:gradFill flip="none" rotWithShape="1">
            <a:gsLst>
              <a:gs pos="0">
                <a:srgbClr val="ECDFC1"/>
              </a:gs>
              <a:gs pos="100000">
                <a:srgbClr val="B9AB8B"/>
              </a:gs>
              <a:gs pos="33000">
                <a:srgbClr val="ECDFC1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2F23BE8-7629-4041-A0F4-3DB4084653C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41000"/>
          </a:blip>
          <a:stretch>
            <a:fillRect/>
          </a:stretch>
        </p:blipFill>
        <p:spPr>
          <a:xfrm>
            <a:off x="15240" y="36316"/>
            <a:ext cx="2270760" cy="217780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60F8AD0-15C7-5B4F-AA40-91E666396EB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72000"/>
          </a:blip>
          <a:stretch>
            <a:fillRect/>
          </a:stretch>
        </p:blipFill>
        <p:spPr>
          <a:xfrm>
            <a:off x="8261540" y="5268735"/>
            <a:ext cx="4114799" cy="2016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2119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3AC85-9174-134D-B0EE-BCFBB046A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D3799F-5030-7748-80D2-4B352AAF8A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8C9F58-167A-9548-9F44-2E931456B4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31D08B-EE37-7242-B406-A4506AE837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85877-F476-1F45-8546-FCD66B3C4B70}" type="datetimeFigureOut">
              <a:rPr lang="en-US" smtClean="0"/>
              <a:pPr/>
              <a:t>7/7/2019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AEAEE4-8D4E-0644-A636-0039E53671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6DED98-C7D5-E646-B504-9D31B4DC9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F1AE7-D3AD-3E4D-9395-CD185ED900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96938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4863E4-5F8E-E243-8336-BB4BB9ED8F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A7ACD3-DAC6-104C-8E29-93AB6BBD23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0B0009-6525-6942-886F-93D86EFABE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1C8DCD-50C8-0D46-BF3C-210EDA7D94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7D5511-C7B6-E248-AF62-DB8931DE8A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EBC89A-AD2F-134B-89C5-E5F32CF1F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85877-F476-1F45-8546-FCD66B3C4B70}" type="datetimeFigureOut">
              <a:rPr lang="en-US" smtClean="0"/>
              <a:pPr/>
              <a:t>7/7/2019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24428C-7207-F84B-8743-5678CA359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74E3B94-F839-9344-91E2-B57461F56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F1AE7-D3AD-3E4D-9395-CD185ED900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999634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E57945-BAE9-9941-B88B-8539EA52A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1D5381B-E068-DB49-BA36-D7AC184B3F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85877-F476-1F45-8546-FCD66B3C4B70}" type="datetimeFigureOut">
              <a:rPr lang="en-US" smtClean="0"/>
              <a:pPr/>
              <a:t>7/7/2019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C4A5E5E-15B7-3E4D-A857-DAEF0C2B2D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9CBEFC-D1B5-CE4F-9277-4E2E23135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F1AE7-D3AD-3E4D-9395-CD185ED900F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52E16E1-E5EC-2342-B82B-A3B6141044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115397" y="1690688"/>
            <a:ext cx="7408678" cy="7105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0384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DE1B4F-6E2F-4246-BC76-D778FCE42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85877-F476-1F45-8546-FCD66B3C4B70}" type="datetimeFigureOut">
              <a:rPr lang="en-US" smtClean="0"/>
              <a:pPr/>
              <a:t>7/7/2019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0F3DB8-1F18-DB41-BDD0-D1535A2AA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CF3342-D9FD-E14F-B1B8-8277D0EAB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F1AE7-D3AD-3E4D-9395-CD185ED900F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E00AFD-1966-764E-A75F-359A33649A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4000"/>
          </a:blip>
          <a:stretch>
            <a:fillRect/>
          </a:stretch>
        </p:blipFill>
        <p:spPr>
          <a:xfrm>
            <a:off x="-574158" y="1387814"/>
            <a:ext cx="6400800" cy="6320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3765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DE1B4F-6E2F-4246-BC76-D778FCE423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85877-F476-1F45-8546-FCD66B3C4B70}" type="datetimeFigureOut">
              <a:rPr lang="en-US" smtClean="0"/>
              <a:pPr/>
              <a:t>7/7/2019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70F3DB8-1F18-DB41-BDD0-D1535A2AAD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CF3342-D9FD-E14F-B1B8-8277D0EAB3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F1AE7-D3AD-3E4D-9395-CD185ED900F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E00AFD-1966-764E-A75F-359A33649A8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4000"/>
          </a:blip>
          <a:stretch>
            <a:fillRect/>
          </a:stretch>
        </p:blipFill>
        <p:spPr>
          <a:xfrm>
            <a:off x="-447820" y="3471864"/>
            <a:ext cx="3972068" cy="3922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316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entrallogocleanwhite - cropped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347200" y="6231948"/>
            <a:ext cx="2844800" cy="62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27752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DED78-EF33-7B46-94D1-2F24AF3F14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0646C0-5607-3B46-B84F-17E81A1310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E98F7D-A52F-DA4B-B4E6-1230C779C5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2CF884-62DA-2C4F-835F-D5C8E128C0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85877-F476-1F45-8546-FCD66B3C4B70}" type="datetimeFigureOut">
              <a:rPr lang="en-US" smtClean="0"/>
              <a:pPr/>
              <a:t>7/7/2019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AA7FC4-B74E-9841-ABB3-38999BA37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A5E06E-B185-5442-AAC3-FEF4348A3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F1AE7-D3AD-3E4D-9395-CD185ED900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871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3986F-8C85-554B-8979-A512B286D9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49189B-B09D-0346-A047-F5744810E0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B79A3A-1723-7146-B147-808505112F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B6B130-A7E5-204D-8249-0315D7DD6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85877-F476-1F45-8546-FCD66B3C4B70}" type="datetimeFigureOut">
              <a:rPr lang="en-US" smtClean="0"/>
              <a:pPr/>
              <a:t>7/7/2019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136C8C-0652-5E47-8AD5-0DB812618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063825-8A1B-594A-AD50-D2CC556F1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F1AE7-D3AD-3E4D-9395-CD185ED900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37161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4CE2D57-21F0-CE40-9B33-E3C5F3F54389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1CD53-423E-3A43-B7D4-114F2E6CB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2C25D3-9A81-A545-9903-0FD21E587C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7E164F-2644-E445-9417-EFEA23EEE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85877-F476-1F45-8546-FCD66B3C4B70}" type="datetimeFigureOut">
              <a:rPr lang="en-US" smtClean="0"/>
              <a:pPr/>
              <a:t>7/7/2019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6E51E0-B6BF-1A46-AA1E-0FAB41B18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076859-3DB4-9A49-BD07-6DF034939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F1AE7-D3AD-3E4D-9395-CD185ED900F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7A06723-4C06-7E4C-BF0B-E2D00965A0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06512" y="4001294"/>
            <a:ext cx="4145112" cy="284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7044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4CE2D57-21F0-CE40-9B33-E3C5F3F54389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1CD53-423E-3A43-B7D4-114F2E6CB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2C25D3-9A81-A545-9903-0FD21E587C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7E164F-2644-E445-9417-EFEA23EEE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85877-F476-1F45-8546-FCD66B3C4B70}" type="datetimeFigureOut">
              <a:rPr lang="en-US" smtClean="0"/>
              <a:pPr/>
              <a:t>7/7/2019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6E51E0-B6BF-1A46-AA1E-0FAB41B18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076859-3DB4-9A49-BD07-6DF034939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F1AE7-D3AD-3E4D-9395-CD185ED900F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A3C3E1A-A7BE-D049-895F-D054B5988CB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153400" y="4001294"/>
            <a:ext cx="4145112" cy="284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7261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4CE2D57-21F0-CE40-9B33-E3C5F3F54389}"/>
              </a:ext>
            </a:extLst>
          </p:cNvPr>
          <p:cNvSpPr/>
          <p:nvPr userDrawn="1"/>
        </p:nvSpPr>
        <p:spPr>
          <a:xfrm>
            <a:off x="0" y="1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31CD53-423E-3A43-B7D4-114F2E6CB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2C25D3-9A81-A545-9903-0FD21E587C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A8EBC2C-9E5B-FF41-BCC6-AE147D5CA4D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09644" y="0"/>
            <a:ext cx="4145112" cy="2842568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7E164F-2644-E445-9417-EFEA23EEE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85877-F476-1F45-8546-FCD66B3C4B70}" type="datetimeFigureOut">
              <a:rPr lang="en-US" smtClean="0"/>
              <a:pPr/>
              <a:t>7/7/2019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6E51E0-B6BF-1A46-AA1E-0FAB41B18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076859-3DB4-9A49-BD07-6DF034939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2F1AE7-D3AD-3E4D-9395-CD185ED900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54117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9CA90C25-94DD-4D2A-A27F-62679DCE12A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B7B4E1C-3617-46C4-BD4B-F47812BA941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87AEC34-37C3-45FA-B3EF-1920163FB28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7E6CFE0-82D6-4717-B1F3-FE51722907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564330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367DD67-7B15-4333-BA1D-85BCFE2C48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B62B9E5-E7C5-4F3C-9818-AD7EC580A28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4F178DC-1E39-49AA-A74A-00C01A2B8C1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3D13E0-19EB-42D4-BBEF-4D43A7EA9F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170167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53C8DE0-703D-4BD6-9BA1-1E4BBDCDF2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D76D6700-564D-493C-B43F-02BA964123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AB9A754-614F-4D65-A826-9A1341B07E8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EF3BD6-223C-4ACB-AE23-E4BE0A21AF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685229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B58EE49-97A6-4A75-94C1-55A37BDAB2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63194FA-C690-4AF0-853C-24DB7317CDA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D37B55-8FF7-46FD-8D23-BCC0C7ADDA3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73C563-CFE6-40C3-858F-601A5B16D8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748549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54195766-5DB3-43D1-97FB-FAEA135D548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A48CACCE-2CC7-4701-B6ED-BA4B3D98B3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81F09FF6-9E50-46A6-9DAA-7E576A6A164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2FD1CD1-776E-4ADF-8E47-E0B0A5A9BC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58195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87376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1" tIns="45716" rIns="91431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22108145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9695ABBC-0728-4480-A2AA-87F325035C1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D6D5B0EC-D69A-4FE8-9601-9525B02DF6C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E25A482-62F9-4B9F-A158-304D7292256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7F6276-985F-4731-A94A-B9B7D63212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84302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7968B6E-24B4-4E02-897B-3E8CEBA51B7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086FBF96-732E-4662-A33C-7E4247E3DA4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5DBCB3D-2CA3-45F2-BD05-CE76C4387C9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3B3AE0-EFB8-4152-99DE-B4BA618FEC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670512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0F0DAD8-71BD-4EA6-9893-24BAE408B4D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50CB965-4D36-42B7-90B5-EFC0CEF5CD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019068B-ECDE-4CD8-A65C-29C03797BAA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8ED43A-9F07-44C8-A3E7-54AB291139E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490791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BBA32E-E5AF-4706-8067-BEA9586958A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F464E8-2F20-4DAD-8080-3A87FC6D17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CC5A44-1286-4778-9B22-A2593E459F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CD8BC3F-166B-4219-9466-D85EABD314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324486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289FF0B-F832-4038-8419-7D8D07B9707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CAD454E-771C-4990-B055-136A0DF3F8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D7CB6CA-02BF-4C5D-A562-59B892F6951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369991-318A-4F96-8D6D-2D2580CD17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39028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487A36B-1FDA-4438-AFD8-9DC03049624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19C4B24-8DB8-4C9E-842F-14C6AD5C5C1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D65BA5B-5C78-4A3F-9356-12E4CE463B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31A951-D143-4F92-AFFF-EC5BEA7098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017646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8432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3130659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-1" y="-1"/>
            <a:ext cx="85725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97001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-1" y="-1"/>
            <a:ext cx="8572500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48956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0236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70" advTm="3000"/>
    </mc:Choice>
    <mc:Fallback xmlns="">
      <p:transition advTm="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entrallogocleanwhite - cropped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347200" y="6231942"/>
            <a:ext cx="2844800" cy="62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993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70" advTm="3000"/>
    </mc:Choice>
    <mc:Fallback xmlns="">
      <p:transition advTm="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8051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70" advTm="3000"/>
    </mc:Choice>
    <mc:Fallback xmlns="">
      <p:transition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4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24" Type="http://schemas.openxmlformats.org/officeDocument/2006/relationships/theme" Target="../theme/theme6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23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slideLayout" Target="../slideLayouts/slideLayout4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56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5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74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15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30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46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61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866" indent="-342866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876" indent="-285722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886" indent="-228577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040" indent="-228577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194" indent="-228577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348" indent="-22857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502" indent="-22857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657" indent="-22857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812" indent="-22857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8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2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tx1"/>
            </a:gs>
            <a:gs pos="50000">
              <a:srgbClr val="6363A4"/>
            </a:gs>
            <a:gs pos="100000">
              <a:schemeClr val="tx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5237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852" r:id="rId3"/>
    <p:sldLayoutId id="2147483894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15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30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46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618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866" indent="-342866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876" indent="-285722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886" indent="-228577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040" indent="-228577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194" indent="-228577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348" indent="-22857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502" indent="-22857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657" indent="-22857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812" indent="-22857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8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2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tx1"/>
            </a:gs>
            <a:gs pos="50000">
              <a:srgbClr val="6363A4"/>
            </a:gs>
            <a:gs pos="100000">
              <a:schemeClr val="tx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5918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</p:sldLayoutIdLst>
  <mc:AlternateContent xmlns:mc="http://schemas.openxmlformats.org/markup-compatibility/2006" xmlns:p14="http://schemas.microsoft.com/office/powerpoint/2010/main">
    <mc:Choice Requires="p14">
      <p:transition p14:dur="70" advTm="3000"/>
    </mc:Choice>
    <mc:Fallback xmlns="">
      <p:transition advTm="3000"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chemeClr val="tx1"/>
            </a:gs>
            <a:gs pos="50000">
              <a:srgbClr val="6363A4"/>
            </a:gs>
            <a:gs pos="100000">
              <a:schemeClr val="tx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8566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9" r:id="rId1"/>
    <p:sldLayoutId id="2147483880" r:id="rId2"/>
  </p:sldLayoutIdLst>
  <mc:AlternateContent xmlns:mc="http://schemas.openxmlformats.org/markup-compatibility/2006" xmlns:p14="http://schemas.microsoft.com/office/powerpoint/2010/main">
    <mc:Choice Requires="p14">
      <p:transition p14:dur="70" advTm="3000"/>
    </mc:Choice>
    <mc:Fallback xmlns="">
      <p:transition advTm="3000"/>
    </mc:Fallback>
  </mc:AlternateConten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A6608E-1D23-4E3A-B3FF-ECF885A71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423346-AAA8-4E14-8E35-3B5FF04E3B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0F778B-DA20-41DC-B1BA-4DAFA073BD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0F4A32-06A3-4EF6-A6D4-B2EBD52A7AB9}" type="datetimeFigureOut">
              <a:rPr lang="en-US" smtClean="0"/>
              <a:pPr/>
              <a:t>7/7/2019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D99CDE-B27A-4A0A-A575-0AE1C74958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6B1568-4F46-41FF-9BC6-19BDD3A37B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7018D-B66A-4C3E-8921-22C7A51DADE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4060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D4AC">
            <a:alpha val="97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6E8EC6-AB06-B441-BB31-E4973A72D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C0E653-0F38-D846-AB2C-42EF86B833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5AD531-E286-4143-A02C-B3454B5A00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885877-F476-1F45-8546-FCD66B3C4B70}" type="datetimeFigureOut">
              <a:rPr lang="en-US" smtClean="0"/>
              <a:pPr/>
              <a:t>7/7/2019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B71AE6-C4F6-0445-A1CB-FC646520FA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929D13-7F25-1D40-AEE8-07C6F6802A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2F1AE7-D3AD-3E4D-9395-CD185ED900F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728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  <p:sldLayoutId id="2147483921" r:id="rId12"/>
    <p:sldLayoutId id="2147483922" r:id="rId13"/>
    <p:sldLayoutId id="2147483923" r:id="rId14"/>
    <p:sldLayoutId id="2147483924" r:id="rId15"/>
    <p:sldLayoutId id="2147483925" r:id="rId16"/>
    <p:sldLayoutId id="2147483926" r:id="rId17"/>
    <p:sldLayoutId id="2147483927" r:id="rId18"/>
    <p:sldLayoutId id="2147483928" r:id="rId19"/>
    <p:sldLayoutId id="2147483929" r:id="rId20"/>
    <p:sldLayoutId id="2147483930" r:id="rId21"/>
    <p:sldLayoutId id="2147483931" r:id="rId22"/>
    <p:sldLayoutId id="2147483932" r:id="rId2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59E74760-15BF-4E25-AE8B-04B409F943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F1714C64-0C38-4A84-94EB-702D9604568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EF335F0-688D-430E-93A3-C2910682CE8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4697FF0-964E-4EAF-B52F-1B6EE614647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82391BA6-62A8-46EA-B540-AD6078387F6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1F8B307B-6048-4C91-8A39-F0B99671DFC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9927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4" r:id="rId1"/>
    <p:sldLayoutId id="2147483935" r:id="rId2"/>
    <p:sldLayoutId id="2147483936" r:id="rId3"/>
    <p:sldLayoutId id="2147483937" r:id="rId4"/>
    <p:sldLayoutId id="2147483938" r:id="rId5"/>
    <p:sldLayoutId id="2147483939" r:id="rId6"/>
    <p:sldLayoutId id="2147483940" r:id="rId7"/>
    <p:sldLayoutId id="2147483941" r:id="rId8"/>
    <p:sldLayoutId id="2147483942" r:id="rId9"/>
    <p:sldLayoutId id="2147483943" r:id="rId10"/>
    <p:sldLayoutId id="214748394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0939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6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2600" kern="1200" dirty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5667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8" r:id="rId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lang="en-US" sz="2600" kern="1200" dirty="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hyperlink" Target="file:///C:\Users\Public\Documents\Assembly\Order%20-%20Announcements%20Open.pptx#-1,1,PowerPoint Presentation" TargetMode="Externa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7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8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9.xml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56.xml"/><Relationship Id="rId1" Type="http://schemas.openxmlformats.org/officeDocument/2006/relationships/tags" Target="../tags/tag10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56.xml"/><Relationship Id="rId1" Type="http://schemas.openxmlformats.org/officeDocument/2006/relationships/tags" Target="../tags/tag1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56.xml"/><Relationship Id="rId1" Type="http://schemas.openxmlformats.org/officeDocument/2006/relationships/tags" Target="../tags/tag12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56.xml"/><Relationship Id="rId1" Type="http://schemas.openxmlformats.org/officeDocument/2006/relationships/tags" Target="../tags/tag13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56.xml"/><Relationship Id="rId1" Type="http://schemas.openxmlformats.org/officeDocument/2006/relationships/tags" Target="../tags/tag14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56.xml"/><Relationship Id="rId1" Type="http://schemas.openxmlformats.org/officeDocument/2006/relationships/tags" Target="../tags/tag15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56.xml"/><Relationship Id="rId1" Type="http://schemas.openxmlformats.org/officeDocument/2006/relationships/tags" Target="../tags/tag16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video" Target="file:///\\gym1-2018\users\Public\Documents\Assembly\ActiveYear\3-minute_timer.wmv" TargetMode="External"/><Relationship Id="rId7" Type="http://schemas.openxmlformats.org/officeDocument/2006/relationships/hyperlink" Target="../Announcements%20Open.pptx" TargetMode="External"/><Relationship Id="rId2" Type="http://schemas.microsoft.com/office/2007/relationships/media" Target="file:///\\gym1-2018\users\Public\Documents\Assembly\ActiveYear\3-minute_timer.wmv" TargetMode="External"/><Relationship Id="rId1" Type="http://schemas.openxmlformats.org/officeDocument/2006/relationships/tags" Target="../tags/tag2.xml"/><Relationship Id="rId6" Type="http://schemas.openxmlformats.org/officeDocument/2006/relationships/image" Target="../media/image10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56.xml"/><Relationship Id="rId1" Type="http://schemas.openxmlformats.org/officeDocument/2006/relationships/tags" Target="../tags/tag17.xml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56.xml"/><Relationship Id="rId1" Type="http://schemas.openxmlformats.org/officeDocument/2006/relationships/tags" Target="../tags/tag18.xml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56.xml"/><Relationship Id="rId1" Type="http://schemas.openxmlformats.org/officeDocument/2006/relationships/tags" Target="../tags/tag19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56.xml"/><Relationship Id="rId1" Type="http://schemas.openxmlformats.org/officeDocument/2006/relationships/tags" Target="../tags/tag20.xm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56.xml"/><Relationship Id="rId1" Type="http://schemas.openxmlformats.org/officeDocument/2006/relationships/tags" Target="../tags/tag21.xml"/><Relationship Id="rId5" Type="http://schemas.openxmlformats.org/officeDocument/2006/relationships/image" Target="../media/image24.png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22.x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23.xml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24.xml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25.xml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26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hyperlink" Target="file:///C:\Users\Public\Documents\Assembly\Order%20-%20Announcements%20Open.pptx#-1,1,PowerPoint Presentation" TargetMode="Externa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27.xml"/><Relationship Id="rId4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190707%20Communion%20Thoughts%20-%202019%20-%20Rev%202.pptx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28.xml"/><Relationship Id="rId4" Type="http://schemas.openxmlformats.org/officeDocument/2006/relationships/image" Target="../media/image3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29.xml"/><Relationship Id="rId4" Type="http://schemas.openxmlformats.org/officeDocument/2006/relationships/image" Target="../media/image3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30.xml"/><Relationship Id="rId4" Type="http://schemas.openxmlformats.org/officeDocument/2006/relationships/image" Target="../media/image3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31.xml"/><Relationship Id="rId4" Type="http://schemas.openxmlformats.org/officeDocument/2006/relationships/image" Target="../media/image3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32.xml"/><Relationship Id="rId4" Type="http://schemas.openxmlformats.org/officeDocument/2006/relationships/image" Target="../media/image3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33.xml"/><Relationship Id="rId4" Type="http://schemas.openxmlformats.org/officeDocument/2006/relationships/image" Target="../media/image32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34.xml"/><Relationship Id="rId4" Type="http://schemas.openxmlformats.org/officeDocument/2006/relationships/image" Target="../media/image3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35.xml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4" Type="http://schemas.openxmlformats.org/officeDocument/2006/relationships/image" Target="../media/image11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36.xml"/><Relationship Id="rId4" Type="http://schemas.openxmlformats.org/officeDocument/2006/relationships/image" Target="../media/image3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190519%20-%20Journey%20Point.pptx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8.xml"/><Relationship Id="rId5" Type="http://schemas.microsoft.com/office/2007/relationships/hdphoto" Target="../media/hdphoto1.wdp"/><Relationship Id="rId4" Type="http://schemas.openxmlformats.org/officeDocument/2006/relationships/image" Target="../media/image35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1.xml"/><Relationship Id="rId4" Type="http://schemas.openxmlformats.org/officeDocument/2006/relationships/hyperlink" Target="If%20You%20Fall%20by%20JJ%20Heller.pptx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4" Type="http://schemas.openxmlformats.org/officeDocument/2006/relationships/hyperlink" Target="190623%20-%20Sermon.pptx" TargetMode="Externa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37.xml"/><Relationship Id="rId4" Type="http://schemas.openxmlformats.org/officeDocument/2006/relationships/image" Target="../media/image37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38.xml"/><Relationship Id="rId4" Type="http://schemas.openxmlformats.org/officeDocument/2006/relationships/image" Target="../media/image3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39.xml"/><Relationship Id="rId4" Type="http://schemas.openxmlformats.org/officeDocument/2006/relationships/image" Target="../media/image3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40.xml"/><Relationship Id="rId4" Type="http://schemas.openxmlformats.org/officeDocument/2006/relationships/image" Target="../media/image4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9.xml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41.xml"/><Relationship Id="rId4" Type="http://schemas.openxmlformats.org/officeDocument/2006/relationships/image" Target="../media/image4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42.xml"/><Relationship Id="rId4" Type="http://schemas.openxmlformats.org/officeDocument/2006/relationships/image" Target="../media/image39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1.xml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43.xml"/><Relationship Id="rId4" Type="http://schemas.openxmlformats.org/officeDocument/2006/relationships/image" Target="../media/image42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2.xml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44.xml"/><Relationship Id="rId4" Type="http://schemas.openxmlformats.org/officeDocument/2006/relationships/image" Target="../media/image43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45.xml"/><Relationship Id="rId4" Type="http://schemas.openxmlformats.org/officeDocument/2006/relationships/image" Target="../media/image39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46.xml"/><Relationship Id="rId4" Type="http://schemas.openxmlformats.org/officeDocument/2006/relationships/image" Target="../media/image44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47.xml"/><Relationship Id="rId4" Type="http://schemas.openxmlformats.org/officeDocument/2006/relationships/image" Target="../media/image45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48.xml"/><Relationship Id="rId4" Type="http://schemas.openxmlformats.org/officeDocument/2006/relationships/image" Target="../media/image39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Relationship Id="rId4" Type="http://schemas.openxmlformats.org/officeDocument/2006/relationships/hyperlink" Target="190623%20-%20Sermon.pptx" TargetMode="Externa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7.jpeg"/><Relationship Id="rId4" Type="http://schemas.openxmlformats.org/officeDocument/2006/relationships/hyperlink" Target="file:///C:\Users\Public\Documents\Assembly\Order%20-%20Announcements%20Close.pptx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3.xml"/><Relationship Id="rId4" Type="http://schemas.openxmlformats.org/officeDocument/2006/relationships/hyperlink" Target="file:///C:\Users\Public\Documents\Assembly\Order%20-%20Announcements%20Close.pptx" TargetMode="Externa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AVTeam\Dropbox\Central%20Song%20Library\AllSongs.pptx#-1,1,Blank" TargetMode="External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Relationship Id="rId4" Type="http://schemas.openxmlformats.org/officeDocument/2006/relationships/hyperlink" Target="../AllSongs.pptx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5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57.xml"/><Relationship Id="rId1" Type="http://schemas.openxmlformats.org/officeDocument/2006/relationships/tags" Target="../tags/tag6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ChangeArrowheads="1"/>
          </p:cNvSpPr>
          <p:nvPr/>
        </p:nvSpPr>
        <p:spPr bwMode="auto">
          <a:xfrm>
            <a:off x="1981200" y="1585918"/>
            <a:ext cx="8204200" cy="52720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2C2C84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 anchorCtr="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11500" b="1" dirty="0">
                <a:solidFill>
                  <a:srgbClr val="9999C3"/>
                </a:solidFill>
                <a:latin typeface="Segoe Print" pitchFamily="2" charset="0"/>
                <a:sym typeface="Wingdings" pitchFamily="2" charset="2"/>
              </a:rPr>
              <a:t>Welcome</a:t>
            </a:r>
            <a:endParaRPr lang="en-US" altLang="en-US" sz="11500" b="1" dirty="0">
              <a:solidFill>
                <a:srgbClr val="9999C3"/>
              </a:solidFill>
              <a:latin typeface="Segoe Print" pitchFamily="2" charset="0"/>
            </a:endParaRPr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7" y="-11736"/>
            <a:ext cx="9134475" cy="159831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5">
            <a:hlinkClick r:id="rId5" action="ppaction://hlinkpres?slideindex=1&amp;slidetitle=PowerPoint Presentation" highlightClick="1"/>
            <a:extLst>
              <a:ext uri="{FF2B5EF4-FFF2-40B4-BE49-F238E27FC236}">
                <a16:creationId xmlns:a16="http://schemas.microsoft.com/office/drawing/2014/main" id="{F14A6F73-56BF-4674-8806-825DF8D073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77600" y="6704120"/>
            <a:ext cx="914400" cy="153880"/>
          </a:xfrm>
          <a:prstGeom prst="actionButtonBlank">
            <a:avLst/>
          </a:prstGeom>
          <a:noFill/>
          <a:ln w="9525">
            <a:noFill/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" b="1" dirty="0">
                <a:solidFill>
                  <a:schemeClr val="bg1"/>
                </a:solidFill>
                <a:sym typeface="Symbol" pitchFamily="18" charset="2"/>
              </a:rPr>
              <a:t>GO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70B1687-7179-44B1-8AD8-CFD451020B2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23191" y="-990600"/>
            <a:ext cx="12192000" cy="787544"/>
          </a:xfrm>
          <a:prstGeom prst="rect">
            <a:avLst/>
          </a:prstGeom>
        </p:spPr>
        <p:txBody>
          <a:bodyPr anchor="ctr"/>
          <a:lstStyle/>
          <a:p>
            <a:pPr rtl="0" eaLnBrk="1" latinLnBrk="0" hangingPunct="1"/>
            <a:r>
              <a:rPr lang="en-US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Welcome. TAB ENTER to launch Opening Announcements. ESC to return.</a:t>
            </a:r>
            <a:endParaRPr lang="en-US" dirty="0">
              <a:effectLst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414185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IStandInAwe3">
            <a:extLst>
              <a:ext uri="{FF2B5EF4-FFF2-40B4-BE49-F238E27FC236}">
                <a16:creationId xmlns:a16="http://schemas.microsoft.com/office/drawing/2014/main" id="{68E90516-F0BC-41A2-93FB-80B05BC569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SlideTitle">
            <a:extLst>
              <a:ext uri="{FF2B5EF4-FFF2-40B4-BE49-F238E27FC236}">
                <a16:creationId xmlns:a16="http://schemas.microsoft.com/office/drawing/2014/main" id="{220381C7-51BA-4D86-B287-4C82549FD2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1" y="1"/>
            <a:ext cx="6429375" cy="371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altLang="en-US"/>
              <a:t>I Stand In Awe</a:t>
            </a:r>
          </a:p>
        </p:txBody>
      </p:sp>
      <p:sp>
        <p:nvSpPr>
          <p:cNvPr id="7" name="Rectangle 6" descr="PageNumber">
            <a:extLst>
              <a:ext uri="{FF2B5EF4-FFF2-40B4-BE49-F238E27FC236}">
                <a16:creationId xmlns:a16="http://schemas.microsoft.com/office/drawing/2014/main" id="{E6A7366A-6621-4B82-990E-66B72FDA0370}"/>
              </a:ext>
            </a:extLst>
          </p:cNvPr>
          <p:cNvSpPr/>
          <p:nvPr/>
        </p:nvSpPr>
        <p:spPr>
          <a:xfrm>
            <a:off x="9671051" y="6534150"/>
            <a:ext cx="930275" cy="304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000000"/>
                </a:solidFill>
                <a:latin typeface="Arial"/>
              </a:rPr>
              <a:t>10 / 12</a:t>
            </a:r>
          </a:p>
        </p:txBody>
      </p:sp>
    </p:spTree>
    <p:custDataLst>
      <p:tags r:id="rId1"/>
    </p:custDataLst>
  </p:cSld>
  <p:clrMapOvr>
    <a:masterClrMapping/>
  </p:clrMapOvr>
  <p:transition spd="slow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IStandInAwe4">
            <a:extLst>
              <a:ext uri="{FF2B5EF4-FFF2-40B4-BE49-F238E27FC236}">
                <a16:creationId xmlns:a16="http://schemas.microsoft.com/office/drawing/2014/main" id="{B71ED5A7-26E9-4647-A7DA-63E1481D4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SlideTitle">
            <a:extLst>
              <a:ext uri="{FF2B5EF4-FFF2-40B4-BE49-F238E27FC236}">
                <a16:creationId xmlns:a16="http://schemas.microsoft.com/office/drawing/2014/main" id="{ACEDD38C-9F83-486A-B263-477CACB5070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1" y="1"/>
            <a:ext cx="6429375" cy="371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altLang="en-US"/>
              <a:t>I Stand In Awe</a:t>
            </a:r>
          </a:p>
        </p:txBody>
      </p:sp>
      <p:sp>
        <p:nvSpPr>
          <p:cNvPr id="7" name="Rectangle 6" descr="PageNumber">
            <a:extLst>
              <a:ext uri="{FF2B5EF4-FFF2-40B4-BE49-F238E27FC236}">
                <a16:creationId xmlns:a16="http://schemas.microsoft.com/office/drawing/2014/main" id="{3CF2CF19-5EB8-415D-AC3B-5B9FD4B8B40B}"/>
              </a:ext>
            </a:extLst>
          </p:cNvPr>
          <p:cNvSpPr/>
          <p:nvPr/>
        </p:nvSpPr>
        <p:spPr>
          <a:xfrm>
            <a:off x="9671051" y="6534150"/>
            <a:ext cx="930275" cy="304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000000"/>
                </a:solidFill>
                <a:latin typeface="Arial"/>
              </a:rPr>
              <a:t>11 / 12</a:t>
            </a:r>
          </a:p>
        </p:txBody>
      </p:sp>
    </p:spTree>
    <p:custDataLst>
      <p:tags r:id="rId1"/>
    </p:custDataLst>
  </p:cSld>
  <p:clrMapOvr>
    <a:masterClrMapping/>
  </p:clrMapOvr>
  <p:transition spd="slow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IStandInAwe5">
            <a:extLst>
              <a:ext uri="{FF2B5EF4-FFF2-40B4-BE49-F238E27FC236}">
                <a16:creationId xmlns:a16="http://schemas.microsoft.com/office/drawing/2014/main" id="{AEE5077F-10B1-4F0A-A6A8-A5D163203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SlideTitle">
            <a:extLst>
              <a:ext uri="{FF2B5EF4-FFF2-40B4-BE49-F238E27FC236}">
                <a16:creationId xmlns:a16="http://schemas.microsoft.com/office/drawing/2014/main" id="{BDE7E734-4BE8-4DE5-8A2C-A3DDA41EDC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1" y="1"/>
            <a:ext cx="6429375" cy="371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altLang="en-US"/>
              <a:t>I Stand In Awe</a:t>
            </a:r>
          </a:p>
        </p:txBody>
      </p:sp>
      <p:sp>
        <p:nvSpPr>
          <p:cNvPr id="5124" name="Text Box 8">
            <a:extLst>
              <a:ext uri="{FF2B5EF4-FFF2-40B4-BE49-F238E27FC236}">
                <a16:creationId xmlns:a16="http://schemas.microsoft.com/office/drawing/2014/main" id="{E7845E60-2205-43D0-9488-29DAD5A9E1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0" y="26989"/>
            <a:ext cx="685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 b="1">
                <a:solidFill>
                  <a:srgbClr val="96969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END</a:t>
            </a:r>
          </a:p>
        </p:txBody>
      </p:sp>
      <p:sp>
        <p:nvSpPr>
          <p:cNvPr id="9" name="Rectangle 8" descr="PageNumber">
            <a:extLst>
              <a:ext uri="{FF2B5EF4-FFF2-40B4-BE49-F238E27FC236}">
                <a16:creationId xmlns:a16="http://schemas.microsoft.com/office/drawing/2014/main" id="{970CD835-0915-495C-894B-B97F3EB92689}"/>
              </a:ext>
            </a:extLst>
          </p:cNvPr>
          <p:cNvSpPr/>
          <p:nvPr/>
        </p:nvSpPr>
        <p:spPr>
          <a:xfrm>
            <a:off x="9671051" y="6534150"/>
            <a:ext cx="930275" cy="304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000000"/>
                </a:solidFill>
                <a:latin typeface="Arial"/>
              </a:rPr>
              <a:t>12 / 12</a:t>
            </a:r>
          </a:p>
        </p:txBody>
      </p:sp>
    </p:spTree>
    <p:custDataLst>
      <p:tags r:id="rId1"/>
    </p:custDataLst>
  </p:cSld>
  <p:clrMapOvr>
    <a:masterClrMapping/>
  </p:clrMapOvr>
  <p:transition spd="slow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3" descr="He is Wonderful-ALT-inC-2.bmp">
            <a:extLst>
              <a:ext uri="{FF2B5EF4-FFF2-40B4-BE49-F238E27FC236}">
                <a16:creationId xmlns:a16="http://schemas.microsoft.com/office/drawing/2014/main" id="{4A0A78CB-B220-4A92-A542-0DF834DA78F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55" b="52222"/>
          <a:stretch>
            <a:fillRect/>
          </a:stretch>
        </p:blipFill>
        <p:spPr bwMode="auto">
          <a:xfrm>
            <a:off x="1535114" y="3352800"/>
            <a:ext cx="9120187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8">
            <a:extLst>
              <a:ext uri="{FF2B5EF4-FFF2-40B4-BE49-F238E27FC236}">
                <a16:creationId xmlns:a16="http://schemas.microsoft.com/office/drawing/2014/main" id="{C8AE47B8-423D-49CB-8E60-0DF3556BD9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270375"/>
            <a:ext cx="91440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000" dirty="0">
                <a:solidFill>
                  <a:srgbClr val="FF3300"/>
                </a:solidFill>
                <a:latin typeface="Univers Condensed" pitchFamily="34" charset="0"/>
              </a:rPr>
              <a:t>       the  L</a:t>
            </a:r>
            <a:r>
              <a:rPr lang="en-US" sz="3000" cap="small" dirty="0">
                <a:solidFill>
                  <a:srgbClr val="FF3300"/>
                </a:solidFill>
                <a:latin typeface="Univers Condensed" pitchFamily="34" charset="0"/>
              </a:rPr>
              <a:t>ord</a:t>
            </a:r>
            <a:r>
              <a:rPr lang="en-US" sz="3000" dirty="0">
                <a:solidFill>
                  <a:srgbClr val="FF3300"/>
                </a:solidFill>
                <a:latin typeface="Univers Condensed" pitchFamily="34" charset="0"/>
              </a:rPr>
              <a:t>         our                   God!   He    is    won - </a:t>
            </a:r>
            <a:r>
              <a:rPr lang="en-US" sz="3000" dirty="0" err="1">
                <a:solidFill>
                  <a:srgbClr val="FF3300"/>
                </a:solidFill>
                <a:latin typeface="Univers Condensed" pitchFamily="34" charset="0"/>
              </a:rPr>
              <a:t>der</a:t>
            </a:r>
            <a:r>
              <a:rPr lang="en-US" sz="3000" dirty="0">
                <a:solidFill>
                  <a:srgbClr val="FF3300"/>
                </a:solidFill>
                <a:latin typeface="Univers Condensed" pitchFamily="34" charset="0"/>
              </a:rPr>
              <a:t>  - </a:t>
            </a:r>
            <a:r>
              <a:rPr lang="en-US" sz="3000" dirty="0" err="1">
                <a:solidFill>
                  <a:srgbClr val="FF3300"/>
                </a:solidFill>
                <a:latin typeface="Univers Condensed" pitchFamily="34" charset="0"/>
              </a:rPr>
              <a:t>ful</a:t>
            </a:r>
            <a:endParaRPr lang="en-US" sz="3000" dirty="0">
              <a:solidFill>
                <a:srgbClr val="FF3300"/>
              </a:solidFill>
              <a:latin typeface="Univers Condensed" pitchFamily="34" charset="0"/>
            </a:endParaRPr>
          </a:p>
        </p:txBody>
      </p:sp>
      <p:pic>
        <p:nvPicPr>
          <p:cNvPr id="1028" name="Picture 11" descr="He is Wonderful-ALT-inC-1.bmp">
            <a:extLst>
              <a:ext uri="{FF2B5EF4-FFF2-40B4-BE49-F238E27FC236}">
                <a16:creationId xmlns:a16="http://schemas.microsoft.com/office/drawing/2014/main" id="{4E921671-E779-433A-AE6D-3C76DF089E13}"/>
              </a:ext>
            </a:extLst>
          </p:cNvPr>
          <p:cNvPicPr>
            <a:picLocks noGrp="1" noChangeAspect="1"/>
          </p:cNvPicPr>
          <p:nvPr isPhoto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66" b="52222"/>
          <a:stretch>
            <a:fillRect/>
          </a:stretch>
        </p:blipFill>
        <p:spPr bwMode="auto">
          <a:xfrm>
            <a:off x="1535114" y="1828800"/>
            <a:ext cx="9120187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Text Box 18">
            <a:extLst>
              <a:ext uri="{FF2B5EF4-FFF2-40B4-BE49-F238E27FC236}">
                <a16:creationId xmlns:a16="http://schemas.microsoft.com/office/drawing/2014/main" id="{CD927F78-9976-477C-931F-84B91D890C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660650"/>
            <a:ext cx="91440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00">
                <a:solidFill>
                  <a:srgbClr val="FF3300"/>
                </a:solidFill>
                <a:latin typeface="Univers Condensed" panose="020B0606020202060204" pitchFamily="34" charset="0"/>
              </a:rPr>
              <a:t>        All          prai    -   ses         be      to the King        of     kings  and</a:t>
            </a:r>
          </a:p>
        </p:txBody>
      </p:sp>
      <p:sp>
        <p:nvSpPr>
          <p:cNvPr id="1030" name="Text Box 8">
            <a:extLst>
              <a:ext uri="{FF2B5EF4-FFF2-40B4-BE49-F238E27FC236}">
                <a16:creationId xmlns:a16="http://schemas.microsoft.com/office/drawing/2014/main" id="{21CB72E7-4111-45C2-8C3E-4C1A526076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1905000"/>
            <a:ext cx="533400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800" b="1" i="1">
                <a:solidFill>
                  <a:srgbClr val="FF0000"/>
                </a:solidFill>
                <a:latin typeface="Arial Narrow" panose="020B0606020202030204" pitchFamily="34" charset="0"/>
              </a:rPr>
              <a:t>Alto</a:t>
            </a:r>
          </a:p>
        </p:txBody>
      </p:sp>
      <p:sp>
        <p:nvSpPr>
          <p:cNvPr id="1031" name="Text Box 14">
            <a:extLst>
              <a:ext uri="{FF2B5EF4-FFF2-40B4-BE49-F238E27FC236}">
                <a16:creationId xmlns:a16="http://schemas.microsoft.com/office/drawing/2014/main" id="{FC7EB0CE-A009-417F-BAB6-A5B4BADAC2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525463"/>
            <a:ext cx="60960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prstClr val="black"/>
                </a:solidFill>
                <a:latin typeface="Arial" panose="020B0604020202020204" pitchFamily="34" charset="0"/>
              </a:rPr>
              <a:t>C / E</a:t>
            </a:r>
            <a:endParaRPr lang="en-US" altLang="en-US" sz="1400" b="1" baseline="300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032" name="SlideTitle">
            <a:extLst>
              <a:ext uri="{FF2B5EF4-FFF2-40B4-BE49-F238E27FC236}">
                <a16:creationId xmlns:a16="http://schemas.microsoft.com/office/drawing/2014/main" id="{77D6AE2E-3A5E-4239-8E0D-47C744A1194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altLang="en-US"/>
              <a:t>A-He is Wonderful</a:t>
            </a:r>
          </a:p>
        </p:txBody>
      </p:sp>
      <p:sp>
        <p:nvSpPr>
          <p:cNvPr id="1033" name="Text Box 12">
            <a:extLst>
              <a:ext uri="{FF2B5EF4-FFF2-40B4-BE49-F238E27FC236}">
                <a16:creationId xmlns:a16="http://schemas.microsoft.com/office/drawing/2014/main" id="{71BF953E-60FB-46F9-B7EF-F1582E376A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39200" y="5257800"/>
            <a:ext cx="1752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defTabSz="9144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800" b="1" i="1">
                <a:solidFill>
                  <a:prstClr val="black"/>
                </a:solidFill>
                <a:latin typeface="Arial Narrow" panose="020B0606020202030204" pitchFamily="34" charset="0"/>
              </a:rPr>
              <a:t>repeat  +Soprano</a:t>
            </a:r>
          </a:p>
        </p:txBody>
      </p:sp>
      <p:sp>
        <p:nvSpPr>
          <p:cNvPr id="16" name="Rectangle 15" descr="PageNumber">
            <a:extLst>
              <a:ext uri="{FF2B5EF4-FFF2-40B4-BE49-F238E27FC236}">
                <a16:creationId xmlns:a16="http://schemas.microsoft.com/office/drawing/2014/main" id="{91932EF4-E52D-4634-986D-A471DB0321DB}"/>
              </a:ext>
            </a:extLst>
          </p:cNvPr>
          <p:cNvSpPr/>
          <p:nvPr/>
        </p:nvSpPr>
        <p:spPr>
          <a:xfrm>
            <a:off x="9671051" y="6534150"/>
            <a:ext cx="930275" cy="304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000000"/>
                </a:solidFill>
                <a:latin typeface="Arial"/>
              </a:rPr>
              <a:t>13 / 24</a:t>
            </a:r>
          </a:p>
        </p:txBody>
      </p:sp>
    </p:spTree>
    <p:custDataLst>
      <p:tags r:id="rId1"/>
    </p:custDataLst>
  </p:cSld>
  <p:clrMapOvr>
    <a:masterClrMapping/>
  </p:clrMapOvr>
  <p:transition spd="slow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6" descr="He is Wonderful-ALT-inC-2.bmp">
            <a:extLst>
              <a:ext uri="{FF2B5EF4-FFF2-40B4-BE49-F238E27FC236}">
                <a16:creationId xmlns:a16="http://schemas.microsoft.com/office/drawing/2014/main" id="{10B1FCCC-650C-48ED-BAE8-4B9CF98BAECA}"/>
              </a:ext>
            </a:extLst>
          </p:cNvPr>
          <p:cNvPicPr>
            <a:picLocks noGrp="1" noChangeAspect="1"/>
          </p:cNvPicPr>
          <p:nvPr isPhoto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88" b="52222"/>
          <a:stretch>
            <a:fillRect/>
          </a:stretch>
        </p:blipFill>
        <p:spPr bwMode="auto">
          <a:xfrm>
            <a:off x="1535114" y="3516313"/>
            <a:ext cx="9120187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 Box 3">
            <a:extLst>
              <a:ext uri="{FF2B5EF4-FFF2-40B4-BE49-F238E27FC236}">
                <a16:creationId xmlns:a16="http://schemas.microsoft.com/office/drawing/2014/main" id="{3BD5EFC8-0CBD-485F-95A2-6723517FEC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357688"/>
            <a:ext cx="91440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00">
                <a:solidFill>
                  <a:prstClr val="black"/>
                </a:solidFill>
                <a:latin typeface="Univers Condensed" panose="020B0606020202060204" pitchFamily="34" charset="0"/>
              </a:rPr>
              <a:t>       Hal  -  le             -           lu     -   jah,   He    is    won - der  - ful</a:t>
            </a:r>
          </a:p>
        </p:txBody>
      </p:sp>
      <p:sp>
        <p:nvSpPr>
          <p:cNvPr id="21" name="Text Box 8">
            <a:extLst>
              <a:ext uri="{FF2B5EF4-FFF2-40B4-BE49-F238E27FC236}">
                <a16:creationId xmlns:a16="http://schemas.microsoft.com/office/drawing/2014/main" id="{657EFB6C-F2B9-49EA-A66C-F76196A4C8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576888"/>
            <a:ext cx="91440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000" dirty="0">
                <a:solidFill>
                  <a:srgbClr val="FF3300"/>
                </a:solidFill>
                <a:latin typeface="Univers Condensed" pitchFamily="34" charset="0"/>
              </a:rPr>
              <a:t>       the  L</a:t>
            </a:r>
            <a:r>
              <a:rPr lang="en-US" sz="3000" cap="small" dirty="0">
                <a:solidFill>
                  <a:srgbClr val="FF3300"/>
                </a:solidFill>
                <a:latin typeface="Univers Condensed" pitchFamily="34" charset="0"/>
              </a:rPr>
              <a:t>ord</a:t>
            </a:r>
            <a:r>
              <a:rPr lang="en-US" sz="3000" dirty="0">
                <a:solidFill>
                  <a:srgbClr val="FF3300"/>
                </a:solidFill>
                <a:latin typeface="Univers Condensed" pitchFamily="34" charset="0"/>
              </a:rPr>
              <a:t>         our                   God!   He    is    won - </a:t>
            </a:r>
            <a:r>
              <a:rPr lang="en-US" sz="3000" dirty="0" err="1">
                <a:solidFill>
                  <a:srgbClr val="FF3300"/>
                </a:solidFill>
                <a:latin typeface="Univers Condensed" pitchFamily="34" charset="0"/>
              </a:rPr>
              <a:t>der</a:t>
            </a:r>
            <a:r>
              <a:rPr lang="en-US" sz="3000" dirty="0">
                <a:solidFill>
                  <a:srgbClr val="FF3300"/>
                </a:solidFill>
                <a:latin typeface="Univers Condensed" pitchFamily="34" charset="0"/>
              </a:rPr>
              <a:t>  - </a:t>
            </a:r>
            <a:r>
              <a:rPr lang="en-US" sz="3000" dirty="0" err="1">
                <a:solidFill>
                  <a:srgbClr val="FF3300"/>
                </a:solidFill>
                <a:latin typeface="Univers Condensed" pitchFamily="34" charset="0"/>
              </a:rPr>
              <a:t>ful</a:t>
            </a:r>
            <a:endParaRPr lang="en-US" sz="3000" dirty="0">
              <a:solidFill>
                <a:srgbClr val="FF3300"/>
              </a:solidFill>
              <a:latin typeface="Univers Condensed" pitchFamily="34" charset="0"/>
            </a:endParaRPr>
          </a:p>
        </p:txBody>
      </p:sp>
      <p:pic>
        <p:nvPicPr>
          <p:cNvPr id="2053" name="Picture 13" descr="He is Wonderful-ALT-inC-1.bmp">
            <a:extLst>
              <a:ext uri="{FF2B5EF4-FFF2-40B4-BE49-F238E27FC236}">
                <a16:creationId xmlns:a16="http://schemas.microsoft.com/office/drawing/2014/main" id="{00119A93-0408-4740-A951-63CBFA185C3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222"/>
          <a:stretch>
            <a:fillRect/>
          </a:stretch>
        </p:blipFill>
        <p:spPr bwMode="auto">
          <a:xfrm>
            <a:off x="1535114" y="0"/>
            <a:ext cx="9120187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Text Box 18">
            <a:extLst>
              <a:ext uri="{FF2B5EF4-FFF2-40B4-BE49-F238E27FC236}">
                <a16:creationId xmlns:a16="http://schemas.microsoft.com/office/drawing/2014/main" id="{8E893C02-574B-4BA6-8A1A-BCA19F8E41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660650"/>
            <a:ext cx="91440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00">
                <a:solidFill>
                  <a:srgbClr val="FF3300"/>
                </a:solidFill>
                <a:latin typeface="Univers Condensed" panose="020B0606020202060204" pitchFamily="34" charset="0"/>
              </a:rPr>
              <a:t>        All          prai    -   ses         be      to the King        of     kings  and</a:t>
            </a:r>
          </a:p>
        </p:txBody>
      </p:sp>
      <p:sp>
        <p:nvSpPr>
          <p:cNvPr id="2055" name="Text Box 3">
            <a:extLst>
              <a:ext uri="{FF2B5EF4-FFF2-40B4-BE49-F238E27FC236}">
                <a16:creationId xmlns:a16="http://schemas.microsoft.com/office/drawing/2014/main" id="{6720B917-C45F-4899-BBE0-D0C7F648B1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404938"/>
            <a:ext cx="91440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00">
                <a:solidFill>
                  <a:prstClr val="black"/>
                </a:solidFill>
                <a:latin typeface="Univers Condensed" panose="020B0606020202060204" pitchFamily="34" charset="0"/>
              </a:rPr>
              <a:t>                       Hal    -    le      -    lu   -  jah,      Hal    -    le     -   lu  - jah</a:t>
            </a:r>
          </a:p>
        </p:txBody>
      </p:sp>
      <p:sp>
        <p:nvSpPr>
          <p:cNvPr id="2056" name="Text Box 8">
            <a:extLst>
              <a:ext uri="{FF2B5EF4-FFF2-40B4-BE49-F238E27FC236}">
                <a16:creationId xmlns:a16="http://schemas.microsoft.com/office/drawing/2014/main" id="{337C6445-84EC-41C4-B82F-EBA2286EED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2200" y="1447800"/>
            <a:ext cx="838200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800" b="1" i="1">
                <a:solidFill>
                  <a:prstClr val="black"/>
                </a:solidFill>
                <a:latin typeface="Arial Narrow" panose="020B0606020202030204" pitchFamily="34" charset="0"/>
              </a:rPr>
              <a:t>Soprano</a:t>
            </a:r>
          </a:p>
        </p:txBody>
      </p:sp>
      <p:sp>
        <p:nvSpPr>
          <p:cNvPr id="2057" name="SlideTitle">
            <a:extLst>
              <a:ext uri="{FF2B5EF4-FFF2-40B4-BE49-F238E27FC236}">
                <a16:creationId xmlns:a16="http://schemas.microsoft.com/office/drawing/2014/main" id="{EEE8793F-3B13-4D42-A4E6-6AB2C2E062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altLang="en-US"/>
              <a:t>S-He is Wonderful</a:t>
            </a:r>
          </a:p>
        </p:txBody>
      </p:sp>
      <p:sp>
        <p:nvSpPr>
          <p:cNvPr id="2058" name="Text Box 11">
            <a:extLst>
              <a:ext uri="{FF2B5EF4-FFF2-40B4-BE49-F238E27FC236}">
                <a16:creationId xmlns:a16="http://schemas.microsoft.com/office/drawing/2014/main" id="{38F30D35-7AD8-4A70-8047-371EEFA9BD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3200" y="6248400"/>
            <a:ext cx="1447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defTabSz="9144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800" b="1" i="1">
                <a:solidFill>
                  <a:srgbClr val="3333CC"/>
                </a:solidFill>
                <a:latin typeface="Arial Narrow" panose="020B0606020202030204" pitchFamily="34" charset="0"/>
              </a:rPr>
              <a:t>repeat  +Tenor</a:t>
            </a:r>
          </a:p>
        </p:txBody>
      </p:sp>
      <p:sp>
        <p:nvSpPr>
          <p:cNvPr id="22" name="Line 11">
            <a:extLst>
              <a:ext uri="{FF2B5EF4-FFF2-40B4-BE49-F238E27FC236}">
                <a16:creationId xmlns:a16="http://schemas.microsoft.com/office/drawing/2014/main" id="{D7EC5C9A-B352-4330-A911-A30EA7B22211}"/>
              </a:ext>
            </a:extLst>
          </p:cNvPr>
          <p:cNvSpPr>
            <a:spLocks noChangeShapeType="1"/>
          </p:cNvSpPr>
          <p:nvPr/>
        </p:nvSpPr>
        <p:spPr bwMode="auto">
          <a:xfrm>
            <a:off x="1524000" y="3402013"/>
            <a:ext cx="9144000" cy="0"/>
          </a:xfrm>
          <a:prstGeom prst="line">
            <a:avLst/>
          </a:prstGeom>
          <a:noFill/>
          <a:ln w="25400">
            <a:solidFill>
              <a:schemeClr val="tx1">
                <a:lumMod val="65000"/>
                <a:lumOff val="35000"/>
              </a:schemeClr>
            </a:solidFill>
            <a:round/>
            <a:headEnd/>
            <a:tailEnd/>
          </a:ln>
        </p:spPr>
        <p:txBody>
          <a:bodyPr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" name="Rectangle 19" descr="PageNumber">
            <a:extLst>
              <a:ext uri="{FF2B5EF4-FFF2-40B4-BE49-F238E27FC236}">
                <a16:creationId xmlns:a16="http://schemas.microsoft.com/office/drawing/2014/main" id="{9F60D073-9132-45B7-90BD-FB4BBDEC80A8}"/>
              </a:ext>
            </a:extLst>
          </p:cNvPr>
          <p:cNvSpPr/>
          <p:nvPr/>
        </p:nvSpPr>
        <p:spPr>
          <a:xfrm>
            <a:off x="9671051" y="6534150"/>
            <a:ext cx="930275" cy="304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000000"/>
                </a:solidFill>
                <a:latin typeface="Arial"/>
              </a:rPr>
              <a:t>14 / 24</a:t>
            </a:r>
          </a:p>
        </p:txBody>
      </p:sp>
    </p:spTree>
    <p:custDataLst>
      <p:tags r:id="rId1"/>
    </p:custDataLst>
  </p:cSld>
  <p:clrMapOvr>
    <a:masterClrMapping/>
  </p:clrMapOvr>
  <p:transition spd="slow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 descr="He is Wonderful-ALT-inC-1.bmp">
            <a:extLst>
              <a:ext uri="{FF2B5EF4-FFF2-40B4-BE49-F238E27FC236}">
                <a16:creationId xmlns:a16="http://schemas.microsoft.com/office/drawing/2014/main" id="{06C9BC1C-197F-455A-A98E-644FE9AC910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889"/>
          <a:stretch>
            <a:fillRect/>
          </a:stretch>
        </p:blipFill>
        <p:spPr bwMode="auto">
          <a:xfrm>
            <a:off x="1535114" y="0"/>
            <a:ext cx="9120187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ext Box 4">
            <a:extLst>
              <a:ext uri="{FF2B5EF4-FFF2-40B4-BE49-F238E27FC236}">
                <a16:creationId xmlns:a16="http://schemas.microsoft.com/office/drawing/2014/main" id="{A826628B-5FD2-406F-9072-1D7559A5A2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211513"/>
            <a:ext cx="91440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00">
                <a:solidFill>
                  <a:srgbClr val="3333CC"/>
                </a:solidFill>
                <a:latin typeface="Univers Condensed" panose="020B0606020202060204" pitchFamily="34" charset="0"/>
              </a:rPr>
              <a:t>                                   Hal -le   -  lu - jah! Sal - va -tion  and glo-ry</a:t>
            </a:r>
          </a:p>
        </p:txBody>
      </p:sp>
      <p:sp>
        <p:nvSpPr>
          <p:cNvPr id="3076" name="Text Box 18">
            <a:extLst>
              <a:ext uri="{FF2B5EF4-FFF2-40B4-BE49-F238E27FC236}">
                <a16:creationId xmlns:a16="http://schemas.microsoft.com/office/drawing/2014/main" id="{6FB77C2D-17D0-4556-A577-6C921077F5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660650"/>
            <a:ext cx="91440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00">
                <a:solidFill>
                  <a:srgbClr val="FF3300"/>
                </a:solidFill>
                <a:latin typeface="Univers Condensed" panose="020B0606020202060204" pitchFamily="34" charset="0"/>
              </a:rPr>
              <a:t>        All          prai    -   ses         be      to the King        of     kings  and</a:t>
            </a:r>
          </a:p>
        </p:txBody>
      </p:sp>
      <p:sp>
        <p:nvSpPr>
          <p:cNvPr id="3077" name="Text Box 3">
            <a:extLst>
              <a:ext uri="{FF2B5EF4-FFF2-40B4-BE49-F238E27FC236}">
                <a16:creationId xmlns:a16="http://schemas.microsoft.com/office/drawing/2014/main" id="{8D13DC50-F0C3-4F43-BFB8-A5B9281389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404938"/>
            <a:ext cx="91440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00">
                <a:solidFill>
                  <a:prstClr val="black"/>
                </a:solidFill>
                <a:latin typeface="Univers Condensed" panose="020B0606020202060204" pitchFamily="34" charset="0"/>
              </a:rPr>
              <a:t>                       Hal    -    le      -    lu   -  jah,      Hal    -    le     -   lu  - jah</a:t>
            </a:r>
          </a:p>
        </p:txBody>
      </p:sp>
      <p:sp>
        <p:nvSpPr>
          <p:cNvPr id="3078" name="SlideTitle">
            <a:extLst>
              <a:ext uri="{FF2B5EF4-FFF2-40B4-BE49-F238E27FC236}">
                <a16:creationId xmlns:a16="http://schemas.microsoft.com/office/drawing/2014/main" id="{922E1419-4BE7-4EF7-A912-892A1B5692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altLang="en-US"/>
              <a:t>T-He is Wonderful</a:t>
            </a:r>
          </a:p>
        </p:txBody>
      </p:sp>
      <p:sp>
        <p:nvSpPr>
          <p:cNvPr id="3079" name="Text Box 10">
            <a:extLst>
              <a:ext uri="{FF2B5EF4-FFF2-40B4-BE49-F238E27FC236}">
                <a16:creationId xmlns:a16="http://schemas.microsoft.com/office/drawing/2014/main" id="{4C17EDC0-2A3E-44AB-BB0C-9E40098F7A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2800" y="3743326"/>
            <a:ext cx="533400" cy="221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800" b="1" i="1">
                <a:solidFill>
                  <a:srgbClr val="3333CC"/>
                </a:solidFill>
                <a:latin typeface="Arial Narrow" panose="020B0606020202030204" pitchFamily="34" charset="0"/>
              </a:rPr>
              <a:t>Tenor</a:t>
            </a:r>
          </a:p>
        </p:txBody>
      </p:sp>
      <p:sp>
        <p:nvSpPr>
          <p:cNvPr id="14" name="Rectangle 13" descr="PageNumber">
            <a:extLst>
              <a:ext uri="{FF2B5EF4-FFF2-40B4-BE49-F238E27FC236}">
                <a16:creationId xmlns:a16="http://schemas.microsoft.com/office/drawing/2014/main" id="{60FF88B7-A570-486C-9326-00353200691F}"/>
              </a:ext>
            </a:extLst>
          </p:cNvPr>
          <p:cNvSpPr/>
          <p:nvPr/>
        </p:nvSpPr>
        <p:spPr>
          <a:xfrm>
            <a:off x="9671051" y="6534150"/>
            <a:ext cx="930275" cy="304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000000"/>
                </a:solidFill>
                <a:latin typeface="Arial"/>
              </a:rPr>
              <a:t>15 / 24</a:t>
            </a:r>
          </a:p>
        </p:txBody>
      </p:sp>
    </p:spTree>
    <p:custDataLst>
      <p:tags r:id="rId1"/>
    </p:custDataLst>
  </p:cSld>
  <p:clrMapOvr>
    <a:masterClrMapping/>
  </p:clrMapOvr>
  <p:transition spd="slow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1" descr="He is Wonderful-ALT-inC-2.bmp">
            <a:extLst>
              <a:ext uri="{FF2B5EF4-FFF2-40B4-BE49-F238E27FC236}">
                <a16:creationId xmlns:a16="http://schemas.microsoft.com/office/drawing/2014/main" id="{F2806318-AF54-475B-837F-F923B4F12D5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444"/>
          <a:stretch>
            <a:fillRect/>
          </a:stretch>
        </p:blipFill>
        <p:spPr bwMode="auto">
          <a:xfrm>
            <a:off x="1535114" y="0"/>
            <a:ext cx="9120187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3">
            <a:extLst>
              <a:ext uri="{FF2B5EF4-FFF2-40B4-BE49-F238E27FC236}">
                <a16:creationId xmlns:a16="http://schemas.microsoft.com/office/drawing/2014/main" id="{8F028CB7-8185-42CB-B9D1-9D7BC8AB3A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450975"/>
            <a:ext cx="91440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00">
                <a:solidFill>
                  <a:prstClr val="black"/>
                </a:solidFill>
                <a:latin typeface="Univers Condensed" panose="020B0606020202060204" pitchFamily="34" charset="0"/>
              </a:rPr>
              <a:t>       Hal  -  le             -           lu     -   jah,   He    is    won - der  - ful</a:t>
            </a:r>
          </a:p>
        </p:txBody>
      </p:sp>
      <p:sp>
        <p:nvSpPr>
          <p:cNvPr id="4100" name="Text Box 4">
            <a:extLst>
              <a:ext uri="{FF2B5EF4-FFF2-40B4-BE49-F238E27FC236}">
                <a16:creationId xmlns:a16="http://schemas.microsoft.com/office/drawing/2014/main" id="{9C9CEF82-72EA-4E80-B7EB-2AAEE1BB3A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2100" y="3211513"/>
            <a:ext cx="89154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00">
                <a:solidFill>
                  <a:srgbClr val="3333CC"/>
                </a:solidFill>
                <a:latin typeface="Univers Condensed" panose="020B0606020202060204" pitchFamily="34" charset="0"/>
              </a:rPr>
              <a:t>               hon - or   and      pow    -   er,    He     is   won - der  - ful</a:t>
            </a:r>
          </a:p>
        </p:txBody>
      </p:sp>
      <p:sp>
        <p:nvSpPr>
          <p:cNvPr id="18" name="Text Box 8">
            <a:extLst>
              <a:ext uri="{FF2B5EF4-FFF2-40B4-BE49-F238E27FC236}">
                <a16:creationId xmlns:a16="http://schemas.microsoft.com/office/drawing/2014/main" id="{86645DCE-EA64-448C-866C-29E42D7C4B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670175"/>
            <a:ext cx="91440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000" dirty="0">
                <a:solidFill>
                  <a:srgbClr val="FF3300"/>
                </a:solidFill>
                <a:latin typeface="Univers Condensed" pitchFamily="34" charset="0"/>
              </a:rPr>
              <a:t>       the  L</a:t>
            </a:r>
            <a:r>
              <a:rPr lang="en-US" sz="3000" cap="small" dirty="0">
                <a:solidFill>
                  <a:srgbClr val="FF3300"/>
                </a:solidFill>
                <a:latin typeface="Univers Condensed" pitchFamily="34" charset="0"/>
              </a:rPr>
              <a:t>ord</a:t>
            </a:r>
            <a:r>
              <a:rPr lang="en-US" sz="3000" dirty="0">
                <a:solidFill>
                  <a:srgbClr val="FF3300"/>
                </a:solidFill>
                <a:latin typeface="Univers Condensed" pitchFamily="34" charset="0"/>
              </a:rPr>
              <a:t>         our                   God!   He    is    won - </a:t>
            </a:r>
            <a:r>
              <a:rPr lang="en-US" sz="3000" dirty="0" err="1">
                <a:solidFill>
                  <a:srgbClr val="FF3300"/>
                </a:solidFill>
                <a:latin typeface="Univers Condensed" pitchFamily="34" charset="0"/>
              </a:rPr>
              <a:t>der</a:t>
            </a:r>
            <a:r>
              <a:rPr lang="en-US" sz="3000" dirty="0">
                <a:solidFill>
                  <a:srgbClr val="FF3300"/>
                </a:solidFill>
                <a:latin typeface="Univers Condensed" pitchFamily="34" charset="0"/>
              </a:rPr>
              <a:t>  - </a:t>
            </a:r>
            <a:r>
              <a:rPr lang="en-US" sz="3000" dirty="0" err="1">
                <a:solidFill>
                  <a:srgbClr val="FF3300"/>
                </a:solidFill>
                <a:latin typeface="Univers Condensed" pitchFamily="34" charset="0"/>
              </a:rPr>
              <a:t>ful</a:t>
            </a:r>
            <a:endParaRPr lang="en-US" sz="3000" dirty="0">
              <a:solidFill>
                <a:srgbClr val="FF3300"/>
              </a:solidFill>
              <a:latin typeface="Univers Condensed" pitchFamily="34" charset="0"/>
            </a:endParaRPr>
          </a:p>
        </p:txBody>
      </p:sp>
      <p:sp>
        <p:nvSpPr>
          <p:cNvPr id="4102" name="SlideTitle">
            <a:extLst>
              <a:ext uri="{FF2B5EF4-FFF2-40B4-BE49-F238E27FC236}">
                <a16:creationId xmlns:a16="http://schemas.microsoft.com/office/drawing/2014/main" id="{31EA0D69-DC7D-4F39-B859-508E8C724C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altLang="en-US"/>
              <a:t>T-He is Wonderful</a:t>
            </a:r>
          </a:p>
        </p:txBody>
      </p:sp>
      <p:sp>
        <p:nvSpPr>
          <p:cNvPr id="4103" name="Text Box 12">
            <a:extLst>
              <a:ext uri="{FF2B5EF4-FFF2-40B4-BE49-F238E27FC236}">
                <a16:creationId xmlns:a16="http://schemas.microsoft.com/office/drawing/2014/main" id="{F1BDC8BE-9EAC-4EB2-BF54-70454E780A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91600" y="4572000"/>
            <a:ext cx="1524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defTabSz="9144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800" b="1" i="1">
                <a:solidFill>
                  <a:prstClr val="black"/>
                </a:solidFill>
                <a:latin typeface="Arial Narrow" panose="020B0606020202030204" pitchFamily="34" charset="0"/>
              </a:rPr>
              <a:t>repeat  +Bass</a:t>
            </a:r>
          </a:p>
        </p:txBody>
      </p:sp>
      <p:sp>
        <p:nvSpPr>
          <p:cNvPr id="14" name="Rectangle 13" descr="PageNumber">
            <a:extLst>
              <a:ext uri="{FF2B5EF4-FFF2-40B4-BE49-F238E27FC236}">
                <a16:creationId xmlns:a16="http://schemas.microsoft.com/office/drawing/2014/main" id="{348624D8-F8E4-4518-B90E-9DD42831688B}"/>
              </a:ext>
            </a:extLst>
          </p:cNvPr>
          <p:cNvSpPr/>
          <p:nvPr/>
        </p:nvSpPr>
        <p:spPr>
          <a:xfrm>
            <a:off x="9671051" y="6534150"/>
            <a:ext cx="930275" cy="304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000000"/>
                </a:solidFill>
                <a:latin typeface="Arial"/>
              </a:rPr>
              <a:t>16 / 24</a:t>
            </a:r>
          </a:p>
        </p:txBody>
      </p:sp>
    </p:spTree>
    <p:custDataLst>
      <p:tags r:id="rId1"/>
    </p:custDataLst>
  </p:cSld>
  <p:clrMapOvr>
    <a:masterClrMapping/>
  </p:clrMapOvr>
  <p:transition spd="slow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2" descr="He is Wonderful-ALT-inC-1.bmp">
            <a:extLst>
              <a:ext uri="{FF2B5EF4-FFF2-40B4-BE49-F238E27FC236}">
                <a16:creationId xmlns:a16="http://schemas.microsoft.com/office/drawing/2014/main" id="{F914E289-D339-47B0-B97D-FFC33F861CE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114" y="0"/>
            <a:ext cx="91201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4">
            <a:extLst>
              <a:ext uri="{FF2B5EF4-FFF2-40B4-BE49-F238E27FC236}">
                <a16:creationId xmlns:a16="http://schemas.microsoft.com/office/drawing/2014/main" id="{C8084ECA-4FA2-4F13-B7C0-DDC3818878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211513"/>
            <a:ext cx="91440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00">
                <a:solidFill>
                  <a:srgbClr val="3333CC"/>
                </a:solidFill>
                <a:latin typeface="Univers Condensed" panose="020B0606020202060204" pitchFamily="34" charset="0"/>
              </a:rPr>
              <a:t>                                   Hal -le   -  lu - jah! Sal - va -tion  and glo-ry</a:t>
            </a:r>
          </a:p>
        </p:txBody>
      </p:sp>
      <p:sp>
        <p:nvSpPr>
          <p:cNvPr id="15" name="Text Box 9">
            <a:extLst>
              <a:ext uri="{FF2B5EF4-FFF2-40B4-BE49-F238E27FC236}">
                <a16:creationId xmlns:a16="http://schemas.microsoft.com/office/drawing/2014/main" id="{4A6E6352-F331-4E57-9738-6578C81793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492625"/>
            <a:ext cx="91440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000" spc="-150" dirty="0">
                <a:solidFill>
                  <a:prstClr val="black"/>
                </a:solidFill>
                <a:latin typeface="Univers Condensed" pitchFamily="34" charset="0"/>
              </a:rPr>
              <a:t>              </a:t>
            </a:r>
            <a:r>
              <a:rPr lang="en-US" sz="3000" spc="-200" dirty="0">
                <a:solidFill>
                  <a:prstClr val="black"/>
                </a:solidFill>
                <a:latin typeface="Univers Condensed" pitchFamily="34" charset="0"/>
              </a:rPr>
              <a:t>Oh   the L</a:t>
            </a:r>
            <a:r>
              <a:rPr lang="en-US" sz="3000" cap="small" spc="-200" dirty="0">
                <a:solidFill>
                  <a:prstClr val="black"/>
                </a:solidFill>
                <a:latin typeface="Univers Condensed" pitchFamily="34" charset="0"/>
              </a:rPr>
              <a:t>ord</a:t>
            </a:r>
            <a:r>
              <a:rPr lang="en-US" sz="3000" spc="-200" dirty="0">
                <a:solidFill>
                  <a:prstClr val="black"/>
                </a:solidFill>
                <a:latin typeface="Univers Condensed" pitchFamily="34" charset="0"/>
              </a:rPr>
              <a:t> our  God    is</a:t>
            </a:r>
            <a:r>
              <a:rPr lang="en-US" sz="3000" spc="-150" dirty="0">
                <a:solidFill>
                  <a:prstClr val="black"/>
                </a:solidFill>
                <a:latin typeface="Univers Condensed" pitchFamily="34" charset="0"/>
              </a:rPr>
              <a:t>      might-y,     The  L</a:t>
            </a:r>
            <a:r>
              <a:rPr lang="en-US" sz="3000" cap="small" spc="-150" dirty="0">
                <a:solidFill>
                  <a:prstClr val="black"/>
                </a:solidFill>
                <a:latin typeface="Univers Condensed" pitchFamily="34" charset="0"/>
              </a:rPr>
              <a:t>ord</a:t>
            </a:r>
            <a:r>
              <a:rPr lang="en-US" sz="3000" spc="-150" dirty="0">
                <a:solidFill>
                  <a:prstClr val="black"/>
                </a:solidFill>
                <a:latin typeface="Univers Condensed" pitchFamily="34" charset="0"/>
              </a:rPr>
              <a:t> our  God    is   </a:t>
            </a:r>
            <a:r>
              <a:rPr lang="en-US" sz="3000" spc="-150" dirty="0" err="1">
                <a:solidFill>
                  <a:prstClr val="black"/>
                </a:solidFill>
                <a:latin typeface="Univers Condensed" pitchFamily="34" charset="0"/>
              </a:rPr>
              <a:t>om</a:t>
            </a:r>
            <a:r>
              <a:rPr lang="en-US" sz="3000" spc="-150" dirty="0">
                <a:solidFill>
                  <a:prstClr val="black"/>
                </a:solidFill>
                <a:latin typeface="Univers Condensed" pitchFamily="34" charset="0"/>
              </a:rPr>
              <a:t>  -   </a:t>
            </a:r>
            <a:r>
              <a:rPr lang="en-US" sz="3000" spc="-150" dirty="0" err="1">
                <a:solidFill>
                  <a:prstClr val="black"/>
                </a:solidFill>
                <a:latin typeface="Univers Condensed" pitchFamily="34" charset="0"/>
              </a:rPr>
              <a:t>ni</a:t>
            </a:r>
            <a:r>
              <a:rPr lang="en-US" sz="3000" spc="-150" dirty="0">
                <a:solidFill>
                  <a:prstClr val="black"/>
                </a:solidFill>
                <a:latin typeface="Univers Condensed" pitchFamily="34" charset="0"/>
              </a:rPr>
              <a:t> -</a:t>
            </a:r>
          </a:p>
        </p:txBody>
      </p:sp>
      <p:sp>
        <p:nvSpPr>
          <p:cNvPr id="5125" name="Text Box 18">
            <a:extLst>
              <a:ext uri="{FF2B5EF4-FFF2-40B4-BE49-F238E27FC236}">
                <a16:creationId xmlns:a16="http://schemas.microsoft.com/office/drawing/2014/main" id="{6F11A35E-AC51-4E69-8B4C-5D4483B41F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660650"/>
            <a:ext cx="91440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00">
                <a:solidFill>
                  <a:srgbClr val="FF3300"/>
                </a:solidFill>
                <a:latin typeface="Univers Condensed" panose="020B0606020202060204" pitchFamily="34" charset="0"/>
              </a:rPr>
              <a:t>        All          prai    -   ses         be      to the King        of     kings  and</a:t>
            </a:r>
          </a:p>
        </p:txBody>
      </p:sp>
      <p:sp>
        <p:nvSpPr>
          <p:cNvPr id="5126" name="Text Box 3">
            <a:extLst>
              <a:ext uri="{FF2B5EF4-FFF2-40B4-BE49-F238E27FC236}">
                <a16:creationId xmlns:a16="http://schemas.microsoft.com/office/drawing/2014/main" id="{E0FB3FE3-9AFA-402B-808F-946821DB4F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404938"/>
            <a:ext cx="91440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00">
                <a:solidFill>
                  <a:prstClr val="black"/>
                </a:solidFill>
                <a:latin typeface="Univers Condensed" panose="020B0606020202060204" pitchFamily="34" charset="0"/>
              </a:rPr>
              <a:t>                       Hal    -    le      -    lu   -  jah,      Hal    -    le     -   lu  - jah</a:t>
            </a:r>
          </a:p>
        </p:txBody>
      </p:sp>
      <p:sp>
        <p:nvSpPr>
          <p:cNvPr id="5127" name="SlideTitle">
            <a:extLst>
              <a:ext uri="{FF2B5EF4-FFF2-40B4-BE49-F238E27FC236}">
                <a16:creationId xmlns:a16="http://schemas.microsoft.com/office/drawing/2014/main" id="{D282DD17-C1B7-4B21-8EB6-4219DF4C75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altLang="en-US"/>
              <a:t>B-He is Wonderful</a:t>
            </a:r>
          </a:p>
        </p:txBody>
      </p:sp>
      <p:sp>
        <p:nvSpPr>
          <p:cNvPr id="5128" name="Text Box 8">
            <a:extLst>
              <a:ext uri="{FF2B5EF4-FFF2-40B4-BE49-F238E27FC236}">
                <a16:creationId xmlns:a16="http://schemas.microsoft.com/office/drawing/2014/main" id="{EE67AEC4-372C-4949-8B82-8F9FA38B16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4578350"/>
            <a:ext cx="533400" cy="22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800" b="1" i="1">
                <a:solidFill>
                  <a:prstClr val="black"/>
                </a:solidFill>
                <a:latin typeface="Arial Narrow" panose="020B0606020202030204" pitchFamily="34" charset="0"/>
              </a:rPr>
              <a:t>Bass</a:t>
            </a:r>
          </a:p>
        </p:txBody>
      </p:sp>
      <p:sp>
        <p:nvSpPr>
          <p:cNvPr id="11" name="Rectangle 10" descr="PageNumber">
            <a:extLst>
              <a:ext uri="{FF2B5EF4-FFF2-40B4-BE49-F238E27FC236}">
                <a16:creationId xmlns:a16="http://schemas.microsoft.com/office/drawing/2014/main" id="{ED329E1D-C23C-4D0A-A770-0EF46D163EF9}"/>
              </a:ext>
            </a:extLst>
          </p:cNvPr>
          <p:cNvSpPr/>
          <p:nvPr/>
        </p:nvSpPr>
        <p:spPr>
          <a:xfrm>
            <a:off x="9671051" y="6534150"/>
            <a:ext cx="930275" cy="304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000000"/>
                </a:solidFill>
                <a:latin typeface="Arial"/>
              </a:rPr>
              <a:t>17 / 24</a:t>
            </a:r>
          </a:p>
        </p:txBody>
      </p:sp>
    </p:spTree>
    <p:custDataLst>
      <p:tags r:id="rId1"/>
    </p:custDataLst>
  </p:cSld>
  <p:clrMapOvr>
    <a:masterClrMapping/>
  </p:clrMapOvr>
  <p:transition spd="slow">
    <p:wipe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3" descr="He is Wonderful-ALT-inC-2.bmp">
            <a:extLst>
              <a:ext uri="{FF2B5EF4-FFF2-40B4-BE49-F238E27FC236}">
                <a16:creationId xmlns:a16="http://schemas.microsoft.com/office/drawing/2014/main" id="{097F699F-AF91-49D0-A868-8E9E27906B9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114" y="0"/>
            <a:ext cx="91201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3">
            <a:extLst>
              <a:ext uri="{FF2B5EF4-FFF2-40B4-BE49-F238E27FC236}">
                <a16:creationId xmlns:a16="http://schemas.microsoft.com/office/drawing/2014/main" id="{B9AC7B38-D92E-4A5C-8054-074D7EAF38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450975"/>
            <a:ext cx="91440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00">
                <a:solidFill>
                  <a:prstClr val="black"/>
                </a:solidFill>
                <a:latin typeface="Univers Condensed" panose="020B0606020202060204" pitchFamily="34" charset="0"/>
              </a:rPr>
              <a:t>       Hal  -  le             -           lu     -   jah,   He    is    won - der  - ful</a:t>
            </a:r>
          </a:p>
        </p:txBody>
      </p:sp>
      <p:sp>
        <p:nvSpPr>
          <p:cNvPr id="6148" name="Text Box 9">
            <a:extLst>
              <a:ext uri="{FF2B5EF4-FFF2-40B4-BE49-F238E27FC236}">
                <a16:creationId xmlns:a16="http://schemas.microsoft.com/office/drawing/2014/main" id="{4C3EB96C-1F47-4D06-A700-617FB445D6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492625"/>
            <a:ext cx="91440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00">
                <a:solidFill>
                  <a:prstClr val="black"/>
                </a:solidFill>
                <a:latin typeface="Univers Condensed" panose="020B0606020202060204" pitchFamily="34" charset="0"/>
              </a:rPr>
              <a:t>     -  po - tent          Oh        our       God,  He    is    won - der  - ful</a:t>
            </a:r>
          </a:p>
        </p:txBody>
      </p:sp>
      <p:sp>
        <p:nvSpPr>
          <p:cNvPr id="6149" name="Text Box 4">
            <a:extLst>
              <a:ext uri="{FF2B5EF4-FFF2-40B4-BE49-F238E27FC236}">
                <a16:creationId xmlns:a16="http://schemas.microsoft.com/office/drawing/2014/main" id="{9701E7E5-32DE-4C5D-A668-A052640A5A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2100" y="3211513"/>
            <a:ext cx="89154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00">
                <a:solidFill>
                  <a:srgbClr val="3333CC"/>
                </a:solidFill>
                <a:latin typeface="Univers Condensed" panose="020B0606020202060204" pitchFamily="34" charset="0"/>
              </a:rPr>
              <a:t>               hon - or   and      pow    -   er,    He     is   won - der  - ful</a:t>
            </a:r>
          </a:p>
        </p:txBody>
      </p:sp>
      <p:sp>
        <p:nvSpPr>
          <p:cNvPr id="19" name="Text Box 8">
            <a:extLst>
              <a:ext uri="{FF2B5EF4-FFF2-40B4-BE49-F238E27FC236}">
                <a16:creationId xmlns:a16="http://schemas.microsoft.com/office/drawing/2014/main" id="{A9B4E852-CDF3-4A29-801F-7645F8CBF6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670175"/>
            <a:ext cx="91440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000" dirty="0">
                <a:solidFill>
                  <a:srgbClr val="FF3300"/>
                </a:solidFill>
                <a:latin typeface="Univers Condensed" pitchFamily="34" charset="0"/>
              </a:rPr>
              <a:t>       the  L</a:t>
            </a:r>
            <a:r>
              <a:rPr lang="en-US" sz="3000" cap="small" dirty="0">
                <a:solidFill>
                  <a:srgbClr val="FF3300"/>
                </a:solidFill>
                <a:latin typeface="Univers Condensed" pitchFamily="34" charset="0"/>
              </a:rPr>
              <a:t>ord</a:t>
            </a:r>
            <a:r>
              <a:rPr lang="en-US" sz="3000" dirty="0">
                <a:solidFill>
                  <a:srgbClr val="FF3300"/>
                </a:solidFill>
                <a:latin typeface="Univers Condensed" pitchFamily="34" charset="0"/>
              </a:rPr>
              <a:t>         our                   God!   He    is    won - </a:t>
            </a:r>
            <a:r>
              <a:rPr lang="en-US" sz="3000" dirty="0" err="1">
                <a:solidFill>
                  <a:srgbClr val="FF3300"/>
                </a:solidFill>
                <a:latin typeface="Univers Condensed" pitchFamily="34" charset="0"/>
              </a:rPr>
              <a:t>der</a:t>
            </a:r>
            <a:r>
              <a:rPr lang="en-US" sz="3000" dirty="0">
                <a:solidFill>
                  <a:srgbClr val="FF3300"/>
                </a:solidFill>
                <a:latin typeface="Univers Condensed" pitchFamily="34" charset="0"/>
              </a:rPr>
              <a:t>  - </a:t>
            </a:r>
            <a:r>
              <a:rPr lang="en-US" sz="3000" dirty="0" err="1">
                <a:solidFill>
                  <a:srgbClr val="FF3300"/>
                </a:solidFill>
                <a:latin typeface="Univers Condensed" pitchFamily="34" charset="0"/>
              </a:rPr>
              <a:t>ful</a:t>
            </a:r>
            <a:endParaRPr lang="en-US" sz="3000" dirty="0">
              <a:solidFill>
                <a:srgbClr val="FF3300"/>
              </a:solidFill>
              <a:latin typeface="Univers Condensed" pitchFamily="34" charset="0"/>
            </a:endParaRPr>
          </a:p>
        </p:txBody>
      </p:sp>
      <p:sp>
        <p:nvSpPr>
          <p:cNvPr id="6151" name="SlideTitle">
            <a:extLst>
              <a:ext uri="{FF2B5EF4-FFF2-40B4-BE49-F238E27FC236}">
                <a16:creationId xmlns:a16="http://schemas.microsoft.com/office/drawing/2014/main" id="{041AE541-7DC3-4D9B-BAAC-68C463C428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altLang="en-US"/>
              <a:t>B-He is Wonderful</a:t>
            </a:r>
          </a:p>
        </p:txBody>
      </p:sp>
      <p:sp>
        <p:nvSpPr>
          <p:cNvPr id="6152" name="Text Box 9">
            <a:extLst>
              <a:ext uri="{FF2B5EF4-FFF2-40B4-BE49-F238E27FC236}">
                <a16:creationId xmlns:a16="http://schemas.microsoft.com/office/drawing/2014/main" id="{F9B5C924-2C83-4A15-B4FD-28E813B1D1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09075" y="6137275"/>
            <a:ext cx="15240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defTabSz="9144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800" b="1" i="1">
                <a:solidFill>
                  <a:srgbClr val="FF3300"/>
                </a:solidFill>
                <a:latin typeface="Arial Narrow" panose="020B0606020202030204" pitchFamily="34" charset="0"/>
              </a:rPr>
              <a:t>segue to</a:t>
            </a:r>
          </a:p>
          <a:p>
            <a:pPr algn="r" defTabSz="9144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800" b="1" i="1">
                <a:solidFill>
                  <a:srgbClr val="FF3300"/>
                </a:solidFill>
                <a:latin typeface="Arial Narrow" panose="020B0606020202030204" pitchFamily="34" charset="0"/>
              </a:rPr>
              <a:t>“O Thou Fount”</a:t>
            </a:r>
          </a:p>
        </p:txBody>
      </p:sp>
      <p:sp>
        <p:nvSpPr>
          <p:cNvPr id="13" name="Rectangle 12" descr="PageNumber">
            <a:extLst>
              <a:ext uri="{FF2B5EF4-FFF2-40B4-BE49-F238E27FC236}">
                <a16:creationId xmlns:a16="http://schemas.microsoft.com/office/drawing/2014/main" id="{719EBAE7-7B9E-4927-B981-CAAB0043DDD2}"/>
              </a:ext>
            </a:extLst>
          </p:cNvPr>
          <p:cNvSpPr/>
          <p:nvPr/>
        </p:nvSpPr>
        <p:spPr>
          <a:xfrm>
            <a:off x="9671051" y="6534150"/>
            <a:ext cx="930275" cy="304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000000"/>
                </a:solidFill>
                <a:latin typeface="Arial"/>
              </a:rPr>
              <a:t>18 / 24</a:t>
            </a:r>
          </a:p>
        </p:txBody>
      </p:sp>
    </p:spTree>
    <p:custDataLst>
      <p:tags r:id="rId1"/>
    </p:custDataLst>
  </p:cSld>
  <p:clrMapOvr>
    <a:masterClrMapping/>
  </p:clrMapOvr>
  <p:transition spd="slow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7" descr="O Thou Fount (in C)-1.bmp">
            <a:extLst>
              <a:ext uri="{FF2B5EF4-FFF2-40B4-BE49-F238E27FC236}">
                <a16:creationId xmlns:a16="http://schemas.microsoft.com/office/drawing/2014/main" id="{9F02FB8F-9D8A-4123-AC7C-15F894DFDD2B}"/>
              </a:ext>
            </a:extLst>
          </p:cNvPr>
          <p:cNvPicPr>
            <a:picLocks noGrp="1"/>
          </p:cNvPicPr>
          <p:nvPr isPhoto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itle 2">
            <a:extLst>
              <a:ext uri="{FF2B5EF4-FFF2-40B4-BE49-F238E27FC236}">
                <a16:creationId xmlns:a16="http://schemas.microsoft.com/office/drawing/2014/main" id="{4A44DBF6-CFFC-4053-AB76-429CD2FC275A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altLang="en-US"/>
              <a:t>O Thou Fount of Every Blessing</a:t>
            </a:r>
          </a:p>
        </p:txBody>
      </p:sp>
      <p:sp>
        <p:nvSpPr>
          <p:cNvPr id="5" name="Text Box 25">
            <a:extLst>
              <a:ext uri="{FF2B5EF4-FFF2-40B4-BE49-F238E27FC236}">
                <a16:creationId xmlns:a16="http://schemas.microsoft.com/office/drawing/2014/main" id="{8FFCF158-D65C-4F7B-BE81-152936A309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892300"/>
            <a:ext cx="91440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000" dirty="0">
                <a:solidFill>
                  <a:srgbClr val="000000"/>
                </a:solidFill>
                <a:latin typeface="Univers Condensed" pitchFamily="34" charset="0"/>
              </a:rPr>
              <a:t>         O  Thou Fount of   </a:t>
            </a:r>
            <a:r>
              <a:rPr lang="en-US" sz="3000" dirty="0" err="1">
                <a:solidFill>
                  <a:srgbClr val="000000"/>
                </a:solidFill>
                <a:latin typeface="Univers Condensed" pitchFamily="34" charset="0"/>
              </a:rPr>
              <a:t>ev</a:t>
            </a:r>
            <a:r>
              <a:rPr lang="en-US" sz="3000" dirty="0">
                <a:solidFill>
                  <a:srgbClr val="000000"/>
                </a:solidFill>
                <a:latin typeface="Univers Condensed" pitchFamily="34" charset="0"/>
              </a:rPr>
              <a:t>- ’</a:t>
            </a:r>
            <a:r>
              <a:rPr lang="en-US" sz="3000" dirty="0" err="1">
                <a:solidFill>
                  <a:srgbClr val="000000"/>
                </a:solidFill>
                <a:latin typeface="Univers Condensed" pitchFamily="34" charset="0"/>
              </a:rPr>
              <a:t>ry</a:t>
            </a:r>
            <a:r>
              <a:rPr lang="en-US" sz="3000" dirty="0">
                <a:solidFill>
                  <a:srgbClr val="000000"/>
                </a:solidFill>
                <a:latin typeface="Univers Condensed" pitchFamily="34" charset="0"/>
              </a:rPr>
              <a:t> </a:t>
            </a:r>
            <a:r>
              <a:rPr lang="en-US" sz="3000" dirty="0" err="1">
                <a:solidFill>
                  <a:srgbClr val="000000"/>
                </a:solidFill>
                <a:latin typeface="Univers Condensed" pitchFamily="34" charset="0"/>
              </a:rPr>
              <a:t>bles-sing,Tune</a:t>
            </a:r>
            <a:r>
              <a:rPr lang="en-US" sz="3000" spc="-100" dirty="0">
                <a:solidFill>
                  <a:srgbClr val="000000"/>
                </a:solidFill>
                <a:latin typeface="Univers Condensed" pitchFamily="34" charset="0"/>
              </a:rPr>
              <a:t> my heart to sing Thy grace</a:t>
            </a:r>
          </a:p>
        </p:txBody>
      </p:sp>
      <p:sp>
        <p:nvSpPr>
          <p:cNvPr id="6" name="Text Box 55">
            <a:extLst>
              <a:ext uri="{FF2B5EF4-FFF2-40B4-BE49-F238E27FC236}">
                <a16:creationId xmlns:a16="http://schemas.microsoft.com/office/drawing/2014/main" id="{E9922200-6475-4094-A095-3C404B4201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559300"/>
            <a:ext cx="91440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000" dirty="0">
                <a:solidFill>
                  <a:srgbClr val="000000"/>
                </a:solidFill>
                <a:latin typeface="Univers Condensed" pitchFamily="34" charset="0"/>
              </a:rPr>
              <a:t>  Streams of    </a:t>
            </a:r>
            <a:r>
              <a:rPr lang="en-US" sz="3000" dirty="0" err="1">
                <a:solidFill>
                  <a:srgbClr val="000000"/>
                </a:solidFill>
                <a:latin typeface="Univers Condensed" pitchFamily="34" charset="0"/>
              </a:rPr>
              <a:t>mer</a:t>
            </a:r>
            <a:r>
              <a:rPr lang="en-US" sz="3000" dirty="0">
                <a:solidFill>
                  <a:srgbClr val="000000"/>
                </a:solidFill>
                <a:latin typeface="Univers Condensed" pitchFamily="34" charset="0"/>
              </a:rPr>
              <a:t>-cy  </a:t>
            </a:r>
            <a:r>
              <a:rPr lang="en-US" sz="3000" dirty="0" err="1">
                <a:solidFill>
                  <a:srgbClr val="000000"/>
                </a:solidFill>
                <a:latin typeface="Univers Condensed" pitchFamily="34" charset="0"/>
              </a:rPr>
              <a:t>nev-er</a:t>
            </a:r>
            <a:r>
              <a:rPr lang="en-US" sz="3000" dirty="0">
                <a:solidFill>
                  <a:srgbClr val="000000"/>
                </a:solidFill>
                <a:latin typeface="Univers Condensed" pitchFamily="34" charset="0"/>
              </a:rPr>
              <a:t>  </a:t>
            </a:r>
            <a:r>
              <a:rPr lang="en-US" sz="3000" dirty="0" err="1">
                <a:solidFill>
                  <a:srgbClr val="000000"/>
                </a:solidFill>
                <a:latin typeface="Univers Condensed" pitchFamily="34" charset="0"/>
              </a:rPr>
              <a:t>ceas</a:t>
            </a:r>
            <a:r>
              <a:rPr lang="en-US" sz="3000" dirty="0">
                <a:solidFill>
                  <a:srgbClr val="000000"/>
                </a:solidFill>
                <a:latin typeface="Univers Condensed" pitchFamily="34" charset="0"/>
              </a:rPr>
              <a:t>-</a:t>
            </a:r>
            <a:r>
              <a:rPr lang="en-US" sz="3000" dirty="0" err="1">
                <a:solidFill>
                  <a:srgbClr val="000000"/>
                </a:solidFill>
                <a:latin typeface="Univers Condensed" pitchFamily="34" charset="0"/>
              </a:rPr>
              <a:t>ing</a:t>
            </a:r>
            <a:r>
              <a:rPr lang="en-US" sz="3000" dirty="0">
                <a:solidFill>
                  <a:srgbClr val="000000"/>
                </a:solidFill>
                <a:latin typeface="Univers Condensed" pitchFamily="34" charset="0"/>
              </a:rPr>
              <a:t>,</a:t>
            </a:r>
            <a:r>
              <a:rPr lang="en-US" sz="3000" spc="-20" dirty="0">
                <a:solidFill>
                  <a:srgbClr val="000000"/>
                </a:solidFill>
                <a:latin typeface="Univers Condensed" pitchFamily="34" charset="0"/>
              </a:rPr>
              <a:t> Call for songs of loud-</a:t>
            </a:r>
            <a:r>
              <a:rPr lang="en-US" sz="3000" spc="-20" dirty="0" err="1">
                <a:solidFill>
                  <a:srgbClr val="000000"/>
                </a:solidFill>
                <a:latin typeface="Univers Condensed" pitchFamily="34" charset="0"/>
              </a:rPr>
              <a:t>est</a:t>
            </a:r>
            <a:r>
              <a:rPr lang="en-US" sz="3000" spc="-20" dirty="0">
                <a:solidFill>
                  <a:srgbClr val="000000"/>
                </a:solidFill>
                <a:latin typeface="Univers Condensed" pitchFamily="34" charset="0"/>
              </a:rPr>
              <a:t> praise</a:t>
            </a:r>
          </a:p>
        </p:txBody>
      </p:sp>
      <p:sp>
        <p:nvSpPr>
          <p:cNvPr id="7174" name="Text Box 6">
            <a:extLst>
              <a:ext uri="{FF2B5EF4-FFF2-40B4-BE49-F238E27FC236}">
                <a16:creationId xmlns:a16="http://schemas.microsoft.com/office/drawing/2014/main" id="{4E4E8A87-23CF-43C5-BF8E-EF610A1BB6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6276976"/>
            <a:ext cx="24733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>
                <a:solidFill>
                  <a:prstClr val="black"/>
                </a:solidFill>
              </a:rPr>
              <a:t>Words by: Robert Robinson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>
                <a:solidFill>
                  <a:prstClr val="black"/>
                </a:solidFill>
              </a:rPr>
              <a:t>Music by: A. Nettleton</a:t>
            </a:r>
          </a:p>
        </p:txBody>
      </p:sp>
      <p:sp>
        <p:nvSpPr>
          <p:cNvPr id="10" name="Rectangle 9" descr="PageNumber">
            <a:extLst>
              <a:ext uri="{FF2B5EF4-FFF2-40B4-BE49-F238E27FC236}">
                <a16:creationId xmlns:a16="http://schemas.microsoft.com/office/drawing/2014/main" id="{EE892804-C75E-42A2-A357-C5C790813EEA}"/>
              </a:ext>
            </a:extLst>
          </p:cNvPr>
          <p:cNvSpPr/>
          <p:nvPr/>
        </p:nvSpPr>
        <p:spPr>
          <a:xfrm>
            <a:off x="9671051" y="6534150"/>
            <a:ext cx="930275" cy="304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000000"/>
                </a:solidFill>
                <a:latin typeface="Arial"/>
              </a:rPr>
              <a:t>19 / 24</a:t>
            </a:r>
          </a:p>
        </p:txBody>
      </p:sp>
    </p:spTree>
    <p:custDataLst>
      <p:tags r:id="rId1"/>
    </p:custData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3-minute_timer.wmv">
            <a:hlinkClick r:id=""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link="rId2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3600450" y="3144852"/>
            <a:ext cx="4991100" cy="2798748"/>
          </a:xfrm>
          <a:prstGeom prst="rect">
            <a:avLst/>
          </a:prstGeom>
          <a:ln>
            <a:noFill/>
            <a:prstDash val="solid"/>
          </a:ln>
          <a:extLst>
            <a:ext uri="{91240B29-F687-4F45-9708-019B960494DF}">
              <a14:hiddenLine xmlns:a14="http://schemas.microsoft.com/office/drawing/2010/main">
                <a:solidFill>
                  <a:schemeClr val="tx1"/>
                </a:solidFill>
                <a:prstDash val="solid"/>
              </a14:hiddenLine>
            </a:ext>
          </a:extLst>
        </p:spPr>
      </p:pic>
      <p:sp>
        <p:nvSpPr>
          <p:cNvPr id="2051" name="AutoShape 5">
            <a:hlinkClick r:id="rId7" action="ppaction://hlinkpres?slideindex=1&amp;slidetitle=" highlightClick="1"/>
          </p:cNvPr>
          <p:cNvSpPr>
            <a:spLocks noChangeArrowheads="1"/>
          </p:cNvSpPr>
          <p:nvPr/>
        </p:nvSpPr>
        <p:spPr bwMode="auto">
          <a:xfrm>
            <a:off x="10399877" y="6700893"/>
            <a:ext cx="264799" cy="153880"/>
          </a:xfrm>
          <a:prstGeom prst="actionButtonBlank">
            <a:avLst/>
          </a:prstGeom>
          <a:noFill/>
          <a:ln w="9525">
            <a:noFill/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400" b="1" dirty="0">
                <a:solidFill>
                  <a:srgbClr val="000000"/>
                </a:solidFill>
                <a:sym typeface="Symbol" pitchFamily="18" charset="2"/>
              </a:rPr>
              <a:t>GO</a:t>
            </a:r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7" y="-11736"/>
            <a:ext cx="9134475" cy="159831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6834E6CC-C8AE-408A-A60B-1CE8C1C1098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1026572"/>
            <a:ext cx="12192000" cy="741324"/>
          </a:xfrm>
          <a:prstGeom prst="rect">
            <a:avLst/>
          </a:prstGeom>
        </p:spPr>
        <p:txBody>
          <a:bodyPr anchor="ctr"/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1800" baseline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 Countdown – Blink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Lights 3 time at start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55152D72-7515-402B-8870-68C1D4A984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2200" y="2133600"/>
            <a:ext cx="7467600" cy="9906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2C2C84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 anchorCtr="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4400" b="1" dirty="0">
                <a:solidFill>
                  <a:srgbClr val="9999C3"/>
                </a:solidFill>
                <a:latin typeface="Segoe Print" pitchFamily="2" charset="0"/>
                <a:sym typeface="Wingdings" pitchFamily="2" charset="2"/>
              </a:rPr>
              <a:t>Service Will Begin In</a:t>
            </a:r>
            <a:endParaRPr lang="en-US" altLang="en-US" sz="4400" b="1" dirty="0">
              <a:solidFill>
                <a:srgbClr val="9999C3"/>
              </a:solidFill>
              <a:latin typeface="Segoe Print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1256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0000"/>
    </mc:Choice>
    <mc:Fallback xmlns="">
      <p:transition spd="slow" advTm="18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03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7" descr="O Thou Fount (in C)-2.bmp">
            <a:extLst>
              <a:ext uri="{FF2B5EF4-FFF2-40B4-BE49-F238E27FC236}">
                <a16:creationId xmlns:a16="http://schemas.microsoft.com/office/drawing/2014/main" id="{F97B3C79-6554-4950-918B-4D0E5F739198}"/>
              </a:ext>
            </a:extLst>
          </p:cNvPr>
          <p:cNvPicPr>
            <a:picLocks noGrp="1"/>
          </p:cNvPicPr>
          <p:nvPr isPhoto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itle 2">
            <a:extLst>
              <a:ext uri="{FF2B5EF4-FFF2-40B4-BE49-F238E27FC236}">
                <a16:creationId xmlns:a16="http://schemas.microsoft.com/office/drawing/2014/main" id="{94AD6654-F8D2-4DFB-9B03-62C9901B07CC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altLang="en-US"/>
              <a:t>O Thou Fount of Every Blessing</a:t>
            </a:r>
          </a:p>
        </p:txBody>
      </p:sp>
      <p:sp>
        <p:nvSpPr>
          <p:cNvPr id="6" name="Text Box 25">
            <a:extLst>
              <a:ext uri="{FF2B5EF4-FFF2-40B4-BE49-F238E27FC236}">
                <a16:creationId xmlns:a16="http://schemas.microsoft.com/office/drawing/2014/main" id="{7EF5F453-7756-4D04-AD43-4C2AAA535E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797050"/>
            <a:ext cx="91440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000" dirty="0">
                <a:solidFill>
                  <a:srgbClr val="000000"/>
                </a:solidFill>
                <a:latin typeface="Univers Condensed" pitchFamily="34" charset="0"/>
              </a:rPr>
              <a:t> Teach me    </a:t>
            </a:r>
            <a:r>
              <a:rPr lang="en-US" sz="3000" dirty="0" err="1">
                <a:solidFill>
                  <a:srgbClr val="000000"/>
                </a:solidFill>
                <a:latin typeface="Univers Condensed" pitchFamily="34" charset="0"/>
              </a:rPr>
              <a:t>ev</a:t>
            </a:r>
            <a:r>
              <a:rPr lang="en-US" sz="3000" dirty="0">
                <a:solidFill>
                  <a:srgbClr val="000000"/>
                </a:solidFill>
                <a:latin typeface="Univers Condensed" pitchFamily="34" charset="0"/>
              </a:rPr>
              <a:t>  - </a:t>
            </a:r>
            <a:r>
              <a:rPr lang="en-US" sz="3000" dirty="0" err="1">
                <a:solidFill>
                  <a:srgbClr val="000000"/>
                </a:solidFill>
                <a:latin typeface="Univers Condensed" pitchFamily="34" charset="0"/>
              </a:rPr>
              <a:t>er</a:t>
            </a:r>
            <a:r>
              <a:rPr lang="en-US" sz="3000" dirty="0">
                <a:solidFill>
                  <a:srgbClr val="000000"/>
                </a:solidFill>
                <a:latin typeface="Univers Condensed" pitchFamily="34" charset="0"/>
              </a:rPr>
              <a:t>    to   a - </a:t>
            </a:r>
            <a:r>
              <a:rPr lang="en-US" sz="3000" dirty="0" err="1">
                <a:solidFill>
                  <a:srgbClr val="000000"/>
                </a:solidFill>
                <a:latin typeface="Univers Condensed" pitchFamily="34" charset="0"/>
              </a:rPr>
              <a:t>dore</a:t>
            </a:r>
            <a:r>
              <a:rPr lang="en-US" sz="3000" dirty="0">
                <a:solidFill>
                  <a:srgbClr val="000000"/>
                </a:solidFill>
                <a:latin typeface="Univers Condensed" pitchFamily="34" charset="0"/>
              </a:rPr>
              <a:t> Thee,</a:t>
            </a:r>
            <a:r>
              <a:rPr lang="en-US" sz="1400" dirty="0">
                <a:solidFill>
                  <a:srgbClr val="000000"/>
                </a:solidFill>
                <a:latin typeface="Univers Condensed" pitchFamily="34" charset="0"/>
              </a:rPr>
              <a:t> </a:t>
            </a:r>
            <a:r>
              <a:rPr lang="en-US" sz="3000" dirty="0">
                <a:solidFill>
                  <a:srgbClr val="000000"/>
                </a:solidFill>
                <a:latin typeface="Univers Condensed" pitchFamily="34" charset="0"/>
              </a:rPr>
              <a:t>May  I     </a:t>
            </a:r>
            <a:r>
              <a:rPr lang="en-US" sz="3000" spc="-180" dirty="0">
                <a:solidFill>
                  <a:srgbClr val="000000"/>
                </a:solidFill>
                <a:latin typeface="Univers Condensed" pitchFamily="34" charset="0"/>
              </a:rPr>
              <a:t>still  Thy good</a:t>
            </a:r>
            <a:r>
              <a:rPr lang="en-US" sz="3000" spc="-270" dirty="0">
                <a:solidFill>
                  <a:srgbClr val="000000"/>
                </a:solidFill>
                <a:latin typeface="Univers Condensed" pitchFamily="34" charset="0"/>
              </a:rPr>
              <a:t>-</a:t>
            </a:r>
            <a:r>
              <a:rPr lang="en-US" sz="3000" spc="-180" dirty="0" err="1">
                <a:solidFill>
                  <a:srgbClr val="000000"/>
                </a:solidFill>
                <a:latin typeface="Univers Condensed" pitchFamily="34" charset="0"/>
              </a:rPr>
              <a:t>ness</a:t>
            </a:r>
            <a:r>
              <a:rPr lang="en-US" sz="3000" spc="-180" dirty="0">
                <a:solidFill>
                  <a:srgbClr val="000000"/>
                </a:solidFill>
                <a:latin typeface="Univers Condensed" pitchFamily="34" charset="0"/>
              </a:rPr>
              <a:t> prove</a:t>
            </a:r>
          </a:p>
        </p:txBody>
      </p:sp>
      <p:sp>
        <p:nvSpPr>
          <p:cNvPr id="7" name="Text Box 55">
            <a:extLst>
              <a:ext uri="{FF2B5EF4-FFF2-40B4-BE49-F238E27FC236}">
                <a16:creationId xmlns:a16="http://schemas.microsoft.com/office/drawing/2014/main" id="{594685CA-DF31-4F9F-99D7-1B742CEA19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559300"/>
            <a:ext cx="91440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000" dirty="0">
                <a:solidFill>
                  <a:srgbClr val="000000"/>
                </a:solidFill>
                <a:latin typeface="Univers Condensed" pitchFamily="34" charset="0"/>
              </a:rPr>
              <a:t> While the hope of  end -less  </a:t>
            </a:r>
            <a:r>
              <a:rPr lang="en-US" sz="3000" dirty="0" err="1">
                <a:solidFill>
                  <a:srgbClr val="000000"/>
                </a:solidFill>
                <a:latin typeface="Univers Condensed" pitchFamily="34" charset="0"/>
              </a:rPr>
              <a:t>glo</a:t>
            </a:r>
            <a:r>
              <a:rPr lang="en-US" sz="3000" dirty="0">
                <a:solidFill>
                  <a:srgbClr val="000000"/>
                </a:solidFill>
                <a:latin typeface="Univers Condensed" pitchFamily="34" charset="0"/>
              </a:rPr>
              <a:t>- </a:t>
            </a:r>
            <a:r>
              <a:rPr lang="en-US" sz="3000" dirty="0" err="1">
                <a:solidFill>
                  <a:srgbClr val="000000"/>
                </a:solidFill>
                <a:latin typeface="Univers Condensed" pitchFamily="34" charset="0"/>
              </a:rPr>
              <a:t>ry</a:t>
            </a:r>
            <a:r>
              <a:rPr lang="en-US" sz="3000" dirty="0">
                <a:solidFill>
                  <a:srgbClr val="000000"/>
                </a:solidFill>
                <a:latin typeface="Univers Condensed" pitchFamily="34" charset="0"/>
              </a:rPr>
              <a:t>, Fills my heart with joy and    love</a:t>
            </a:r>
            <a:endParaRPr lang="en-US" sz="3000" spc="-20" dirty="0">
              <a:solidFill>
                <a:srgbClr val="000000"/>
              </a:solidFill>
              <a:latin typeface="Univers Condensed" pitchFamily="34" charset="0"/>
            </a:endParaRPr>
          </a:p>
        </p:txBody>
      </p:sp>
      <p:sp>
        <p:nvSpPr>
          <p:cNvPr id="8198" name="Text Box 9">
            <a:extLst>
              <a:ext uri="{FF2B5EF4-FFF2-40B4-BE49-F238E27FC236}">
                <a16:creationId xmlns:a16="http://schemas.microsoft.com/office/drawing/2014/main" id="{2481CE58-83A8-44A7-9A63-5657D0A152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63001" y="6137276"/>
            <a:ext cx="1870075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defTabSz="9144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800" b="1" i="1">
                <a:solidFill>
                  <a:srgbClr val="FF3300"/>
                </a:solidFill>
                <a:latin typeface="Arial Narrow" panose="020B0606020202030204" pitchFamily="34" charset="0"/>
              </a:rPr>
              <a:t>segue to</a:t>
            </a:r>
          </a:p>
          <a:p>
            <a:pPr algn="r" defTabSz="9144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800" b="1" i="1">
                <a:solidFill>
                  <a:srgbClr val="FF3300"/>
                </a:solidFill>
                <a:latin typeface="Arial Narrow" panose="020B0606020202030204" pitchFamily="34" charset="0"/>
              </a:rPr>
              <a:t>“He is Wonderful”</a:t>
            </a:r>
          </a:p>
        </p:txBody>
      </p:sp>
      <p:sp>
        <p:nvSpPr>
          <p:cNvPr id="11" name="Rectangle 10" descr="PageNumber">
            <a:extLst>
              <a:ext uri="{FF2B5EF4-FFF2-40B4-BE49-F238E27FC236}">
                <a16:creationId xmlns:a16="http://schemas.microsoft.com/office/drawing/2014/main" id="{3D13CEBB-7273-40F0-8592-AF93A1E7EF20}"/>
              </a:ext>
            </a:extLst>
          </p:cNvPr>
          <p:cNvSpPr/>
          <p:nvPr/>
        </p:nvSpPr>
        <p:spPr>
          <a:xfrm>
            <a:off x="9671051" y="6534150"/>
            <a:ext cx="930275" cy="304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000000"/>
                </a:solidFill>
                <a:latin typeface="Arial"/>
              </a:rPr>
              <a:t>20 / 24</a:t>
            </a:r>
          </a:p>
        </p:txBody>
      </p:sp>
    </p:spTree>
    <p:custDataLst>
      <p:tags r:id="rId1"/>
    </p:custDataLst>
  </p:cSld>
  <p:clrMapOvr>
    <a:masterClrMapping/>
  </p:clrMapOvr>
  <p:transition spd="slow">
    <p:wipe dir="r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2" descr="He is Wonderful-ALT-inC-1.bmp">
            <a:extLst>
              <a:ext uri="{FF2B5EF4-FFF2-40B4-BE49-F238E27FC236}">
                <a16:creationId xmlns:a16="http://schemas.microsoft.com/office/drawing/2014/main" id="{A0C92A8F-AEDC-4609-B1A8-C78F03912A1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114" y="0"/>
            <a:ext cx="91201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ext Box 4">
            <a:extLst>
              <a:ext uri="{FF2B5EF4-FFF2-40B4-BE49-F238E27FC236}">
                <a16:creationId xmlns:a16="http://schemas.microsoft.com/office/drawing/2014/main" id="{305E908B-4695-4B9A-9B02-768D19BA0A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211513"/>
            <a:ext cx="91440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00">
                <a:solidFill>
                  <a:srgbClr val="3333CC"/>
                </a:solidFill>
                <a:latin typeface="Univers Condensed" panose="020B0606020202060204" pitchFamily="34" charset="0"/>
              </a:rPr>
              <a:t>                                   Hal -le   -  lu - jah! Sal - va -tion  and glo-ry</a:t>
            </a:r>
          </a:p>
        </p:txBody>
      </p:sp>
      <p:sp>
        <p:nvSpPr>
          <p:cNvPr id="15" name="Text Box 9">
            <a:extLst>
              <a:ext uri="{FF2B5EF4-FFF2-40B4-BE49-F238E27FC236}">
                <a16:creationId xmlns:a16="http://schemas.microsoft.com/office/drawing/2014/main" id="{93A5F207-865E-4C6B-A9D7-143C50E7E2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492625"/>
            <a:ext cx="91440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000" spc="-150" dirty="0">
                <a:solidFill>
                  <a:prstClr val="black"/>
                </a:solidFill>
                <a:latin typeface="Univers Condensed" pitchFamily="34" charset="0"/>
              </a:rPr>
              <a:t>              </a:t>
            </a:r>
            <a:r>
              <a:rPr lang="en-US" sz="3000" spc="-200" dirty="0">
                <a:solidFill>
                  <a:prstClr val="black"/>
                </a:solidFill>
                <a:latin typeface="Univers Condensed" pitchFamily="34" charset="0"/>
              </a:rPr>
              <a:t>Oh   the L</a:t>
            </a:r>
            <a:r>
              <a:rPr lang="en-US" sz="3000" cap="small" spc="-200" dirty="0">
                <a:solidFill>
                  <a:prstClr val="black"/>
                </a:solidFill>
                <a:latin typeface="Univers Condensed" pitchFamily="34" charset="0"/>
              </a:rPr>
              <a:t>ord</a:t>
            </a:r>
            <a:r>
              <a:rPr lang="en-US" sz="3000" spc="-200" dirty="0">
                <a:solidFill>
                  <a:prstClr val="black"/>
                </a:solidFill>
                <a:latin typeface="Univers Condensed" pitchFamily="34" charset="0"/>
              </a:rPr>
              <a:t> our  God    is</a:t>
            </a:r>
            <a:r>
              <a:rPr lang="en-US" sz="3000" spc="-150" dirty="0">
                <a:solidFill>
                  <a:prstClr val="black"/>
                </a:solidFill>
                <a:latin typeface="Univers Condensed" pitchFamily="34" charset="0"/>
              </a:rPr>
              <a:t>      might-y,     The  L</a:t>
            </a:r>
            <a:r>
              <a:rPr lang="en-US" sz="3000" cap="small" spc="-150" dirty="0">
                <a:solidFill>
                  <a:prstClr val="black"/>
                </a:solidFill>
                <a:latin typeface="Univers Condensed" pitchFamily="34" charset="0"/>
              </a:rPr>
              <a:t>ord</a:t>
            </a:r>
            <a:r>
              <a:rPr lang="en-US" sz="3000" spc="-150" dirty="0">
                <a:solidFill>
                  <a:prstClr val="black"/>
                </a:solidFill>
                <a:latin typeface="Univers Condensed" pitchFamily="34" charset="0"/>
              </a:rPr>
              <a:t> our  God    is   </a:t>
            </a:r>
            <a:r>
              <a:rPr lang="en-US" sz="3000" spc="-150" dirty="0" err="1">
                <a:solidFill>
                  <a:prstClr val="black"/>
                </a:solidFill>
                <a:latin typeface="Univers Condensed" pitchFamily="34" charset="0"/>
              </a:rPr>
              <a:t>om</a:t>
            </a:r>
            <a:r>
              <a:rPr lang="en-US" sz="3000" spc="-150" dirty="0">
                <a:solidFill>
                  <a:prstClr val="black"/>
                </a:solidFill>
                <a:latin typeface="Univers Condensed" pitchFamily="34" charset="0"/>
              </a:rPr>
              <a:t>  -   </a:t>
            </a:r>
            <a:r>
              <a:rPr lang="en-US" sz="3000" spc="-150" dirty="0" err="1">
                <a:solidFill>
                  <a:prstClr val="black"/>
                </a:solidFill>
                <a:latin typeface="Univers Condensed" pitchFamily="34" charset="0"/>
              </a:rPr>
              <a:t>ni</a:t>
            </a:r>
            <a:r>
              <a:rPr lang="en-US" sz="3000" spc="-150" dirty="0">
                <a:solidFill>
                  <a:prstClr val="black"/>
                </a:solidFill>
                <a:latin typeface="Univers Condensed" pitchFamily="34" charset="0"/>
              </a:rPr>
              <a:t> -</a:t>
            </a:r>
          </a:p>
        </p:txBody>
      </p:sp>
      <p:sp>
        <p:nvSpPr>
          <p:cNvPr id="9221" name="Text Box 18">
            <a:extLst>
              <a:ext uri="{FF2B5EF4-FFF2-40B4-BE49-F238E27FC236}">
                <a16:creationId xmlns:a16="http://schemas.microsoft.com/office/drawing/2014/main" id="{1D8EC3D5-04CA-4F54-9440-721B7E155E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660650"/>
            <a:ext cx="91440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00">
                <a:solidFill>
                  <a:srgbClr val="FF3300"/>
                </a:solidFill>
                <a:latin typeface="Univers Condensed" panose="020B0606020202060204" pitchFamily="34" charset="0"/>
              </a:rPr>
              <a:t>        All          prai    -   ses         be      to the King        of     kings  and</a:t>
            </a:r>
          </a:p>
        </p:txBody>
      </p:sp>
      <p:sp>
        <p:nvSpPr>
          <p:cNvPr id="9222" name="Text Box 3">
            <a:extLst>
              <a:ext uri="{FF2B5EF4-FFF2-40B4-BE49-F238E27FC236}">
                <a16:creationId xmlns:a16="http://schemas.microsoft.com/office/drawing/2014/main" id="{6E460568-0D04-4163-922A-3A4802979D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404938"/>
            <a:ext cx="91440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00">
                <a:solidFill>
                  <a:prstClr val="black"/>
                </a:solidFill>
                <a:latin typeface="Univers Condensed" panose="020B0606020202060204" pitchFamily="34" charset="0"/>
              </a:rPr>
              <a:t>                       Hal    -    le      -    lu   -  jah,      Hal    -    le     -   lu  - jah</a:t>
            </a:r>
          </a:p>
        </p:txBody>
      </p:sp>
      <p:sp>
        <p:nvSpPr>
          <p:cNvPr id="9223" name="SlideTitle">
            <a:extLst>
              <a:ext uri="{FF2B5EF4-FFF2-40B4-BE49-F238E27FC236}">
                <a16:creationId xmlns:a16="http://schemas.microsoft.com/office/drawing/2014/main" id="{76A9AC89-027F-46F2-A759-D048A8CC8E3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altLang="en-US"/>
              <a:t>He is Wonderful</a:t>
            </a:r>
          </a:p>
        </p:txBody>
      </p:sp>
      <p:sp>
        <p:nvSpPr>
          <p:cNvPr id="11" name="Rectangle 10" descr="PageNumber">
            <a:extLst>
              <a:ext uri="{FF2B5EF4-FFF2-40B4-BE49-F238E27FC236}">
                <a16:creationId xmlns:a16="http://schemas.microsoft.com/office/drawing/2014/main" id="{C7CBEBFB-16E3-4F3F-AAC5-F8A523830F1C}"/>
              </a:ext>
            </a:extLst>
          </p:cNvPr>
          <p:cNvSpPr/>
          <p:nvPr/>
        </p:nvSpPr>
        <p:spPr>
          <a:xfrm>
            <a:off x="9671051" y="6534150"/>
            <a:ext cx="930275" cy="304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000000"/>
                </a:solidFill>
                <a:latin typeface="Arial"/>
              </a:rPr>
              <a:t>21 / 24</a:t>
            </a:r>
          </a:p>
        </p:txBody>
      </p:sp>
    </p:spTree>
    <p:custDataLst>
      <p:tags r:id="rId1"/>
    </p:custDataLst>
  </p:cSld>
  <p:clrMapOvr>
    <a:masterClrMapping/>
  </p:clrMapOvr>
  <p:transition spd="slow">
    <p:wipe dir="r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3" descr="He is Wonderful-ALT-inC-2.bmp">
            <a:extLst>
              <a:ext uri="{FF2B5EF4-FFF2-40B4-BE49-F238E27FC236}">
                <a16:creationId xmlns:a16="http://schemas.microsoft.com/office/drawing/2014/main" id="{B18C1C3D-85FB-4CF3-844E-2E8490F7036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114" y="0"/>
            <a:ext cx="91201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3">
            <a:extLst>
              <a:ext uri="{FF2B5EF4-FFF2-40B4-BE49-F238E27FC236}">
                <a16:creationId xmlns:a16="http://schemas.microsoft.com/office/drawing/2014/main" id="{86240A7E-D227-4959-86CB-21E7455AC8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450975"/>
            <a:ext cx="91440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00">
                <a:solidFill>
                  <a:prstClr val="black"/>
                </a:solidFill>
                <a:latin typeface="Univers Condensed" panose="020B0606020202060204" pitchFamily="34" charset="0"/>
              </a:rPr>
              <a:t>       Hal  -  le             -           lu     -   jah,   He    is    won - der  - ful</a:t>
            </a:r>
          </a:p>
        </p:txBody>
      </p:sp>
      <p:sp>
        <p:nvSpPr>
          <p:cNvPr id="10244" name="Text Box 9">
            <a:extLst>
              <a:ext uri="{FF2B5EF4-FFF2-40B4-BE49-F238E27FC236}">
                <a16:creationId xmlns:a16="http://schemas.microsoft.com/office/drawing/2014/main" id="{2776AF86-74DD-4B46-A73D-3E08D742F0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492625"/>
            <a:ext cx="91440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00">
                <a:solidFill>
                  <a:prstClr val="black"/>
                </a:solidFill>
                <a:latin typeface="Univers Condensed" panose="020B0606020202060204" pitchFamily="34" charset="0"/>
              </a:rPr>
              <a:t>     -  po - tent          Oh        our       God,  He    is    won - der  - ful</a:t>
            </a:r>
          </a:p>
        </p:txBody>
      </p:sp>
      <p:sp>
        <p:nvSpPr>
          <p:cNvPr id="10245" name="Text Box 4">
            <a:extLst>
              <a:ext uri="{FF2B5EF4-FFF2-40B4-BE49-F238E27FC236}">
                <a16:creationId xmlns:a16="http://schemas.microsoft.com/office/drawing/2014/main" id="{33944C56-9A1C-40B4-8462-E9899C54F2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2100" y="3211513"/>
            <a:ext cx="89154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00">
                <a:solidFill>
                  <a:srgbClr val="3333CC"/>
                </a:solidFill>
                <a:latin typeface="Univers Condensed" panose="020B0606020202060204" pitchFamily="34" charset="0"/>
              </a:rPr>
              <a:t>               hon - or   and      pow    -   er,    He     is   won - der  - ful</a:t>
            </a:r>
          </a:p>
        </p:txBody>
      </p:sp>
      <p:sp>
        <p:nvSpPr>
          <p:cNvPr id="19" name="Text Box 8">
            <a:extLst>
              <a:ext uri="{FF2B5EF4-FFF2-40B4-BE49-F238E27FC236}">
                <a16:creationId xmlns:a16="http://schemas.microsoft.com/office/drawing/2014/main" id="{7C38E3C4-C607-4435-A3FA-915AA5558D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670175"/>
            <a:ext cx="91440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000" dirty="0">
                <a:solidFill>
                  <a:srgbClr val="FF3300"/>
                </a:solidFill>
                <a:latin typeface="Univers Condensed" pitchFamily="34" charset="0"/>
              </a:rPr>
              <a:t>       the  L</a:t>
            </a:r>
            <a:r>
              <a:rPr lang="en-US" sz="3000" cap="small" dirty="0">
                <a:solidFill>
                  <a:srgbClr val="FF3300"/>
                </a:solidFill>
                <a:latin typeface="Univers Condensed" pitchFamily="34" charset="0"/>
              </a:rPr>
              <a:t>ord</a:t>
            </a:r>
            <a:r>
              <a:rPr lang="en-US" sz="3000" dirty="0">
                <a:solidFill>
                  <a:srgbClr val="FF3300"/>
                </a:solidFill>
                <a:latin typeface="Univers Condensed" pitchFamily="34" charset="0"/>
              </a:rPr>
              <a:t>         our                   God!   He    is    won - </a:t>
            </a:r>
            <a:r>
              <a:rPr lang="en-US" sz="3000" dirty="0" err="1">
                <a:solidFill>
                  <a:srgbClr val="FF3300"/>
                </a:solidFill>
                <a:latin typeface="Univers Condensed" pitchFamily="34" charset="0"/>
              </a:rPr>
              <a:t>der</a:t>
            </a:r>
            <a:r>
              <a:rPr lang="en-US" sz="3000" dirty="0">
                <a:solidFill>
                  <a:srgbClr val="FF3300"/>
                </a:solidFill>
                <a:latin typeface="Univers Condensed" pitchFamily="34" charset="0"/>
              </a:rPr>
              <a:t>  - </a:t>
            </a:r>
            <a:r>
              <a:rPr lang="en-US" sz="3000" dirty="0" err="1">
                <a:solidFill>
                  <a:srgbClr val="FF3300"/>
                </a:solidFill>
                <a:latin typeface="Univers Condensed" pitchFamily="34" charset="0"/>
              </a:rPr>
              <a:t>ful</a:t>
            </a:r>
            <a:endParaRPr lang="en-US" sz="3000" dirty="0">
              <a:solidFill>
                <a:srgbClr val="FF3300"/>
              </a:solidFill>
              <a:latin typeface="Univers Condensed" pitchFamily="34" charset="0"/>
            </a:endParaRPr>
          </a:p>
        </p:txBody>
      </p:sp>
      <p:sp>
        <p:nvSpPr>
          <p:cNvPr id="10247" name="SlideTitle">
            <a:extLst>
              <a:ext uri="{FF2B5EF4-FFF2-40B4-BE49-F238E27FC236}">
                <a16:creationId xmlns:a16="http://schemas.microsoft.com/office/drawing/2014/main" id="{E9D532C9-2625-4995-BA23-CB384E8565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altLang="en-US"/>
              <a:t>He is Wonderful</a:t>
            </a:r>
          </a:p>
        </p:txBody>
      </p:sp>
      <p:sp>
        <p:nvSpPr>
          <p:cNvPr id="10248" name="Text Box 9">
            <a:extLst>
              <a:ext uri="{FF2B5EF4-FFF2-40B4-BE49-F238E27FC236}">
                <a16:creationId xmlns:a16="http://schemas.microsoft.com/office/drawing/2014/main" id="{2245591E-5696-4C4F-A590-BCD4A2C912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77400" y="6172200"/>
            <a:ext cx="8382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defTabSz="9144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800" b="1" i="1">
                <a:solidFill>
                  <a:srgbClr val="FF3300"/>
                </a:solidFill>
                <a:latin typeface="Arial Narrow" panose="020B0606020202030204" pitchFamily="34" charset="0"/>
              </a:rPr>
              <a:t>repeat</a:t>
            </a:r>
          </a:p>
        </p:txBody>
      </p:sp>
      <p:sp>
        <p:nvSpPr>
          <p:cNvPr id="10" name="Rectangle 9" descr="PageNumber">
            <a:extLst>
              <a:ext uri="{FF2B5EF4-FFF2-40B4-BE49-F238E27FC236}">
                <a16:creationId xmlns:a16="http://schemas.microsoft.com/office/drawing/2014/main" id="{2F07AD31-FAF6-433C-9B75-04A03A763CAE}"/>
              </a:ext>
            </a:extLst>
          </p:cNvPr>
          <p:cNvSpPr/>
          <p:nvPr/>
        </p:nvSpPr>
        <p:spPr>
          <a:xfrm>
            <a:off x="9671051" y="6534150"/>
            <a:ext cx="930275" cy="304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000000"/>
                </a:solidFill>
                <a:latin typeface="Arial"/>
              </a:rPr>
              <a:t>22 / 24</a:t>
            </a:r>
          </a:p>
        </p:txBody>
      </p:sp>
    </p:spTree>
    <p:custDataLst>
      <p:tags r:id="rId1"/>
    </p:custDataLst>
  </p:cSld>
  <p:clrMapOvr>
    <a:masterClrMapping/>
  </p:clrMapOvr>
  <p:transition spd="slow">
    <p:wipe dir="r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9" descr="He is Wonderful-ALT-inC-1.bmp">
            <a:extLst>
              <a:ext uri="{FF2B5EF4-FFF2-40B4-BE49-F238E27FC236}">
                <a16:creationId xmlns:a16="http://schemas.microsoft.com/office/drawing/2014/main" id="{5A1C5535-01F8-445F-9553-3EAC05EBF94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114" y="0"/>
            <a:ext cx="91201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 Box 4">
            <a:extLst>
              <a:ext uri="{FF2B5EF4-FFF2-40B4-BE49-F238E27FC236}">
                <a16:creationId xmlns:a16="http://schemas.microsoft.com/office/drawing/2014/main" id="{BAFCD450-35E3-489D-9F3A-26AED2F148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211513"/>
            <a:ext cx="91440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00">
                <a:solidFill>
                  <a:srgbClr val="3333CC"/>
                </a:solidFill>
                <a:latin typeface="Univers Condensed" panose="020B0606020202060204" pitchFamily="34" charset="0"/>
              </a:rPr>
              <a:t>                                   Hal -le   -  lu - jah! Sal - va -tion  and glo-ry</a:t>
            </a:r>
          </a:p>
        </p:txBody>
      </p:sp>
      <p:sp>
        <p:nvSpPr>
          <p:cNvPr id="12" name="Text Box 9">
            <a:extLst>
              <a:ext uri="{FF2B5EF4-FFF2-40B4-BE49-F238E27FC236}">
                <a16:creationId xmlns:a16="http://schemas.microsoft.com/office/drawing/2014/main" id="{2FF03F21-8A6D-40AB-AA03-FB74B17490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492625"/>
            <a:ext cx="91440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000" spc="-150" dirty="0">
                <a:solidFill>
                  <a:prstClr val="black"/>
                </a:solidFill>
                <a:latin typeface="Univers Condensed" pitchFamily="34" charset="0"/>
              </a:rPr>
              <a:t>              </a:t>
            </a:r>
            <a:r>
              <a:rPr lang="en-US" sz="3000" spc="-200" dirty="0">
                <a:solidFill>
                  <a:prstClr val="black"/>
                </a:solidFill>
                <a:latin typeface="Univers Condensed" pitchFamily="34" charset="0"/>
              </a:rPr>
              <a:t>Oh   the L</a:t>
            </a:r>
            <a:r>
              <a:rPr lang="en-US" sz="3000" cap="small" spc="-200" dirty="0">
                <a:solidFill>
                  <a:prstClr val="black"/>
                </a:solidFill>
                <a:latin typeface="Univers Condensed" pitchFamily="34" charset="0"/>
              </a:rPr>
              <a:t>ord</a:t>
            </a:r>
            <a:r>
              <a:rPr lang="en-US" sz="3000" spc="-200" dirty="0">
                <a:solidFill>
                  <a:prstClr val="black"/>
                </a:solidFill>
                <a:latin typeface="Univers Condensed" pitchFamily="34" charset="0"/>
              </a:rPr>
              <a:t> our  God    is</a:t>
            </a:r>
            <a:r>
              <a:rPr lang="en-US" sz="3000" spc="-150" dirty="0">
                <a:solidFill>
                  <a:prstClr val="black"/>
                </a:solidFill>
                <a:latin typeface="Univers Condensed" pitchFamily="34" charset="0"/>
              </a:rPr>
              <a:t>      might-y,     The  L</a:t>
            </a:r>
            <a:r>
              <a:rPr lang="en-US" sz="3000" cap="small" spc="-150" dirty="0">
                <a:solidFill>
                  <a:prstClr val="black"/>
                </a:solidFill>
                <a:latin typeface="Univers Condensed" pitchFamily="34" charset="0"/>
              </a:rPr>
              <a:t>ord</a:t>
            </a:r>
            <a:r>
              <a:rPr lang="en-US" sz="3000" spc="-150" dirty="0">
                <a:solidFill>
                  <a:prstClr val="black"/>
                </a:solidFill>
                <a:latin typeface="Univers Condensed" pitchFamily="34" charset="0"/>
              </a:rPr>
              <a:t> our  God    is   </a:t>
            </a:r>
            <a:r>
              <a:rPr lang="en-US" sz="3000" spc="-150" dirty="0" err="1">
                <a:solidFill>
                  <a:prstClr val="black"/>
                </a:solidFill>
                <a:latin typeface="Univers Condensed" pitchFamily="34" charset="0"/>
              </a:rPr>
              <a:t>om</a:t>
            </a:r>
            <a:r>
              <a:rPr lang="en-US" sz="3000" spc="-150" dirty="0">
                <a:solidFill>
                  <a:prstClr val="black"/>
                </a:solidFill>
                <a:latin typeface="Univers Condensed" pitchFamily="34" charset="0"/>
              </a:rPr>
              <a:t>  -   </a:t>
            </a:r>
            <a:r>
              <a:rPr lang="en-US" sz="3000" spc="-150" dirty="0" err="1">
                <a:solidFill>
                  <a:prstClr val="black"/>
                </a:solidFill>
                <a:latin typeface="Univers Condensed" pitchFamily="34" charset="0"/>
              </a:rPr>
              <a:t>ni</a:t>
            </a:r>
            <a:r>
              <a:rPr lang="en-US" sz="3000" spc="-150" dirty="0">
                <a:solidFill>
                  <a:prstClr val="black"/>
                </a:solidFill>
                <a:latin typeface="Univers Condensed" pitchFamily="34" charset="0"/>
              </a:rPr>
              <a:t> -</a:t>
            </a:r>
          </a:p>
        </p:txBody>
      </p:sp>
      <p:sp>
        <p:nvSpPr>
          <p:cNvPr id="11269" name="Text Box 18">
            <a:extLst>
              <a:ext uri="{FF2B5EF4-FFF2-40B4-BE49-F238E27FC236}">
                <a16:creationId xmlns:a16="http://schemas.microsoft.com/office/drawing/2014/main" id="{BC2B4A45-9D6D-44FC-A301-97EBE40EA1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660650"/>
            <a:ext cx="91440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00">
                <a:solidFill>
                  <a:srgbClr val="FF3300"/>
                </a:solidFill>
                <a:latin typeface="Univers Condensed" panose="020B0606020202060204" pitchFamily="34" charset="0"/>
              </a:rPr>
              <a:t>        All          prai    -   ses         be      to the King        of     kings  and</a:t>
            </a:r>
          </a:p>
        </p:txBody>
      </p:sp>
      <p:sp>
        <p:nvSpPr>
          <p:cNvPr id="11270" name="Text Box 3">
            <a:extLst>
              <a:ext uri="{FF2B5EF4-FFF2-40B4-BE49-F238E27FC236}">
                <a16:creationId xmlns:a16="http://schemas.microsoft.com/office/drawing/2014/main" id="{6A39155A-B400-47C2-9B35-51F8FBFBB2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404938"/>
            <a:ext cx="91440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00">
                <a:solidFill>
                  <a:prstClr val="black"/>
                </a:solidFill>
                <a:latin typeface="Univers Condensed" panose="020B0606020202060204" pitchFamily="34" charset="0"/>
              </a:rPr>
              <a:t>                       Hal    -    le      -    lu   -  jah,      Hal    -    le     -   lu  - jah</a:t>
            </a:r>
          </a:p>
        </p:txBody>
      </p:sp>
      <p:sp>
        <p:nvSpPr>
          <p:cNvPr id="11271" name="SlideTitle">
            <a:extLst>
              <a:ext uri="{FF2B5EF4-FFF2-40B4-BE49-F238E27FC236}">
                <a16:creationId xmlns:a16="http://schemas.microsoft.com/office/drawing/2014/main" id="{773A9C7F-7ACD-43E9-9C71-12FD06D16E2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altLang="en-US"/>
              <a:t>He is Wonderful</a:t>
            </a:r>
          </a:p>
        </p:txBody>
      </p:sp>
      <p:sp>
        <p:nvSpPr>
          <p:cNvPr id="11" name="Rectangle 10" descr="PageNumber">
            <a:extLst>
              <a:ext uri="{FF2B5EF4-FFF2-40B4-BE49-F238E27FC236}">
                <a16:creationId xmlns:a16="http://schemas.microsoft.com/office/drawing/2014/main" id="{9D289B39-0559-4355-835F-CCB0C5FD02BC}"/>
              </a:ext>
            </a:extLst>
          </p:cNvPr>
          <p:cNvSpPr/>
          <p:nvPr/>
        </p:nvSpPr>
        <p:spPr>
          <a:xfrm>
            <a:off x="9671051" y="6534150"/>
            <a:ext cx="930275" cy="304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000000"/>
                </a:solidFill>
                <a:latin typeface="Arial"/>
              </a:rPr>
              <a:t>23 / 24</a:t>
            </a:r>
          </a:p>
        </p:txBody>
      </p:sp>
    </p:spTree>
    <p:custDataLst>
      <p:tags r:id="rId1"/>
    </p:custDataLst>
  </p:cSld>
  <p:clrMapOvr>
    <a:masterClrMapping/>
  </p:clrMapOvr>
  <p:transition spd="slow">
    <p:wipe dir="r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5" descr="He is Wonderful-ALT-inC-2.bmp">
            <a:extLst>
              <a:ext uri="{FF2B5EF4-FFF2-40B4-BE49-F238E27FC236}">
                <a16:creationId xmlns:a16="http://schemas.microsoft.com/office/drawing/2014/main" id="{45C6CE29-FF6F-4343-9E10-7620423A3BD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5114" y="0"/>
            <a:ext cx="91201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3">
            <a:extLst>
              <a:ext uri="{FF2B5EF4-FFF2-40B4-BE49-F238E27FC236}">
                <a16:creationId xmlns:a16="http://schemas.microsoft.com/office/drawing/2014/main" id="{FEB35C9D-30D4-41B0-8E7C-D8B7C2498C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450975"/>
            <a:ext cx="91440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00">
                <a:solidFill>
                  <a:prstClr val="black"/>
                </a:solidFill>
                <a:latin typeface="Univers Condensed" panose="020B0606020202060204" pitchFamily="34" charset="0"/>
              </a:rPr>
              <a:t>       Hal  -  le             -           lu     -   jah,   He    is    won - der  - ful</a:t>
            </a:r>
          </a:p>
        </p:txBody>
      </p:sp>
      <p:sp>
        <p:nvSpPr>
          <p:cNvPr id="12292" name="SlideTitle">
            <a:extLst>
              <a:ext uri="{FF2B5EF4-FFF2-40B4-BE49-F238E27FC236}">
                <a16:creationId xmlns:a16="http://schemas.microsoft.com/office/drawing/2014/main" id="{FC052216-A34B-472A-9425-B2ACB27B70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altLang="en-US"/>
              <a:t>He is Wonderful</a:t>
            </a:r>
          </a:p>
        </p:txBody>
      </p:sp>
      <p:sp>
        <p:nvSpPr>
          <p:cNvPr id="12293" name="Text Box 17">
            <a:extLst>
              <a:ext uri="{FF2B5EF4-FFF2-40B4-BE49-F238E27FC236}">
                <a16:creationId xmlns:a16="http://schemas.microsoft.com/office/drawing/2014/main" id="{56563068-4731-438A-BD2B-8F3A41B3DA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9400" y="736600"/>
            <a:ext cx="381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defTabSz="914400" eaLnBrk="0" fontAlgn="base" hangingPunct="0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1800" b="1" i="1">
                <a:solidFill>
                  <a:srgbClr val="FF3300"/>
                </a:solidFill>
                <a:latin typeface="Arial Narrow" panose="020B0606020202030204" pitchFamily="34" charset="0"/>
              </a:rPr>
              <a:t>rit.</a:t>
            </a:r>
          </a:p>
        </p:txBody>
      </p:sp>
      <p:sp>
        <p:nvSpPr>
          <p:cNvPr id="12294" name="Text Box 6">
            <a:extLst>
              <a:ext uri="{FF2B5EF4-FFF2-40B4-BE49-F238E27FC236}">
                <a16:creationId xmlns:a16="http://schemas.microsoft.com/office/drawing/2014/main" id="{F4B7B303-AE51-43F7-BB46-06F36FD6B3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29813" y="26989"/>
            <a:ext cx="685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800" b="1">
                <a:solidFill>
                  <a:srgbClr val="A6A6A6"/>
                </a:solidFill>
                <a:latin typeface="Calibri" panose="020F0502020204030204" pitchFamily="34" charset="0"/>
              </a:rPr>
              <a:t>END</a:t>
            </a:r>
          </a:p>
        </p:txBody>
      </p:sp>
      <p:sp>
        <p:nvSpPr>
          <p:cNvPr id="14" name="Rectangle 13" descr="PageNumber">
            <a:extLst>
              <a:ext uri="{FF2B5EF4-FFF2-40B4-BE49-F238E27FC236}">
                <a16:creationId xmlns:a16="http://schemas.microsoft.com/office/drawing/2014/main" id="{58C9599B-E33A-4114-B3A5-DA4F17777A31}"/>
              </a:ext>
            </a:extLst>
          </p:cNvPr>
          <p:cNvSpPr/>
          <p:nvPr/>
        </p:nvSpPr>
        <p:spPr>
          <a:xfrm>
            <a:off x="9671051" y="6534150"/>
            <a:ext cx="930275" cy="304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000000"/>
                </a:solidFill>
                <a:latin typeface="Arial"/>
              </a:rPr>
              <a:t>24 / 24</a:t>
            </a:r>
          </a:p>
        </p:txBody>
      </p:sp>
      <p:sp>
        <p:nvSpPr>
          <p:cNvPr id="12296" name="Text Box 9">
            <a:extLst>
              <a:ext uri="{FF2B5EF4-FFF2-40B4-BE49-F238E27FC236}">
                <a16:creationId xmlns:a16="http://schemas.microsoft.com/office/drawing/2014/main" id="{E6FFEC6E-3207-4763-9941-27DA74D87B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492625"/>
            <a:ext cx="91440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00">
                <a:solidFill>
                  <a:prstClr val="black"/>
                </a:solidFill>
                <a:latin typeface="Univers Condensed" panose="020B0606020202060204" pitchFamily="34" charset="0"/>
              </a:rPr>
              <a:t>     -  po - tent          Oh        our       God,  He    is    won - der  - ful</a:t>
            </a:r>
          </a:p>
        </p:txBody>
      </p:sp>
      <p:sp>
        <p:nvSpPr>
          <p:cNvPr id="12297" name="Text Box 4">
            <a:extLst>
              <a:ext uri="{FF2B5EF4-FFF2-40B4-BE49-F238E27FC236}">
                <a16:creationId xmlns:a16="http://schemas.microsoft.com/office/drawing/2014/main" id="{4E564C0F-44C3-4CEC-BF3E-C4FB8A01DF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2100" y="3211513"/>
            <a:ext cx="891540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000">
                <a:solidFill>
                  <a:srgbClr val="3333CC"/>
                </a:solidFill>
                <a:latin typeface="Univers Condensed" panose="020B0606020202060204" pitchFamily="34" charset="0"/>
              </a:rPr>
              <a:t>               hon - or   and      pow    -   er,    He     is   won - der  - ful</a:t>
            </a:r>
          </a:p>
        </p:txBody>
      </p:sp>
      <p:sp>
        <p:nvSpPr>
          <p:cNvPr id="13" name="Text Box 8">
            <a:extLst>
              <a:ext uri="{FF2B5EF4-FFF2-40B4-BE49-F238E27FC236}">
                <a16:creationId xmlns:a16="http://schemas.microsoft.com/office/drawing/2014/main" id="{8D54C428-1118-4AB5-A052-173A38B1E7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2670175"/>
            <a:ext cx="9144000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000" dirty="0">
                <a:solidFill>
                  <a:srgbClr val="FF3300"/>
                </a:solidFill>
                <a:latin typeface="Univers Condensed" pitchFamily="34" charset="0"/>
              </a:rPr>
              <a:t>       the  L</a:t>
            </a:r>
            <a:r>
              <a:rPr lang="en-US" sz="3000" cap="small" dirty="0">
                <a:solidFill>
                  <a:srgbClr val="FF3300"/>
                </a:solidFill>
                <a:latin typeface="Univers Condensed" pitchFamily="34" charset="0"/>
              </a:rPr>
              <a:t>ord</a:t>
            </a:r>
            <a:r>
              <a:rPr lang="en-US" sz="3000" dirty="0">
                <a:solidFill>
                  <a:srgbClr val="FF3300"/>
                </a:solidFill>
                <a:latin typeface="Univers Condensed" pitchFamily="34" charset="0"/>
              </a:rPr>
              <a:t>         our                   God!   He    is    won - </a:t>
            </a:r>
            <a:r>
              <a:rPr lang="en-US" sz="3000" dirty="0" err="1">
                <a:solidFill>
                  <a:srgbClr val="FF3300"/>
                </a:solidFill>
                <a:latin typeface="Univers Condensed" pitchFamily="34" charset="0"/>
              </a:rPr>
              <a:t>der</a:t>
            </a:r>
            <a:r>
              <a:rPr lang="en-US" sz="3000" dirty="0">
                <a:solidFill>
                  <a:srgbClr val="FF3300"/>
                </a:solidFill>
                <a:latin typeface="Univers Condensed" pitchFamily="34" charset="0"/>
              </a:rPr>
              <a:t>  - </a:t>
            </a:r>
            <a:r>
              <a:rPr lang="en-US" sz="3000" dirty="0" err="1">
                <a:solidFill>
                  <a:srgbClr val="FF3300"/>
                </a:solidFill>
                <a:latin typeface="Univers Condensed" pitchFamily="34" charset="0"/>
              </a:rPr>
              <a:t>ful</a:t>
            </a:r>
            <a:endParaRPr lang="en-US" sz="3000" dirty="0">
              <a:solidFill>
                <a:srgbClr val="FF3300"/>
              </a:solidFill>
              <a:latin typeface="Univers Condensed" pitchFamily="34" charset="0"/>
            </a:endParaRPr>
          </a:p>
        </p:txBody>
      </p:sp>
      <p:pic>
        <p:nvPicPr>
          <p:cNvPr id="12299" name="Picture 11" descr="C:\My Documents\Music GIFs\birdseye.gif">
            <a:extLst>
              <a:ext uri="{FF2B5EF4-FFF2-40B4-BE49-F238E27FC236}">
                <a16:creationId xmlns:a16="http://schemas.microsoft.com/office/drawing/2014/main" id="{463FB3F4-BC60-429D-B64C-56B7CC65EF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450" y="457200"/>
            <a:ext cx="438150" cy="24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3" descr="JesusPaidItAll-Grape1">
            <a:extLst>
              <a:ext uri="{FF2B5EF4-FFF2-40B4-BE49-F238E27FC236}">
                <a16:creationId xmlns:a16="http://schemas.microsoft.com/office/drawing/2014/main" id="{75AD216E-A744-49F1-83D7-C63BD995B6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 Box 6">
            <a:extLst>
              <a:ext uri="{FF2B5EF4-FFF2-40B4-BE49-F238E27FC236}">
                <a16:creationId xmlns:a16="http://schemas.microsoft.com/office/drawing/2014/main" id="{841FDA0A-FDCC-4BDA-B0AB-E77AB9DB49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6276976"/>
            <a:ext cx="205105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>
                <a:solidFill>
                  <a:prstClr val="black"/>
                </a:solidFill>
              </a:rPr>
              <a:t>Words: Elvina M. Hall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>
                <a:solidFill>
                  <a:prstClr val="black"/>
                </a:solidFill>
              </a:rPr>
              <a:t>Music: John T. Grape</a:t>
            </a:r>
          </a:p>
        </p:txBody>
      </p:sp>
      <p:sp>
        <p:nvSpPr>
          <p:cNvPr id="2052" name="Text Box 8">
            <a:extLst>
              <a:ext uri="{FF2B5EF4-FFF2-40B4-BE49-F238E27FC236}">
                <a16:creationId xmlns:a16="http://schemas.microsoft.com/office/drawing/2014/main" id="{A2559397-2C62-48AA-B301-97FBD1B351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8801" y="6553200"/>
            <a:ext cx="25495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>
                <a:solidFill>
                  <a:prstClr val="black"/>
                </a:solidFill>
              </a:rPr>
              <a:t>© 2001 The Paperless Hymnal™</a:t>
            </a:r>
          </a:p>
        </p:txBody>
      </p:sp>
      <p:sp>
        <p:nvSpPr>
          <p:cNvPr id="2053" name="Text Box 35">
            <a:extLst>
              <a:ext uri="{FF2B5EF4-FFF2-40B4-BE49-F238E27FC236}">
                <a16:creationId xmlns:a16="http://schemas.microsoft.com/office/drawing/2014/main" id="{408E0EFB-986A-47A4-83E8-9D577485A0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549275"/>
            <a:ext cx="6096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prstClr val="black"/>
                </a:solidFill>
                <a:latin typeface="Arial" panose="020B0604020202020204" pitchFamily="34" charset="0"/>
              </a:rPr>
              <a:t>E</a:t>
            </a:r>
            <a:r>
              <a:rPr lang="en-US" altLang="en-US" sz="1400" b="1" baseline="30000">
                <a:solidFill>
                  <a:prstClr val="black"/>
                </a:solidFill>
                <a:latin typeface="Arial" panose="020B0604020202020204" pitchFamily="34" charset="0"/>
              </a:rPr>
              <a:t>b</a:t>
            </a:r>
            <a:r>
              <a:rPr lang="en-US" altLang="en-US" sz="1400" b="1">
                <a:solidFill>
                  <a:prstClr val="black"/>
                </a:solidFill>
                <a:latin typeface="Arial" panose="020B0604020202020204" pitchFamily="34" charset="0"/>
              </a:rPr>
              <a:t> / E</a:t>
            </a:r>
            <a:r>
              <a:rPr lang="en-US" altLang="en-US" sz="1400" b="1" baseline="30000">
                <a:solidFill>
                  <a:prstClr val="black"/>
                </a:solidFill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2054" name="SlideTitle">
            <a:extLst>
              <a:ext uri="{FF2B5EF4-FFF2-40B4-BE49-F238E27FC236}">
                <a16:creationId xmlns:a16="http://schemas.microsoft.com/office/drawing/2014/main" id="{4BEFCE74-314A-4C96-98DA-BF598BFAC3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1" y="1"/>
            <a:ext cx="6429375" cy="371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altLang="en-US"/>
              <a:t>1-Jesus Paid It All</a:t>
            </a:r>
          </a:p>
        </p:txBody>
      </p:sp>
      <p:sp>
        <p:nvSpPr>
          <p:cNvPr id="10" name="Rectangle 9" descr="PageNumber">
            <a:extLst>
              <a:ext uri="{FF2B5EF4-FFF2-40B4-BE49-F238E27FC236}">
                <a16:creationId xmlns:a16="http://schemas.microsoft.com/office/drawing/2014/main" id="{6F200FE7-2BE9-4B31-9D12-5D0C640D021C}"/>
              </a:ext>
            </a:extLst>
          </p:cNvPr>
          <p:cNvSpPr/>
          <p:nvPr/>
        </p:nvSpPr>
        <p:spPr>
          <a:xfrm>
            <a:off x="9671051" y="6534150"/>
            <a:ext cx="930275" cy="304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000000"/>
                </a:solidFill>
                <a:latin typeface="Arial"/>
              </a:rPr>
              <a:t>25 / 30</a:t>
            </a:r>
          </a:p>
        </p:txBody>
      </p:sp>
    </p:spTree>
    <p:custDataLst>
      <p:tags r:id="rId1"/>
    </p:custDataLst>
  </p:cSld>
  <p:clrMapOvr>
    <a:masterClrMapping/>
  </p:clrMapOvr>
  <p:transition spd="slow">
    <p:wipe dir="r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7" descr="JesusPaidItAll-Grape2">
            <a:extLst>
              <a:ext uri="{FF2B5EF4-FFF2-40B4-BE49-F238E27FC236}">
                <a16:creationId xmlns:a16="http://schemas.microsoft.com/office/drawing/2014/main" id="{2F632D2B-2ED1-4098-9E25-1631FC1937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SlideTitle">
            <a:extLst>
              <a:ext uri="{FF2B5EF4-FFF2-40B4-BE49-F238E27FC236}">
                <a16:creationId xmlns:a16="http://schemas.microsoft.com/office/drawing/2014/main" id="{A95364D5-F868-4567-ACCE-AB9B786D27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1" y="1"/>
            <a:ext cx="6429375" cy="371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altLang="en-US"/>
              <a:t>C-Jesus Paid It All</a:t>
            </a:r>
          </a:p>
        </p:txBody>
      </p:sp>
      <p:sp>
        <p:nvSpPr>
          <p:cNvPr id="8" name="Rectangle 7" descr="PageNumber">
            <a:extLst>
              <a:ext uri="{FF2B5EF4-FFF2-40B4-BE49-F238E27FC236}">
                <a16:creationId xmlns:a16="http://schemas.microsoft.com/office/drawing/2014/main" id="{AD11D6A3-4879-40CB-9B43-45B3C34404D6}"/>
              </a:ext>
            </a:extLst>
          </p:cNvPr>
          <p:cNvSpPr/>
          <p:nvPr/>
        </p:nvSpPr>
        <p:spPr>
          <a:xfrm>
            <a:off x="9671051" y="6534150"/>
            <a:ext cx="930275" cy="304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000000"/>
                </a:solidFill>
                <a:latin typeface="Arial"/>
              </a:rPr>
              <a:t>26 / 30</a:t>
            </a:r>
          </a:p>
        </p:txBody>
      </p:sp>
      <p:sp>
        <p:nvSpPr>
          <p:cNvPr id="2" name="TextBox 1" descr="VersePointer">
            <a:extLst>
              <a:ext uri="{FF2B5EF4-FFF2-40B4-BE49-F238E27FC236}">
                <a16:creationId xmlns:a16="http://schemas.microsoft.com/office/drawing/2014/main" id="{842A8EED-690B-4FF9-AFA9-2DF3A1CD91FA}"/>
              </a:ext>
            </a:extLst>
          </p:cNvPr>
          <p:cNvSpPr txBox="1"/>
          <p:nvPr/>
        </p:nvSpPr>
        <p:spPr>
          <a:xfrm>
            <a:off x="73025" y="6614160"/>
            <a:ext cx="731774" cy="24384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b" anchorCtr="0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3: 29</a:t>
            </a:r>
          </a:p>
        </p:txBody>
      </p:sp>
    </p:spTree>
    <p:custDataLst>
      <p:tags r:id="rId1"/>
    </p:custDataLst>
  </p:cSld>
  <p:clrMapOvr>
    <a:masterClrMapping/>
  </p:clrMapOvr>
  <p:transition spd="slow">
    <p:wipe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5" descr="JesusPaidItAll-Grape3">
            <a:extLst>
              <a:ext uri="{FF2B5EF4-FFF2-40B4-BE49-F238E27FC236}">
                <a16:creationId xmlns:a16="http://schemas.microsoft.com/office/drawing/2014/main" id="{FE189A1A-7059-4225-A48B-57707D705B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SlideTitle">
            <a:extLst>
              <a:ext uri="{FF2B5EF4-FFF2-40B4-BE49-F238E27FC236}">
                <a16:creationId xmlns:a16="http://schemas.microsoft.com/office/drawing/2014/main" id="{74EE37C7-FC27-4A5D-82BD-B80FB95103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1" y="1"/>
            <a:ext cx="6429375" cy="371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altLang="en-US"/>
              <a:t>2-Jesus Paid It All</a:t>
            </a:r>
          </a:p>
        </p:txBody>
      </p:sp>
      <p:sp>
        <p:nvSpPr>
          <p:cNvPr id="8" name="Rectangle 7" descr="PageNumber">
            <a:extLst>
              <a:ext uri="{FF2B5EF4-FFF2-40B4-BE49-F238E27FC236}">
                <a16:creationId xmlns:a16="http://schemas.microsoft.com/office/drawing/2014/main" id="{706E20DE-507B-4D47-B094-CE204911BF13}"/>
              </a:ext>
            </a:extLst>
          </p:cNvPr>
          <p:cNvSpPr/>
          <p:nvPr/>
        </p:nvSpPr>
        <p:spPr>
          <a:xfrm>
            <a:off x="9671051" y="6534150"/>
            <a:ext cx="930275" cy="304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000000"/>
                </a:solidFill>
                <a:latin typeface="Arial"/>
              </a:rPr>
              <a:t>27 / 30</a:t>
            </a:r>
          </a:p>
        </p:txBody>
      </p:sp>
    </p:spTree>
    <p:custDataLst>
      <p:tags r:id="rId1"/>
    </p:custDataLst>
  </p:cSld>
  <p:clrMapOvr>
    <a:masterClrMapping/>
  </p:clrMapOvr>
  <p:transition spd="slow"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8" descr="JesusPaidItAll-Grape2">
            <a:extLst>
              <a:ext uri="{FF2B5EF4-FFF2-40B4-BE49-F238E27FC236}">
                <a16:creationId xmlns:a16="http://schemas.microsoft.com/office/drawing/2014/main" id="{C17EA95C-09F0-4A0B-9834-9476B8CECF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SlideTitle">
            <a:extLst>
              <a:ext uri="{FF2B5EF4-FFF2-40B4-BE49-F238E27FC236}">
                <a16:creationId xmlns:a16="http://schemas.microsoft.com/office/drawing/2014/main" id="{C6B8A014-E88E-419E-9C25-C7B1D8D39F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1" y="1"/>
            <a:ext cx="6429375" cy="371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altLang="en-US"/>
              <a:t>C-Jesus Paid It All</a:t>
            </a:r>
          </a:p>
        </p:txBody>
      </p:sp>
      <p:sp>
        <p:nvSpPr>
          <p:cNvPr id="7" name="Rectangle 6" descr="PageNumber">
            <a:extLst>
              <a:ext uri="{FF2B5EF4-FFF2-40B4-BE49-F238E27FC236}">
                <a16:creationId xmlns:a16="http://schemas.microsoft.com/office/drawing/2014/main" id="{D399BC71-DC29-4943-8E76-825BEA7EA7BA}"/>
              </a:ext>
            </a:extLst>
          </p:cNvPr>
          <p:cNvSpPr/>
          <p:nvPr/>
        </p:nvSpPr>
        <p:spPr>
          <a:xfrm>
            <a:off x="9671051" y="6534150"/>
            <a:ext cx="930275" cy="304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000000"/>
                </a:solidFill>
                <a:latin typeface="Arial"/>
              </a:rPr>
              <a:t>28 / 30</a:t>
            </a:r>
          </a:p>
        </p:txBody>
      </p:sp>
    </p:spTree>
    <p:custDataLst>
      <p:tags r:id="rId1"/>
    </p:custDataLst>
  </p:cSld>
  <p:clrMapOvr>
    <a:masterClrMapping/>
  </p:clrMapOvr>
  <p:transition spd="slow">
    <p:wipe dir="r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5" descr="JesusPaidItAll-Grape4">
            <a:extLst>
              <a:ext uri="{FF2B5EF4-FFF2-40B4-BE49-F238E27FC236}">
                <a16:creationId xmlns:a16="http://schemas.microsoft.com/office/drawing/2014/main" id="{B2189D7F-AD4A-4550-9E76-D34D591604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SlideTitle">
            <a:extLst>
              <a:ext uri="{FF2B5EF4-FFF2-40B4-BE49-F238E27FC236}">
                <a16:creationId xmlns:a16="http://schemas.microsoft.com/office/drawing/2014/main" id="{3DD08915-1FFB-48B0-8776-3878FAC7826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1" y="1"/>
            <a:ext cx="6429375" cy="371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altLang="en-US"/>
              <a:t>3-Jesus Paid It All</a:t>
            </a:r>
          </a:p>
        </p:txBody>
      </p:sp>
      <p:sp>
        <p:nvSpPr>
          <p:cNvPr id="8" name="Rectangle 7" descr="PageNumber">
            <a:extLst>
              <a:ext uri="{FF2B5EF4-FFF2-40B4-BE49-F238E27FC236}">
                <a16:creationId xmlns:a16="http://schemas.microsoft.com/office/drawing/2014/main" id="{589226DD-F680-4EE7-9DAC-95B04BEB80E1}"/>
              </a:ext>
            </a:extLst>
          </p:cNvPr>
          <p:cNvSpPr/>
          <p:nvPr/>
        </p:nvSpPr>
        <p:spPr>
          <a:xfrm>
            <a:off x="9671051" y="6534150"/>
            <a:ext cx="930275" cy="304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000000"/>
                </a:solidFill>
                <a:latin typeface="Arial"/>
              </a:rPr>
              <a:t>29 / 30</a:t>
            </a:r>
          </a:p>
        </p:txBody>
      </p:sp>
    </p:spTree>
    <p:custDataLst>
      <p:tags r:id="rId1"/>
    </p:custDataLst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ChangeArrowheads="1"/>
          </p:cNvSpPr>
          <p:nvPr/>
        </p:nvSpPr>
        <p:spPr bwMode="auto">
          <a:xfrm>
            <a:off x="1981200" y="1585918"/>
            <a:ext cx="8204200" cy="52720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2C2C84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 anchorCtr="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309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500" b="1" i="0" u="none" strike="noStrike" kern="1200" cap="none" spc="0" normalizeH="0" baseline="0" noProof="0" dirty="0">
                <a:ln>
                  <a:noFill/>
                </a:ln>
                <a:solidFill>
                  <a:srgbClr val="9999C3"/>
                </a:solidFill>
                <a:effectLst/>
                <a:uLnTx/>
                <a:uFillTx/>
                <a:latin typeface="Segoe Print" pitchFamily="2" charset="0"/>
                <a:ea typeface="+mn-ea"/>
                <a:cs typeface="+mn-cs"/>
                <a:sym typeface="Wingdings" pitchFamily="2" charset="2"/>
              </a:rPr>
              <a:t>Welcome</a:t>
            </a:r>
            <a:endParaRPr kumimoji="0" lang="en-US" altLang="en-US" sz="11500" b="1" i="0" u="none" strike="noStrike" kern="1200" cap="none" spc="0" normalizeH="0" baseline="0" noProof="0" dirty="0">
              <a:ln>
                <a:noFill/>
              </a:ln>
              <a:solidFill>
                <a:srgbClr val="9999C3"/>
              </a:solidFill>
              <a:effectLst/>
              <a:uLnTx/>
              <a:uFillTx/>
              <a:latin typeface="Segoe Print" pitchFamily="2" charset="0"/>
              <a:ea typeface="+mn-ea"/>
              <a:cs typeface="+mn-cs"/>
            </a:endParaRPr>
          </a:p>
        </p:txBody>
      </p:sp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3527" y="-11736"/>
            <a:ext cx="9134475" cy="159831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AutoShape 5">
            <a:hlinkClick r:id="rId5" action="ppaction://hlinkpres?slideindex=1&amp;slidetitle=PowerPoint Presentation" highlightClick="1"/>
            <a:extLst>
              <a:ext uri="{FF2B5EF4-FFF2-40B4-BE49-F238E27FC236}">
                <a16:creationId xmlns:a16="http://schemas.microsoft.com/office/drawing/2014/main" id="{16B52C8F-3A33-4929-94CE-6C88D441B6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15500" y="6704120"/>
            <a:ext cx="2476500" cy="153880"/>
          </a:xfrm>
          <a:prstGeom prst="actionButtonBlank">
            <a:avLst/>
          </a:prstGeom>
          <a:noFill/>
          <a:ln w="9525">
            <a:noFill/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 pitchFamily="18" charset="2"/>
              </a:rPr>
              <a:t>Welcome Charts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47F6E2-6B84-4E95-A1A6-C2CBA9E6A57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12700" y="-914400"/>
            <a:ext cx="12192000" cy="609599"/>
          </a:xfrm>
          <a:prstGeom prst="rect">
            <a:avLst/>
          </a:prstGeom>
        </p:spPr>
        <p:txBody>
          <a:bodyPr anchor="ctr"/>
          <a:lstStyle/>
          <a:p>
            <a:pPr rtl="0" eaLnBrk="1" latinLnBrk="0" hangingPunct="1"/>
            <a:r>
              <a:rPr lang="en-US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+mn-cs"/>
              </a:rPr>
              <a:t>Welcome. TAB ENTER to launch Welcome charts. ESC to return.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36560818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8" descr="JesusPaidItAll-Grape2">
            <a:extLst>
              <a:ext uri="{FF2B5EF4-FFF2-40B4-BE49-F238E27FC236}">
                <a16:creationId xmlns:a16="http://schemas.microsoft.com/office/drawing/2014/main" id="{C3B46AEF-C24A-42BD-B9FC-913FB76E7D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SlideTitle">
            <a:extLst>
              <a:ext uri="{FF2B5EF4-FFF2-40B4-BE49-F238E27FC236}">
                <a16:creationId xmlns:a16="http://schemas.microsoft.com/office/drawing/2014/main" id="{495C8794-5F07-4E36-BC5A-F2DE25B5BF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1" y="1"/>
            <a:ext cx="6429375" cy="371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altLang="en-US"/>
              <a:t>C-Jesus Paid It All</a:t>
            </a:r>
          </a:p>
        </p:txBody>
      </p:sp>
      <p:sp>
        <p:nvSpPr>
          <p:cNvPr id="12292" name="Text Box 8">
            <a:extLst>
              <a:ext uri="{FF2B5EF4-FFF2-40B4-BE49-F238E27FC236}">
                <a16:creationId xmlns:a16="http://schemas.microsoft.com/office/drawing/2014/main" id="{63B741FA-DDAC-4549-AD0B-5A349ED951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0" y="26989"/>
            <a:ext cx="685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 b="1">
                <a:solidFill>
                  <a:srgbClr val="96969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END</a:t>
            </a:r>
          </a:p>
        </p:txBody>
      </p:sp>
      <p:sp>
        <p:nvSpPr>
          <p:cNvPr id="9" name="Rectangle 8" descr="PageNumber">
            <a:extLst>
              <a:ext uri="{FF2B5EF4-FFF2-40B4-BE49-F238E27FC236}">
                <a16:creationId xmlns:a16="http://schemas.microsoft.com/office/drawing/2014/main" id="{E8A06843-52EE-4456-B17F-F9B31FD3D640}"/>
              </a:ext>
            </a:extLst>
          </p:cNvPr>
          <p:cNvSpPr/>
          <p:nvPr/>
        </p:nvSpPr>
        <p:spPr>
          <a:xfrm>
            <a:off x="9671051" y="6534150"/>
            <a:ext cx="930275" cy="304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000000"/>
                </a:solidFill>
                <a:latin typeface="Arial"/>
              </a:rPr>
              <a:t>30 / 30</a:t>
            </a:r>
          </a:p>
        </p:txBody>
      </p:sp>
      <p:sp>
        <p:nvSpPr>
          <p:cNvPr id="2" name="TextBox 1" descr="VersePointer">
            <a:extLst>
              <a:ext uri="{FF2B5EF4-FFF2-40B4-BE49-F238E27FC236}">
                <a16:creationId xmlns:a16="http://schemas.microsoft.com/office/drawing/2014/main" id="{80D14DF7-8878-4F00-8510-84BDDEFCB931}"/>
              </a:ext>
            </a:extLst>
          </p:cNvPr>
          <p:cNvSpPr txBox="1"/>
          <p:nvPr/>
        </p:nvSpPr>
        <p:spPr>
          <a:xfrm>
            <a:off x="73025" y="6614160"/>
            <a:ext cx="731774" cy="24384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b" anchorCtr="0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LC: 28</a:t>
            </a:r>
          </a:p>
        </p:txBody>
      </p:sp>
    </p:spTree>
    <p:custDataLst>
      <p:tags r:id="rId1"/>
    </p:custDataLst>
  </p:cSld>
  <p:clrMapOvr>
    <a:masterClrMapping/>
  </p:clrMapOvr>
  <p:transition spd="slow">
    <p:wipe dir="r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2766E-708E-4931-80A1-42828E75688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990600"/>
            <a:ext cx="12192000" cy="614177"/>
          </a:xfrm>
          <a:prstGeom prst="rect">
            <a:avLst/>
          </a:prstGeom>
        </p:spPr>
        <p:txBody>
          <a:bodyPr anchor="ctr"/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Communion. TAB ENTER to launch Communion charts. ESC to return.</a:t>
            </a:r>
          </a:p>
        </p:txBody>
      </p:sp>
      <p:sp>
        <p:nvSpPr>
          <p:cNvPr id="3" name="TextBox 2">
            <a:hlinkClick r:id="rId3" action="ppaction://hlinkpres?slideindex=1&amp;slidetitle="/>
            <a:extLst>
              <a:ext uri="{FF2B5EF4-FFF2-40B4-BE49-F238E27FC236}">
                <a16:creationId xmlns:a16="http://schemas.microsoft.com/office/drawing/2014/main" id="{8BED87DA-328B-4297-8C29-8A545B4699F8}"/>
              </a:ext>
            </a:extLst>
          </p:cNvPr>
          <p:cNvSpPr txBox="1"/>
          <p:nvPr/>
        </p:nvSpPr>
        <p:spPr>
          <a:xfrm>
            <a:off x="9677400" y="62484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Tab Enter to Communion slides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4165F0-6E37-4E81-B8C0-56A7E724008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" b="19724"/>
          <a:stretch/>
        </p:blipFill>
        <p:spPr>
          <a:xfrm>
            <a:off x="3581400" y="0"/>
            <a:ext cx="6019800" cy="6825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893832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5" descr="HereWeAreButStrayingPilgrims1">
            <a:extLst>
              <a:ext uri="{FF2B5EF4-FFF2-40B4-BE49-F238E27FC236}">
                <a16:creationId xmlns:a16="http://schemas.microsoft.com/office/drawing/2014/main" id="{20996276-7E21-41FC-9BAE-7951352EDD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ext Box 9">
            <a:extLst>
              <a:ext uri="{FF2B5EF4-FFF2-40B4-BE49-F238E27FC236}">
                <a16:creationId xmlns:a16="http://schemas.microsoft.com/office/drawing/2014/main" id="{321310FA-53E3-471C-A9FC-F3F535BB94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3925" y="39624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028" name="Text Box 11">
            <a:extLst>
              <a:ext uri="{FF2B5EF4-FFF2-40B4-BE49-F238E27FC236}">
                <a16:creationId xmlns:a16="http://schemas.microsoft.com/office/drawing/2014/main" id="{158A4244-AA64-4583-8B33-E51191A42D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6276976"/>
            <a:ext cx="220821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>
                <a:solidFill>
                  <a:prstClr val="black"/>
                </a:solidFill>
              </a:rPr>
              <a:t>Words by: I. N. Carman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>
                <a:solidFill>
                  <a:prstClr val="black"/>
                </a:solidFill>
              </a:rPr>
              <a:t>Music by: W. O. Perkins</a:t>
            </a:r>
          </a:p>
        </p:txBody>
      </p:sp>
      <p:sp>
        <p:nvSpPr>
          <p:cNvPr id="1029" name="Text Box 12">
            <a:extLst>
              <a:ext uri="{FF2B5EF4-FFF2-40B4-BE49-F238E27FC236}">
                <a16:creationId xmlns:a16="http://schemas.microsoft.com/office/drawing/2014/main" id="{D54E246A-4D60-4F77-BE3A-72B33B72C0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1" y="6553200"/>
            <a:ext cx="25495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>
                <a:solidFill>
                  <a:prstClr val="black"/>
                </a:solidFill>
              </a:rPr>
              <a:t>© 2001 The Paperless Hymnal™</a:t>
            </a:r>
          </a:p>
        </p:txBody>
      </p:sp>
      <p:sp>
        <p:nvSpPr>
          <p:cNvPr id="1030" name="Text Box 16">
            <a:extLst>
              <a:ext uri="{FF2B5EF4-FFF2-40B4-BE49-F238E27FC236}">
                <a16:creationId xmlns:a16="http://schemas.microsoft.com/office/drawing/2014/main" id="{2C176C5C-960E-4F96-8DCF-C88084F7F2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549275"/>
            <a:ext cx="6096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prstClr val="black"/>
                </a:solidFill>
                <a:latin typeface="Arial" panose="020B0604020202020204" pitchFamily="34" charset="0"/>
              </a:rPr>
              <a:t>G / G</a:t>
            </a:r>
            <a:endParaRPr lang="en-US" altLang="en-US" sz="1400" b="1" baseline="300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031" name="Text Box 17" descr="PageNumber">
            <a:extLst>
              <a:ext uri="{FF2B5EF4-FFF2-40B4-BE49-F238E27FC236}">
                <a16:creationId xmlns:a16="http://schemas.microsoft.com/office/drawing/2014/main" id="{930B7036-EDC3-4F37-9B12-C6435C5BB9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45651" y="6232525"/>
            <a:ext cx="930275" cy="3048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000" b="1">
                <a:solidFill>
                  <a:prstClr val="black"/>
                </a:solidFill>
                <a:latin typeface="Arial" panose="020B0604020202020204" pitchFamily="34" charset="0"/>
              </a:rPr>
              <a:t>32 / 40</a:t>
            </a:r>
            <a:endParaRPr lang="en-US" altLang="en-US" sz="2000" b="1" baseline="300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032" name="SlideTitle">
            <a:extLst>
              <a:ext uri="{FF2B5EF4-FFF2-40B4-BE49-F238E27FC236}">
                <a16:creationId xmlns:a16="http://schemas.microsoft.com/office/drawing/2014/main" id="{46006557-EE9A-49C0-933F-5299C6205D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1" y="1"/>
            <a:ext cx="6429375" cy="371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altLang="en-US"/>
              <a:t>1-Here We Are But Straying Pilgrims</a:t>
            </a:r>
          </a:p>
        </p:txBody>
      </p:sp>
    </p:spTree>
    <p:custDataLst>
      <p:tags r:id="rId1"/>
    </p:custDataLst>
  </p:cSld>
  <p:clrMapOvr>
    <a:masterClrMapping/>
  </p:clrMapOvr>
  <p:transition spd="slow">
    <p:wipe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HereWeAreButStrayingPilgrims2">
            <a:extLst>
              <a:ext uri="{FF2B5EF4-FFF2-40B4-BE49-F238E27FC236}">
                <a16:creationId xmlns:a16="http://schemas.microsoft.com/office/drawing/2014/main" id="{E433F112-D723-4EBB-BD71-08001245F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SlideTitle">
            <a:extLst>
              <a:ext uri="{FF2B5EF4-FFF2-40B4-BE49-F238E27FC236}">
                <a16:creationId xmlns:a16="http://schemas.microsoft.com/office/drawing/2014/main" id="{D15E9ADC-9B92-4A45-A7EB-B796698C86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1" y="1"/>
            <a:ext cx="6429375" cy="371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altLang="en-US"/>
              <a:t>C-Here We Are But Straying Pilgrims</a:t>
            </a:r>
          </a:p>
        </p:txBody>
      </p:sp>
    </p:spTree>
    <p:custDataLst>
      <p:tags r:id="rId1"/>
    </p:custDataLst>
  </p:cSld>
  <p:clrMapOvr>
    <a:masterClrMapping/>
  </p:clrMapOvr>
  <p:transition spd="slow">
    <p:wipe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5" descr="HereWeAreButStrayingPilgrims3">
            <a:extLst>
              <a:ext uri="{FF2B5EF4-FFF2-40B4-BE49-F238E27FC236}">
                <a16:creationId xmlns:a16="http://schemas.microsoft.com/office/drawing/2014/main" id="{AA6403F5-2FC9-4C02-8793-FB07372E1A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SlideTitle">
            <a:extLst>
              <a:ext uri="{FF2B5EF4-FFF2-40B4-BE49-F238E27FC236}">
                <a16:creationId xmlns:a16="http://schemas.microsoft.com/office/drawing/2014/main" id="{FCE92E90-7485-4526-8E5A-F5AF5CAB6C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1" y="1"/>
            <a:ext cx="6429375" cy="371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altLang="en-US"/>
              <a:t>C-Here We Are But Straying Pilgrims</a:t>
            </a:r>
          </a:p>
        </p:txBody>
      </p:sp>
      <p:sp>
        <p:nvSpPr>
          <p:cNvPr id="2" name="TextBox 1" descr="VersePointer">
            <a:extLst>
              <a:ext uri="{FF2B5EF4-FFF2-40B4-BE49-F238E27FC236}">
                <a16:creationId xmlns:a16="http://schemas.microsoft.com/office/drawing/2014/main" id="{9B8A5DBB-AE94-44F9-A0D1-25EB5F8B3AED}"/>
              </a:ext>
            </a:extLst>
          </p:cNvPr>
          <p:cNvSpPr txBox="1"/>
          <p:nvPr/>
        </p:nvSpPr>
        <p:spPr>
          <a:xfrm>
            <a:off x="73025" y="6614160"/>
            <a:ext cx="731774" cy="24384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b" anchorCtr="0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3: 38</a:t>
            </a:r>
          </a:p>
        </p:txBody>
      </p:sp>
    </p:spTree>
    <p:custDataLst>
      <p:tags r:id="rId1"/>
    </p:custDataLst>
  </p:cSld>
  <p:clrMapOvr>
    <a:masterClrMapping/>
  </p:clrMapOvr>
  <p:transition spd="slow">
    <p:wipe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1" descr="HereWeAreButStrayingPilgrims4">
            <a:extLst>
              <a:ext uri="{FF2B5EF4-FFF2-40B4-BE49-F238E27FC236}">
                <a16:creationId xmlns:a16="http://schemas.microsoft.com/office/drawing/2014/main" id="{200CBE55-5884-4B91-8AF3-BC95A99FB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SlideTitle">
            <a:extLst>
              <a:ext uri="{FF2B5EF4-FFF2-40B4-BE49-F238E27FC236}">
                <a16:creationId xmlns:a16="http://schemas.microsoft.com/office/drawing/2014/main" id="{DE91CE5C-83FA-47A4-BBB3-010AE47BB4E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1" y="1"/>
            <a:ext cx="6429375" cy="371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altLang="en-US"/>
              <a:t>2-Here We Are But Straying Pilgrims</a:t>
            </a:r>
          </a:p>
        </p:txBody>
      </p:sp>
    </p:spTree>
    <p:custDataLst>
      <p:tags r:id="rId1"/>
    </p:custDataLst>
  </p:cSld>
  <p:clrMapOvr>
    <a:masterClrMapping/>
  </p:clrMapOvr>
  <p:transition spd="slow">
    <p:wipe dir="r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27" descr="HereWeAreButStrayingPilgrims2">
            <a:extLst>
              <a:ext uri="{FF2B5EF4-FFF2-40B4-BE49-F238E27FC236}">
                <a16:creationId xmlns:a16="http://schemas.microsoft.com/office/drawing/2014/main" id="{B8277AB6-35BF-478A-B544-D2BB36D503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SlideTitle">
            <a:extLst>
              <a:ext uri="{FF2B5EF4-FFF2-40B4-BE49-F238E27FC236}">
                <a16:creationId xmlns:a16="http://schemas.microsoft.com/office/drawing/2014/main" id="{AD1653B1-6162-4852-A26C-9619F8E38F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1" y="1"/>
            <a:ext cx="6429375" cy="371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altLang="en-US"/>
              <a:t>C-Here We Are But Straying Pilgrims</a:t>
            </a:r>
          </a:p>
        </p:txBody>
      </p:sp>
    </p:spTree>
    <p:custDataLst>
      <p:tags r:id="rId1"/>
    </p:custDataLst>
  </p:cSld>
  <p:clrMapOvr>
    <a:masterClrMapping/>
  </p:clrMapOvr>
  <p:transition spd="slow">
    <p:wipe dir="r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ereWeAreButStrayingPilgrims3">
            <a:extLst>
              <a:ext uri="{FF2B5EF4-FFF2-40B4-BE49-F238E27FC236}">
                <a16:creationId xmlns:a16="http://schemas.microsoft.com/office/drawing/2014/main" id="{DF6BD3F3-375B-4EC9-8BDC-1E8D4ED05E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SlideTitle">
            <a:extLst>
              <a:ext uri="{FF2B5EF4-FFF2-40B4-BE49-F238E27FC236}">
                <a16:creationId xmlns:a16="http://schemas.microsoft.com/office/drawing/2014/main" id="{C13D5044-51C9-467F-8B45-F68B5776BB8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1" y="1"/>
            <a:ext cx="6429375" cy="371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altLang="en-US"/>
              <a:t>C-Here We Are But Straying Pilgrims</a:t>
            </a:r>
          </a:p>
        </p:txBody>
      </p:sp>
    </p:spTree>
    <p:custDataLst>
      <p:tags r:id="rId1"/>
    </p:custDataLst>
  </p:cSld>
  <p:clrMapOvr>
    <a:masterClrMapping/>
  </p:clrMapOvr>
  <p:transition spd="slow">
    <p:wipe dir="r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1" descr="HereWeAreButStrayingPilgrims5">
            <a:extLst>
              <a:ext uri="{FF2B5EF4-FFF2-40B4-BE49-F238E27FC236}">
                <a16:creationId xmlns:a16="http://schemas.microsoft.com/office/drawing/2014/main" id="{575A06DF-EA57-48BD-9CD0-2231C4BE10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SlideTitle">
            <a:extLst>
              <a:ext uri="{FF2B5EF4-FFF2-40B4-BE49-F238E27FC236}">
                <a16:creationId xmlns:a16="http://schemas.microsoft.com/office/drawing/2014/main" id="{0EF88A92-B007-45E7-AD54-A0311F48484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1" y="1"/>
            <a:ext cx="6429375" cy="371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altLang="en-US"/>
              <a:t>3-Here We Are But Straying Pilgrims</a:t>
            </a:r>
          </a:p>
        </p:txBody>
      </p:sp>
    </p:spTree>
    <p:custDataLst>
      <p:tags r:id="rId1"/>
    </p:custDataLst>
  </p:cSld>
  <p:clrMapOvr>
    <a:masterClrMapping/>
  </p:clrMapOvr>
  <p:transition spd="slow">
    <p:wipe dir="r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3" descr="HereWeAreButStrayingPilgrims2">
            <a:extLst>
              <a:ext uri="{FF2B5EF4-FFF2-40B4-BE49-F238E27FC236}">
                <a16:creationId xmlns:a16="http://schemas.microsoft.com/office/drawing/2014/main" id="{2D080ADC-ACAA-4BDD-BAA9-04DE1E1933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SlideTitle">
            <a:extLst>
              <a:ext uri="{FF2B5EF4-FFF2-40B4-BE49-F238E27FC236}">
                <a16:creationId xmlns:a16="http://schemas.microsoft.com/office/drawing/2014/main" id="{E3CAC2B8-8240-45AD-9069-89F0ED976E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1" y="1"/>
            <a:ext cx="6429375" cy="371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altLang="en-US"/>
              <a:t>C-Here We Are But Straying Pilgrims</a:t>
            </a:r>
          </a:p>
        </p:txBody>
      </p:sp>
    </p:spTree>
    <p:custDataLst>
      <p:tags r:id="rId1"/>
    </p:custData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2" b="5262"/>
          <a:stretch/>
        </p:blipFill>
        <p:spPr bwMode="auto">
          <a:xfrm>
            <a:off x="1504951" y="5853112"/>
            <a:ext cx="9158414" cy="1004888"/>
          </a:xfrm>
          <a:prstGeom prst="rect">
            <a:avLst/>
          </a:prstGeom>
          <a:ln>
            <a:noFill/>
          </a:ln>
          <a:effectLst>
            <a:outerShdw dist="35921" dir="2700000" algn="ctr" rotWithShape="0">
              <a:schemeClr val="bg2"/>
            </a:outerShdw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2584450" y="3447918"/>
            <a:ext cx="7023100" cy="142888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2C2C84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/>
          <a:lstStyle>
            <a:lvl1pPr eaLnBrk="0" hangingPunct="0">
              <a:tabLst>
                <a:tab pos="57150" algn="l"/>
                <a:tab pos="1028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57150" algn="l"/>
                <a:tab pos="1028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57150" algn="l"/>
                <a:tab pos="1028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57150" algn="l"/>
                <a:tab pos="1028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57150" algn="l"/>
                <a:tab pos="1028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150" algn="l"/>
                <a:tab pos="1028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150" algn="l"/>
                <a:tab pos="1028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150" algn="l"/>
                <a:tab pos="1028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150" algn="l"/>
                <a:tab pos="1028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7150" algn="l"/>
                <a:tab pos="1028700" algn="l"/>
              </a:tabLst>
              <a:defRPr/>
            </a:pPr>
            <a:r>
              <a:rPr kumimoji="0" lang="en-US" altLang="en-US" sz="8000" b="1" i="0" u="none" strike="noStrike" kern="0" cap="none" spc="0" normalizeH="0" baseline="0" noProof="0" dirty="0">
                <a:ln>
                  <a:noFill/>
                </a:ln>
                <a:solidFill>
                  <a:srgbClr val="8181D5"/>
                </a:solidFill>
                <a:effectLst/>
                <a:uLnTx/>
                <a:uFillTx/>
                <a:latin typeface="Segoe Print" pitchFamily="2" charset="0"/>
                <a:ea typeface="+mn-ea"/>
                <a:cs typeface="+mn-cs"/>
              </a:rPr>
              <a:t>	</a:t>
            </a:r>
            <a:r>
              <a:rPr kumimoji="0" lang="en-US" altLang="en-US" sz="8000" b="1" i="0" u="none" strike="noStrike" kern="0" cap="none" spc="0" normalizeH="0" baseline="0" noProof="0" dirty="0">
                <a:ln>
                  <a:noFill/>
                </a:ln>
                <a:solidFill>
                  <a:srgbClr val="8181D5"/>
                </a:solidFill>
                <a:effectLst/>
                <a:uLnTx/>
                <a:uFillTx/>
                <a:latin typeface="Segoe Print" pitchFamily="2" charset="0"/>
                <a:ea typeface="+mn-ea"/>
                <a:cs typeface="+mn-cs"/>
                <a:sym typeface="Wingdings" pitchFamily="2" charset="2"/>
              </a:rPr>
              <a:t>	</a:t>
            </a:r>
            <a:r>
              <a:rPr kumimoji="0" lang="en-US" altLang="en-US" sz="8000" b="1" i="0" u="none" strike="noStrike" kern="0" cap="none" spc="0" normalizeH="0" baseline="0" noProof="0" dirty="0">
                <a:ln>
                  <a:noFill/>
                </a:ln>
                <a:solidFill>
                  <a:srgbClr val="8181D5"/>
                </a:solidFill>
                <a:effectLst/>
                <a:uLnTx/>
                <a:uFillTx/>
                <a:latin typeface="Segoe Print" pitchFamily="2" charset="0"/>
                <a:ea typeface="+mn-ea"/>
                <a:cs typeface="+mn-cs"/>
              </a:rPr>
              <a:t>Blue Cards	</a:t>
            </a:r>
          </a:p>
        </p:txBody>
      </p:sp>
      <p:sp>
        <p:nvSpPr>
          <p:cNvPr id="2053" name="Rectangle 3"/>
          <p:cNvSpPr>
            <a:spLocks noChangeArrowheads="1"/>
          </p:cNvSpPr>
          <p:nvPr/>
        </p:nvSpPr>
        <p:spPr bwMode="auto">
          <a:xfrm>
            <a:off x="2584450" y="1219207"/>
            <a:ext cx="7023100" cy="246254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642C1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/>
          <a:lstStyle>
            <a:lvl1pPr eaLnBrk="0" hangingPunct="0">
              <a:tabLst>
                <a:tab pos="57150" algn="l"/>
                <a:tab pos="1028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57150" algn="l"/>
                <a:tab pos="1028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57150" algn="l"/>
                <a:tab pos="1028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57150" algn="l"/>
                <a:tab pos="1028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57150" algn="l"/>
                <a:tab pos="1028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150" algn="l"/>
                <a:tab pos="1028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150" algn="l"/>
                <a:tab pos="1028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150" algn="l"/>
                <a:tab pos="1028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7150" algn="l"/>
                <a:tab pos="10287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7150" algn="l"/>
                <a:tab pos="1028700" algn="l"/>
              </a:tabLst>
              <a:defRPr/>
            </a:pPr>
            <a:r>
              <a:rPr kumimoji="0" lang="en-US" altLang="en-US" sz="8000" b="1" i="0" u="none" strike="noStrike" kern="0" cap="none" spc="0" normalizeH="0" baseline="0" noProof="0" dirty="0">
                <a:ln>
                  <a:noFill/>
                </a:ln>
                <a:solidFill>
                  <a:srgbClr val="C5C5C5"/>
                </a:solidFill>
                <a:effectLst/>
                <a:uLnTx/>
                <a:uFillTx/>
                <a:latin typeface="Segoe Print" pitchFamily="2" charset="0"/>
                <a:ea typeface="+mn-ea"/>
                <a:cs typeface="+mn-cs"/>
                <a:sym typeface="Wingdings" pitchFamily="2" charset="2"/>
              </a:rPr>
              <a:t>	</a:t>
            </a:r>
            <a:r>
              <a:rPr kumimoji="0" lang="en-US" altLang="en-US" sz="8000" b="1" i="0" u="none" strike="noStrike" kern="0" cap="none" spc="0" normalizeH="0" baseline="0" noProof="0" dirty="0">
                <a:ln>
                  <a:noFill/>
                </a:ln>
                <a:solidFill>
                  <a:srgbClr val="D5D5D5"/>
                </a:solidFill>
                <a:effectLst/>
                <a:uLnTx/>
                <a:uFillTx/>
                <a:latin typeface="Segoe Print" pitchFamily="2" charset="0"/>
                <a:ea typeface="+mn-ea"/>
                <a:cs typeface="+mn-cs"/>
                <a:sym typeface="Wingdings" pitchFamily="2" charset="2"/>
              </a:rPr>
              <a:t>	</a:t>
            </a:r>
            <a:r>
              <a:rPr kumimoji="0" lang="en-US" altLang="en-US" sz="8000" b="1" i="0" u="none" strike="noStrike" kern="0" cap="none" spc="0" normalizeH="0" baseline="0" noProof="0" dirty="0">
                <a:ln>
                  <a:noFill/>
                </a:ln>
                <a:solidFill>
                  <a:srgbClr val="D5D5D5"/>
                </a:solidFill>
                <a:effectLst/>
                <a:uLnTx/>
                <a:uFillTx/>
                <a:latin typeface="Segoe Print" pitchFamily="2" charset="0"/>
                <a:ea typeface="+mn-ea"/>
                <a:cs typeface="+mn-cs"/>
              </a:rPr>
              <a:t>Child Care</a:t>
            </a:r>
            <a:br>
              <a:rPr kumimoji="0" lang="en-US" altLang="en-US" sz="8000" b="1" i="0" u="none" strike="noStrike" kern="0" cap="none" spc="0" normalizeH="0" baseline="0" noProof="0" dirty="0">
                <a:ln>
                  <a:noFill/>
                </a:ln>
                <a:solidFill>
                  <a:srgbClr val="D5D5D5"/>
                </a:solidFill>
                <a:effectLst/>
                <a:uLnTx/>
                <a:uFillTx/>
                <a:latin typeface="Segoe Print" pitchFamily="2" charset="0"/>
                <a:ea typeface="+mn-ea"/>
                <a:cs typeface="+mn-cs"/>
              </a:rPr>
            </a:br>
            <a:r>
              <a:rPr kumimoji="0" lang="en-US" altLang="en-US" sz="6000" b="1" i="0" u="none" strike="noStrike" kern="0" cap="none" spc="0" normalizeH="0" baseline="0" noProof="0" dirty="0">
                <a:ln>
                  <a:noFill/>
                </a:ln>
                <a:solidFill>
                  <a:srgbClr val="D5D5D5"/>
                </a:solidFill>
                <a:effectLst/>
                <a:uLnTx/>
                <a:uFillTx/>
                <a:latin typeface="Segoe Print" pitchFamily="2" charset="0"/>
                <a:ea typeface="+mn-ea"/>
                <a:cs typeface="+mn-cs"/>
              </a:rPr>
              <a:t>		</a:t>
            </a:r>
            <a:r>
              <a:rPr kumimoji="0" lang="en-US" altLang="en-US" sz="7200" b="1" i="1" u="none" strike="noStrike" kern="0" cap="none" spc="0" normalizeH="0" baseline="0" noProof="0" dirty="0">
                <a:ln>
                  <a:noFill/>
                </a:ln>
                <a:solidFill>
                  <a:srgbClr val="D5D5D5"/>
                </a:solidFill>
                <a:effectLst/>
                <a:uLnTx/>
                <a:uFillTx/>
                <a:latin typeface="Segoe Print" pitchFamily="2" charset="0"/>
                <a:ea typeface="+mn-ea"/>
                <a:cs typeface="+mn-cs"/>
              </a:rPr>
              <a:t>(2 &amp; under)</a:t>
            </a:r>
            <a:endParaRPr kumimoji="0" lang="en-US" altLang="en-US" sz="8000" b="1" i="0" u="none" strike="noStrike" kern="0" cap="none" spc="0" normalizeH="0" baseline="0" noProof="0" dirty="0">
              <a:ln>
                <a:noFill/>
              </a:ln>
              <a:solidFill>
                <a:srgbClr val="D5D5D5"/>
              </a:solidFill>
              <a:effectLst/>
              <a:uLnTx/>
              <a:uFillTx/>
              <a:latin typeface="Segoe Print" pitchFamily="2" charset="0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0251B0-003F-420C-8ABB-52C3280181A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11842" y="-969497"/>
            <a:ext cx="12192000" cy="711815"/>
          </a:xfrm>
          <a:prstGeom prst="rect">
            <a:avLst/>
          </a:prstGeom>
        </p:spPr>
        <p:txBody>
          <a:bodyPr anchor="ctr"/>
          <a:lstStyle/>
          <a:p>
            <a:r>
              <a:rPr lang="en-US" sz="1800" dirty="0"/>
              <a:t>Child Care &amp; Blue Cards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53502854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ereWeAreButStrayingPilgrims3">
            <a:extLst>
              <a:ext uri="{FF2B5EF4-FFF2-40B4-BE49-F238E27FC236}">
                <a16:creationId xmlns:a16="http://schemas.microsoft.com/office/drawing/2014/main" id="{6DBEBCD6-495A-484C-8956-3C86B70144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SlideTitle">
            <a:extLst>
              <a:ext uri="{FF2B5EF4-FFF2-40B4-BE49-F238E27FC236}">
                <a16:creationId xmlns:a16="http://schemas.microsoft.com/office/drawing/2014/main" id="{F9A36729-BBA1-42D8-BFD9-284B4FF9BD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1" y="1"/>
            <a:ext cx="6429375" cy="371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altLang="en-US"/>
              <a:t>C-Here We Are But Straying Pilgrims</a:t>
            </a:r>
          </a:p>
        </p:txBody>
      </p:sp>
      <p:sp>
        <p:nvSpPr>
          <p:cNvPr id="9220" name="Text Box 8">
            <a:extLst>
              <a:ext uri="{FF2B5EF4-FFF2-40B4-BE49-F238E27FC236}">
                <a16:creationId xmlns:a16="http://schemas.microsoft.com/office/drawing/2014/main" id="{E3FEC4B5-9C5A-4230-B458-8551F553BC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0" y="26989"/>
            <a:ext cx="685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 b="1">
                <a:solidFill>
                  <a:srgbClr val="96969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END</a:t>
            </a:r>
          </a:p>
        </p:txBody>
      </p:sp>
    </p:spTree>
    <p:custDataLst>
      <p:tags r:id="rId1"/>
    </p:custDataLst>
  </p:cSld>
  <p:clrMapOvr>
    <a:masterClrMapping/>
  </p:clrMapOvr>
  <p:transition spd="slow">
    <p:wipe dir="r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rId3" action="ppaction://hlinkpres?slideindex=1&amp;slidetitle="/>
            <a:extLst>
              <a:ext uri="{FF2B5EF4-FFF2-40B4-BE49-F238E27FC236}">
                <a16:creationId xmlns:a16="http://schemas.microsoft.com/office/drawing/2014/main" id="{587FB6BC-A76F-406B-8555-EFF73432E3CB}"/>
              </a:ext>
            </a:extLst>
          </p:cNvPr>
          <p:cNvSpPr txBox="1"/>
          <p:nvPr/>
        </p:nvSpPr>
        <p:spPr>
          <a:xfrm>
            <a:off x="9829800" y="64770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Journey Point Slides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7C6EBC8-351A-9C4E-B0EA-EF6D15D4D5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8953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9608" y="0"/>
            <a:ext cx="12192000" cy="6858000"/>
          </a:xfrm>
        </p:spPr>
      </p:pic>
      <p:sp>
        <p:nvSpPr>
          <p:cNvPr id="6" name="TextBox 5"/>
          <p:cNvSpPr txBox="1"/>
          <p:nvPr/>
        </p:nvSpPr>
        <p:spPr>
          <a:xfrm>
            <a:off x="1145388" y="181274"/>
            <a:ext cx="5518584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doni MT Black" pitchFamily="18" charset="0"/>
                <a:ea typeface="+mn-ea"/>
                <a:cs typeface="+mn-cs"/>
              </a:rPr>
              <a:t>Journey Point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t>July 7, 2019</a:t>
            </a:r>
          </a:p>
        </p:txBody>
      </p:sp>
      <p:sp>
        <p:nvSpPr>
          <p:cNvPr id="7" name="Oval 6"/>
          <p:cNvSpPr/>
          <p:nvPr/>
        </p:nvSpPr>
        <p:spPr>
          <a:xfrm>
            <a:off x="6198113" y="2848030"/>
            <a:ext cx="2579168" cy="1172456"/>
          </a:xfrm>
          <a:prstGeom prst="ellipse">
            <a:avLst/>
          </a:prstGeom>
          <a:noFill/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77000" y="4958522"/>
            <a:ext cx="4953000" cy="84927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28600" marR="0" lvl="0" indent="-22860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ED7D31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ell MT" panose="02020503060305020303" pitchFamily="18" charset="0"/>
                <a:ea typeface="+mn-ea"/>
                <a:cs typeface="+mn-cs"/>
              </a:rPr>
              <a:t>Ed Smith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832D3EE-CA38-41B4-ADA7-20DAF55C69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9608" y="-978341"/>
            <a:ext cx="12192000" cy="521141"/>
          </a:xfrm>
        </p:spPr>
        <p:txBody>
          <a:bodyPr/>
          <a:lstStyle/>
          <a:p>
            <a:pPr algn="ctr"/>
            <a:r>
              <a:rPr lang="en-US" sz="1800" kern="12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Journey. TAB 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ENTER</a:t>
            </a:r>
            <a:r>
              <a:rPr lang="en-US" sz="1800" kern="1200" dirty="0">
                <a:solidFill>
                  <a:srgbClr val="000000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 to launch Journey charts. ESC to return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32381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1124" y="1182006"/>
            <a:ext cx="9325541" cy="3679934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en-US" sz="6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Our Life Together </a:t>
            </a:r>
          </a:p>
          <a:p>
            <a:pPr algn="ctr">
              <a:buNone/>
            </a:pPr>
            <a:r>
              <a:rPr lang="en-US" sz="6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Jesus is seen in</a:t>
            </a:r>
          </a:p>
          <a:p>
            <a:pPr algn="ctr">
              <a:spcAft>
                <a:spcPts val="3000"/>
              </a:spcAft>
              <a:buNone/>
            </a:pPr>
            <a:r>
              <a:rPr lang="en-US" sz="63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hnschrift" panose="020B0502040204020203" pitchFamily="34" charset="0"/>
              </a:rPr>
              <a:t>how we treat one another</a:t>
            </a:r>
          </a:p>
          <a:p>
            <a:pPr algn="ctr">
              <a:buNone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anose="03040602040607080904" pitchFamily="66" charset="0"/>
              </a:rPr>
              <a:t>Key Words: Bear with and Forgive</a:t>
            </a:r>
          </a:p>
          <a:p>
            <a:pPr algn="ctr">
              <a:buNone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cript MT Bold" panose="03040602040607080904" pitchFamily="66" charset="0"/>
            </a:endParaRPr>
          </a:p>
          <a:p>
            <a:pPr algn="ctr">
              <a:buNone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cript MT Bold" panose="03040602040607080904" pitchFamily="66" charset="0"/>
              </a:rPr>
              <a:t>Memory Verse: Colossians 3:13</a:t>
            </a:r>
          </a:p>
          <a:p>
            <a:pPr algn="ctr">
              <a:buNone/>
            </a:pPr>
            <a:endParaRPr lang="en-US" sz="3600" b="1" dirty="0">
              <a:latin typeface="Segoe Script" pitchFamily="34" charset="0"/>
            </a:endParaRPr>
          </a:p>
          <a:p>
            <a:pPr algn="ctr">
              <a:buNone/>
            </a:pPr>
            <a:endParaRPr lang="en-US" sz="3600" b="1" dirty="0"/>
          </a:p>
          <a:p>
            <a:pPr lvl="1"/>
            <a:endParaRPr lang="en-US" sz="3200" dirty="0"/>
          </a:p>
          <a:p>
            <a:pPr lvl="1">
              <a:buNone/>
            </a:pPr>
            <a:endParaRPr lang="en-US" sz="3200" b="1" dirty="0"/>
          </a:p>
          <a:p>
            <a:pPr lvl="1">
              <a:buNone/>
            </a:pPr>
            <a:endParaRPr lang="en-US" sz="3200" b="1" dirty="0"/>
          </a:p>
          <a:p>
            <a:pPr lvl="1">
              <a:buNone/>
            </a:pPr>
            <a:endParaRPr lang="en-US" sz="3200" b="1" dirty="0"/>
          </a:p>
          <a:p>
            <a:pPr lvl="1">
              <a:buNone/>
            </a:pPr>
            <a:endParaRPr lang="en-US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838200"/>
            <a:ext cx="12191999" cy="604781"/>
          </a:xfrm>
        </p:spPr>
        <p:txBody>
          <a:bodyPr>
            <a:normAutofit/>
          </a:bodyPr>
          <a:lstStyle/>
          <a:p>
            <a:pPr lvl="1" algn="ctr" rtl="0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Key Words Memory Verse Intro</a:t>
            </a:r>
          </a:p>
        </p:txBody>
      </p:sp>
    </p:spTree>
    <p:extLst>
      <p:ext uri="{BB962C8B-B14F-4D97-AF65-F5344CB8AC3E}">
        <p14:creationId xmlns:p14="http://schemas.microsoft.com/office/powerpoint/2010/main" val="368494786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43000" b="-4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EC8AF47-C997-4D8A-89FA-3D0F14672549}"/>
              </a:ext>
            </a:extLst>
          </p:cNvPr>
          <p:cNvSpPr txBox="1"/>
          <p:nvPr/>
        </p:nvSpPr>
        <p:spPr>
          <a:xfrm>
            <a:off x="3048000" y="1700748"/>
            <a:ext cx="6324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10972800" algn="r"/>
              </a:tabLst>
              <a:defRPr/>
            </a:pP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Bear with each other and forgive one another if any of you has a grievance against someone. Forgive as the Lord forgave you. 	</a:t>
            </a:r>
            <a:r>
              <a: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/>
                <a:ea typeface="+mn-ea"/>
                <a:cs typeface="+mn-cs"/>
              </a:rPr>
              <a:t>Colossians 3:13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C879542-5A29-4DA0-91C6-356479B7743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838200"/>
            <a:ext cx="12192000" cy="533400"/>
          </a:xfrm>
        </p:spPr>
        <p:txBody>
          <a:bodyPr/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Memory Verse</a:t>
            </a:r>
          </a:p>
        </p:txBody>
      </p:sp>
      <p:sp>
        <p:nvSpPr>
          <p:cNvPr id="4" name="TextBox 3">
            <a:hlinkClick r:id="rId4" action="ppaction://hlinkpres?slideindex=1&amp;slidetitle="/>
            <a:extLst>
              <a:ext uri="{FF2B5EF4-FFF2-40B4-BE49-F238E27FC236}">
                <a16:creationId xmlns:a16="http://schemas.microsoft.com/office/drawing/2014/main" id="{AADBCFC3-8919-4B42-8296-BCF7FB624627}"/>
              </a:ext>
            </a:extLst>
          </p:cNvPr>
          <p:cNvSpPr txBox="1"/>
          <p:nvPr/>
        </p:nvSpPr>
        <p:spPr>
          <a:xfrm>
            <a:off x="10896600" y="64770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If you Fall link</a:t>
            </a:r>
          </a:p>
        </p:txBody>
      </p:sp>
    </p:spTree>
    <p:extLst>
      <p:ext uri="{BB962C8B-B14F-4D97-AF65-F5344CB8AC3E}">
        <p14:creationId xmlns:p14="http://schemas.microsoft.com/office/powerpoint/2010/main" val="136402823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4958E8-C01B-4737-B66F-13EEEEACE8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-11723"/>
            <a:ext cx="9987379" cy="6858000"/>
          </a:xfrm>
          <a:prstGeom prst="rect">
            <a:avLst/>
          </a:prstGeom>
        </p:spPr>
      </p:pic>
      <p:sp>
        <p:nvSpPr>
          <p:cNvPr id="2" name="TextBox 1">
            <a:hlinkClick r:id="rId4" action="ppaction://hlinkpres?slideindex=1&amp;slidetitle="/>
            <a:extLst>
              <a:ext uri="{FF2B5EF4-FFF2-40B4-BE49-F238E27FC236}">
                <a16:creationId xmlns:a16="http://schemas.microsoft.com/office/drawing/2014/main" id="{5BDDF34B-0FF2-4D6D-B7BB-7DE5844D9396}"/>
              </a:ext>
            </a:extLst>
          </p:cNvPr>
          <p:cNvSpPr txBox="1"/>
          <p:nvPr/>
        </p:nvSpPr>
        <p:spPr>
          <a:xfrm>
            <a:off x="9753600" y="6454336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Reading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62FDC16-894A-42D2-B00C-355F7B9572B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1066800"/>
            <a:ext cx="12192000" cy="792163"/>
          </a:xfrm>
          <a:prstGeom prst="rect">
            <a:avLst/>
          </a:prstGeom>
        </p:spPr>
        <p:txBody>
          <a:bodyPr anchor="ctr"/>
          <a:lstStyle/>
          <a:p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j-ea"/>
                <a:cs typeface="+mj-cs"/>
              </a:rPr>
              <a:t>Sermon. TAB ENTER to launch Sermon charts. ESC to return.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449989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4" descr="ItIsWellWithMySoul1">
            <a:extLst>
              <a:ext uri="{FF2B5EF4-FFF2-40B4-BE49-F238E27FC236}">
                <a16:creationId xmlns:a16="http://schemas.microsoft.com/office/drawing/2014/main" id="{E51C7B4F-2C6F-41E9-96D2-1F4B6FF758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ext Box 7">
            <a:extLst>
              <a:ext uri="{FF2B5EF4-FFF2-40B4-BE49-F238E27FC236}">
                <a16:creationId xmlns:a16="http://schemas.microsoft.com/office/drawing/2014/main" id="{C123CA26-6922-4E8C-9BC5-B7CDAE41AC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7325" y="42672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1028" name="Text Box 9">
            <a:extLst>
              <a:ext uri="{FF2B5EF4-FFF2-40B4-BE49-F238E27FC236}">
                <a16:creationId xmlns:a16="http://schemas.microsoft.com/office/drawing/2014/main" id="{726BD3F8-F0CC-4742-B637-67142875EC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6276976"/>
            <a:ext cx="2297113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>
                <a:solidFill>
                  <a:prstClr val="black"/>
                </a:solidFill>
              </a:rPr>
              <a:t>Words by: H. G. Spafford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600">
                <a:solidFill>
                  <a:prstClr val="black"/>
                </a:solidFill>
              </a:rPr>
              <a:t>Music by: P. P. Bliss</a:t>
            </a:r>
          </a:p>
        </p:txBody>
      </p:sp>
      <p:sp>
        <p:nvSpPr>
          <p:cNvPr id="1029" name="Text Box 10">
            <a:extLst>
              <a:ext uri="{FF2B5EF4-FFF2-40B4-BE49-F238E27FC236}">
                <a16:creationId xmlns:a16="http://schemas.microsoft.com/office/drawing/2014/main" id="{E72316D8-90C8-4BAE-8561-505F9FE64D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51476" y="6553200"/>
            <a:ext cx="25495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>
                <a:solidFill>
                  <a:prstClr val="black"/>
                </a:solidFill>
              </a:rPr>
              <a:t>© 2001 The Paperless Hymnal™</a:t>
            </a:r>
          </a:p>
        </p:txBody>
      </p:sp>
      <p:sp>
        <p:nvSpPr>
          <p:cNvPr id="1030" name="Text Box 15">
            <a:extLst>
              <a:ext uri="{FF2B5EF4-FFF2-40B4-BE49-F238E27FC236}">
                <a16:creationId xmlns:a16="http://schemas.microsoft.com/office/drawing/2014/main" id="{6E55B69B-CE69-47F7-AA73-23EBEE318B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549275"/>
            <a:ext cx="6096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prstClr val="black"/>
                </a:solidFill>
                <a:latin typeface="Arial" panose="020B0604020202020204" pitchFamily="34" charset="0"/>
              </a:rPr>
              <a:t>D</a:t>
            </a:r>
            <a:r>
              <a:rPr lang="en-US" altLang="en-US" sz="1400" b="1" baseline="30000">
                <a:solidFill>
                  <a:prstClr val="black"/>
                </a:solidFill>
                <a:latin typeface="Arial" panose="020B0604020202020204" pitchFamily="34" charset="0"/>
              </a:rPr>
              <a:t>b</a:t>
            </a:r>
            <a:r>
              <a:rPr lang="en-US" altLang="en-US" sz="1400" b="1">
                <a:solidFill>
                  <a:prstClr val="black"/>
                </a:solidFill>
                <a:latin typeface="Arial" panose="020B0604020202020204" pitchFamily="34" charset="0"/>
              </a:rPr>
              <a:t> / A</a:t>
            </a:r>
            <a:r>
              <a:rPr lang="en-US" altLang="en-US" sz="1400" b="1" baseline="30000">
                <a:solidFill>
                  <a:prstClr val="black"/>
                </a:solidFill>
                <a:latin typeface="Arial" panose="020B0604020202020204" pitchFamily="34" charset="0"/>
              </a:rPr>
              <a:t>b</a:t>
            </a:r>
          </a:p>
        </p:txBody>
      </p:sp>
      <p:sp>
        <p:nvSpPr>
          <p:cNvPr id="1031" name="SlideTitle">
            <a:extLst>
              <a:ext uri="{FF2B5EF4-FFF2-40B4-BE49-F238E27FC236}">
                <a16:creationId xmlns:a16="http://schemas.microsoft.com/office/drawing/2014/main" id="{5831D556-9DA1-403B-BB68-37BC3BA2E4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1" y="1"/>
            <a:ext cx="6429375" cy="371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altLang="en-US"/>
              <a:t>1-It Is Well With My Soul</a:t>
            </a:r>
          </a:p>
        </p:txBody>
      </p:sp>
      <p:sp>
        <p:nvSpPr>
          <p:cNvPr id="11" name="Rectangle 10" descr="PageNumber">
            <a:extLst>
              <a:ext uri="{FF2B5EF4-FFF2-40B4-BE49-F238E27FC236}">
                <a16:creationId xmlns:a16="http://schemas.microsoft.com/office/drawing/2014/main" id="{2804D7C1-AFEB-4F61-BD00-567BDD372195}"/>
              </a:ext>
            </a:extLst>
          </p:cNvPr>
          <p:cNvSpPr/>
          <p:nvPr/>
        </p:nvSpPr>
        <p:spPr>
          <a:xfrm>
            <a:off x="9671051" y="6534150"/>
            <a:ext cx="930275" cy="304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000000"/>
                </a:solidFill>
                <a:latin typeface="Arial"/>
              </a:rPr>
              <a:t>45 / 56</a:t>
            </a:r>
          </a:p>
        </p:txBody>
      </p:sp>
    </p:spTree>
    <p:custDataLst>
      <p:tags r:id="rId1"/>
    </p:custDataLst>
  </p:cSld>
  <p:clrMapOvr>
    <a:masterClrMapping/>
  </p:clrMapOvr>
  <p:transition spd="slow">
    <p:wipe dir="r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2" descr="ItIsWellWithMySoul2">
            <a:extLst>
              <a:ext uri="{FF2B5EF4-FFF2-40B4-BE49-F238E27FC236}">
                <a16:creationId xmlns:a16="http://schemas.microsoft.com/office/drawing/2014/main" id="{6C14DDE5-2BCA-4158-A8E6-4BD9133427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ext Box 8">
            <a:extLst>
              <a:ext uri="{FF2B5EF4-FFF2-40B4-BE49-F238E27FC236}">
                <a16:creationId xmlns:a16="http://schemas.microsoft.com/office/drawing/2014/main" id="{50E56006-250F-4667-8A43-7029E873D6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4925" y="43434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2052" name="SlideTitle">
            <a:extLst>
              <a:ext uri="{FF2B5EF4-FFF2-40B4-BE49-F238E27FC236}">
                <a16:creationId xmlns:a16="http://schemas.microsoft.com/office/drawing/2014/main" id="{1739AC48-9C15-4666-AA06-BACC259E0A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1" y="1"/>
            <a:ext cx="6429375" cy="371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altLang="en-US"/>
              <a:t>1-It Is Well With My Soul</a:t>
            </a:r>
          </a:p>
        </p:txBody>
      </p:sp>
      <p:sp>
        <p:nvSpPr>
          <p:cNvPr id="8" name="Rectangle 7" descr="PageNumber">
            <a:extLst>
              <a:ext uri="{FF2B5EF4-FFF2-40B4-BE49-F238E27FC236}">
                <a16:creationId xmlns:a16="http://schemas.microsoft.com/office/drawing/2014/main" id="{4C74CEB2-7778-456F-902C-1E50197FECF5}"/>
              </a:ext>
            </a:extLst>
          </p:cNvPr>
          <p:cNvSpPr/>
          <p:nvPr/>
        </p:nvSpPr>
        <p:spPr>
          <a:xfrm>
            <a:off x="9671051" y="6534150"/>
            <a:ext cx="930275" cy="304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000000"/>
                </a:solidFill>
                <a:latin typeface="Arial"/>
              </a:rPr>
              <a:t>46 / 56</a:t>
            </a:r>
          </a:p>
        </p:txBody>
      </p:sp>
    </p:spTree>
    <p:custDataLst>
      <p:tags r:id="rId1"/>
    </p:custDataLst>
  </p:cSld>
  <p:clrMapOvr>
    <a:masterClrMapping/>
  </p:clrMapOvr>
  <p:transition spd="slow">
    <p:wipe dir="r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8" descr="ItIsWellWithMySoul3">
            <a:extLst>
              <a:ext uri="{FF2B5EF4-FFF2-40B4-BE49-F238E27FC236}">
                <a16:creationId xmlns:a16="http://schemas.microsoft.com/office/drawing/2014/main" id="{72B1A4BF-7FFE-4951-BFD1-B01121793A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SlideTitle">
            <a:extLst>
              <a:ext uri="{FF2B5EF4-FFF2-40B4-BE49-F238E27FC236}">
                <a16:creationId xmlns:a16="http://schemas.microsoft.com/office/drawing/2014/main" id="{467D9B72-563B-4EB0-A185-1D86F6C8C3E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1" y="1"/>
            <a:ext cx="6429375" cy="371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altLang="en-US"/>
              <a:t>C-It Is Well With My Soul</a:t>
            </a:r>
          </a:p>
        </p:txBody>
      </p:sp>
      <p:sp>
        <p:nvSpPr>
          <p:cNvPr id="8" name="Rectangle 7" descr="PageNumber">
            <a:extLst>
              <a:ext uri="{FF2B5EF4-FFF2-40B4-BE49-F238E27FC236}">
                <a16:creationId xmlns:a16="http://schemas.microsoft.com/office/drawing/2014/main" id="{B814D2A0-F196-4976-A6D6-A52BC0096A5D}"/>
              </a:ext>
            </a:extLst>
          </p:cNvPr>
          <p:cNvSpPr/>
          <p:nvPr/>
        </p:nvSpPr>
        <p:spPr>
          <a:xfrm>
            <a:off x="9671051" y="6534150"/>
            <a:ext cx="930275" cy="304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000000"/>
                </a:solidFill>
                <a:latin typeface="Arial"/>
              </a:rPr>
              <a:t>47 / 56</a:t>
            </a:r>
          </a:p>
        </p:txBody>
      </p:sp>
      <p:sp>
        <p:nvSpPr>
          <p:cNvPr id="2" name="TextBox 1" descr="VersePointer">
            <a:extLst>
              <a:ext uri="{FF2B5EF4-FFF2-40B4-BE49-F238E27FC236}">
                <a16:creationId xmlns:a16="http://schemas.microsoft.com/office/drawing/2014/main" id="{53001215-4807-485A-9FC0-C406570F82A2}"/>
              </a:ext>
            </a:extLst>
          </p:cNvPr>
          <p:cNvSpPr txBox="1"/>
          <p:nvPr/>
        </p:nvSpPr>
        <p:spPr>
          <a:xfrm>
            <a:off x="73025" y="6370320"/>
            <a:ext cx="731774" cy="48768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b" anchorCtr="0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3: 51</a:t>
            </a:r>
          </a:p>
          <a:p>
            <a:r>
              <a:rPr 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4: 54</a:t>
            </a:r>
          </a:p>
        </p:txBody>
      </p:sp>
    </p:spTree>
    <p:custDataLst>
      <p:tags r:id="rId1"/>
    </p:custDataLst>
  </p:cSld>
  <p:clrMapOvr>
    <a:masterClrMapping/>
  </p:clrMapOvr>
  <p:transition spd="slow">
    <p:wipe dir="r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" descr="ItIsWellWithMySoul8">
            <a:extLst>
              <a:ext uri="{FF2B5EF4-FFF2-40B4-BE49-F238E27FC236}">
                <a16:creationId xmlns:a16="http://schemas.microsoft.com/office/drawing/2014/main" id="{294D51EB-6316-4C4B-A089-2EF6DD3CA1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Text Box 3">
            <a:extLst>
              <a:ext uri="{FF2B5EF4-FFF2-40B4-BE49-F238E27FC236}">
                <a16:creationId xmlns:a16="http://schemas.microsoft.com/office/drawing/2014/main" id="{A9269434-0E00-46AB-928A-4E7AAE3B73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27325" y="42672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4100" name="SlideTitle">
            <a:extLst>
              <a:ext uri="{FF2B5EF4-FFF2-40B4-BE49-F238E27FC236}">
                <a16:creationId xmlns:a16="http://schemas.microsoft.com/office/drawing/2014/main" id="{63E88977-6DFE-4249-9C8E-09DED5D4DD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1" y="1"/>
            <a:ext cx="6429375" cy="371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altLang="en-US"/>
              <a:t>2-It Is Well With My Soul</a:t>
            </a:r>
          </a:p>
        </p:txBody>
      </p:sp>
      <p:sp>
        <p:nvSpPr>
          <p:cNvPr id="9" name="Rectangle 8" descr="PageNumber">
            <a:extLst>
              <a:ext uri="{FF2B5EF4-FFF2-40B4-BE49-F238E27FC236}">
                <a16:creationId xmlns:a16="http://schemas.microsoft.com/office/drawing/2014/main" id="{95D5584F-A580-4B29-8024-882F270E6FF5}"/>
              </a:ext>
            </a:extLst>
          </p:cNvPr>
          <p:cNvSpPr/>
          <p:nvPr/>
        </p:nvSpPr>
        <p:spPr>
          <a:xfrm>
            <a:off x="9671051" y="6534150"/>
            <a:ext cx="930275" cy="304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000000"/>
                </a:solidFill>
                <a:latin typeface="Arial"/>
              </a:rPr>
              <a:t>48 / 56</a:t>
            </a:r>
          </a:p>
        </p:txBody>
      </p:sp>
    </p:spTree>
    <p:custDataLst>
      <p:tags r:id="rId1"/>
    </p:custDataLst>
  </p:cSld>
  <p:clrMapOvr>
    <a:masterClrMapping/>
  </p:clrMapOvr>
  <p:transition spd="slow">
    <p:wipe dir="r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8" descr="ItIsWellWithMySoul9">
            <a:extLst>
              <a:ext uri="{FF2B5EF4-FFF2-40B4-BE49-F238E27FC236}">
                <a16:creationId xmlns:a16="http://schemas.microsoft.com/office/drawing/2014/main" id="{BF2E6623-8174-4D91-963F-29B2C6C511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3">
            <a:extLst>
              <a:ext uri="{FF2B5EF4-FFF2-40B4-BE49-F238E27FC236}">
                <a16:creationId xmlns:a16="http://schemas.microsoft.com/office/drawing/2014/main" id="{39210A84-1A2A-453D-890C-10C0C95CEF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4925" y="43434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5124" name="SlideTitle">
            <a:extLst>
              <a:ext uri="{FF2B5EF4-FFF2-40B4-BE49-F238E27FC236}">
                <a16:creationId xmlns:a16="http://schemas.microsoft.com/office/drawing/2014/main" id="{A99A6523-9332-4228-9423-E79E595DC6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1" y="1"/>
            <a:ext cx="6429375" cy="371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altLang="en-US"/>
              <a:t>2-It Is Well With My Soul</a:t>
            </a:r>
          </a:p>
        </p:txBody>
      </p:sp>
      <p:sp>
        <p:nvSpPr>
          <p:cNvPr id="8" name="Rectangle 7" descr="PageNumber">
            <a:extLst>
              <a:ext uri="{FF2B5EF4-FFF2-40B4-BE49-F238E27FC236}">
                <a16:creationId xmlns:a16="http://schemas.microsoft.com/office/drawing/2014/main" id="{F2C8E9B6-11CB-4AD1-8022-2C8FAC9B3FEE}"/>
              </a:ext>
            </a:extLst>
          </p:cNvPr>
          <p:cNvSpPr/>
          <p:nvPr/>
        </p:nvSpPr>
        <p:spPr>
          <a:xfrm>
            <a:off x="9671051" y="6534150"/>
            <a:ext cx="930275" cy="304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000000"/>
                </a:solidFill>
                <a:latin typeface="Arial"/>
              </a:rPr>
              <a:t>49 / 56</a:t>
            </a:r>
          </a:p>
        </p:txBody>
      </p:sp>
    </p:spTree>
    <p:custDataLst>
      <p:tags r:id="rId1"/>
    </p:custDataLst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4F970A3-BAE5-4766-BB55-379C5A61D46B}"/>
              </a:ext>
            </a:extLst>
          </p:cNvPr>
          <p:cNvSpPr txBox="1"/>
          <p:nvPr/>
        </p:nvSpPr>
        <p:spPr>
          <a:xfrm>
            <a:off x="0" y="4724400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Symbol" pitchFamily="18" charset="2"/>
              </a:rPr>
              <a:t>Mary Carolyne Bell</a:t>
            </a:r>
          </a:p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Symbol" pitchFamily="18" charset="2"/>
              </a:rPr>
              <a:t>Baptized Monday, July 1</a:t>
            </a:r>
            <a:r>
              <a:rPr kumimoji="0" lang="en-US" sz="4800" b="1" i="0" u="none" strike="noStrike" kern="1200" cap="none" spc="0" normalizeH="0" baseline="3000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  <a:sym typeface="Symbol" pitchFamily="18" charset="2"/>
              </a:rPr>
              <a:t>st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  <a:sym typeface="Symbol" pitchFamily="18" charset="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3F4A6A-6FAD-4946-995F-AB8E5BB495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111"/>
          <a:stretch/>
        </p:blipFill>
        <p:spPr>
          <a:xfrm>
            <a:off x="7300551" y="3220"/>
            <a:ext cx="4879643" cy="4191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649EA78-A4A7-46D5-9CDA-C24DB6F56E0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333"/>
          <a:stretch/>
        </p:blipFill>
        <p:spPr>
          <a:xfrm>
            <a:off x="-7914" y="-3220"/>
            <a:ext cx="7399314" cy="419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519910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ItIsWellWithMySoul3">
            <a:extLst>
              <a:ext uri="{FF2B5EF4-FFF2-40B4-BE49-F238E27FC236}">
                <a16:creationId xmlns:a16="http://schemas.microsoft.com/office/drawing/2014/main" id="{DE676A7B-72D6-4D5A-953F-A096256375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SlideTitle">
            <a:extLst>
              <a:ext uri="{FF2B5EF4-FFF2-40B4-BE49-F238E27FC236}">
                <a16:creationId xmlns:a16="http://schemas.microsoft.com/office/drawing/2014/main" id="{51DBF1C3-4BAB-4E70-BB8F-919E0A55C3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1" y="1"/>
            <a:ext cx="6429375" cy="371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altLang="en-US"/>
              <a:t>C-It Is Well With My Soul</a:t>
            </a:r>
          </a:p>
        </p:txBody>
      </p:sp>
      <p:sp>
        <p:nvSpPr>
          <p:cNvPr id="8" name="Rectangle 7" descr="PageNumber">
            <a:extLst>
              <a:ext uri="{FF2B5EF4-FFF2-40B4-BE49-F238E27FC236}">
                <a16:creationId xmlns:a16="http://schemas.microsoft.com/office/drawing/2014/main" id="{213A2DFF-BAB2-480A-831E-179634619292}"/>
              </a:ext>
            </a:extLst>
          </p:cNvPr>
          <p:cNvSpPr/>
          <p:nvPr/>
        </p:nvSpPr>
        <p:spPr>
          <a:xfrm>
            <a:off x="9671051" y="6534150"/>
            <a:ext cx="930275" cy="304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000000"/>
                </a:solidFill>
                <a:latin typeface="Arial"/>
              </a:rPr>
              <a:t>50 / 56</a:t>
            </a:r>
          </a:p>
        </p:txBody>
      </p:sp>
      <p:sp>
        <p:nvSpPr>
          <p:cNvPr id="2" name="TextBox 1" descr="VersePointer">
            <a:extLst>
              <a:ext uri="{FF2B5EF4-FFF2-40B4-BE49-F238E27FC236}">
                <a16:creationId xmlns:a16="http://schemas.microsoft.com/office/drawing/2014/main" id="{674D3C04-B343-4F32-BE99-80631AA820B3}"/>
              </a:ext>
            </a:extLst>
          </p:cNvPr>
          <p:cNvSpPr txBox="1"/>
          <p:nvPr/>
        </p:nvSpPr>
        <p:spPr>
          <a:xfrm>
            <a:off x="73025" y="6614160"/>
            <a:ext cx="731774" cy="243840"/>
          </a:xfrm>
          <a:prstGeom prst="rect">
            <a:avLst/>
          </a:prstGeom>
          <a:solidFill>
            <a:schemeClr val="bg1"/>
          </a:solidFill>
        </p:spPr>
        <p:txBody>
          <a:bodyPr vert="horz" lIns="0" tIns="0" rIns="0" bIns="0" rtlCol="0" anchor="b" anchorCtr="0">
            <a:spAutoFit/>
          </a:bodyPr>
          <a:lstStyle/>
          <a:p>
            <a:r>
              <a:rPr lang="en-US" sz="1600" b="1">
                <a:solidFill>
                  <a:srgbClr val="000000"/>
                </a:solidFill>
                <a:latin typeface="Arial" panose="020B0604020202020204" pitchFamily="34" charset="0"/>
              </a:rPr>
              <a:t>4: 54</a:t>
            </a:r>
          </a:p>
        </p:txBody>
      </p:sp>
    </p:spTree>
    <p:custDataLst>
      <p:tags r:id="rId1"/>
    </p:custDataLst>
  </p:cSld>
  <p:clrMapOvr>
    <a:masterClrMapping/>
  </p:clrMapOvr>
  <p:transition spd="slow">
    <p:wipe dir="r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2" descr="ItIsWellWithMySoul4">
            <a:extLst>
              <a:ext uri="{FF2B5EF4-FFF2-40B4-BE49-F238E27FC236}">
                <a16:creationId xmlns:a16="http://schemas.microsoft.com/office/drawing/2014/main" id="{C81980C5-9D2E-47BD-9CFC-3EE94B9164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SlideTitle">
            <a:extLst>
              <a:ext uri="{FF2B5EF4-FFF2-40B4-BE49-F238E27FC236}">
                <a16:creationId xmlns:a16="http://schemas.microsoft.com/office/drawing/2014/main" id="{A3F99B7E-4581-460A-96C4-001EBB46DB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1" y="1"/>
            <a:ext cx="6429375" cy="371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altLang="en-US"/>
              <a:t>3-It Is Well With My Soul</a:t>
            </a:r>
          </a:p>
        </p:txBody>
      </p:sp>
      <p:sp>
        <p:nvSpPr>
          <p:cNvPr id="8" name="Rectangle 7" descr="PageNumber">
            <a:extLst>
              <a:ext uri="{FF2B5EF4-FFF2-40B4-BE49-F238E27FC236}">
                <a16:creationId xmlns:a16="http://schemas.microsoft.com/office/drawing/2014/main" id="{03E7D952-01DD-41F0-9F4B-AADD6FE3D11E}"/>
              </a:ext>
            </a:extLst>
          </p:cNvPr>
          <p:cNvSpPr/>
          <p:nvPr/>
        </p:nvSpPr>
        <p:spPr>
          <a:xfrm>
            <a:off x="9671051" y="6534150"/>
            <a:ext cx="930275" cy="304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000000"/>
                </a:solidFill>
                <a:latin typeface="Arial"/>
              </a:rPr>
              <a:t>51 / 56</a:t>
            </a:r>
          </a:p>
        </p:txBody>
      </p:sp>
    </p:spTree>
    <p:custDataLst>
      <p:tags r:id="rId1"/>
    </p:custDataLst>
  </p:cSld>
  <p:clrMapOvr>
    <a:masterClrMapping/>
  </p:clrMapOvr>
  <p:transition spd="slow">
    <p:wipe dir="r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9" descr="ItIsWellWithMySoul5">
            <a:extLst>
              <a:ext uri="{FF2B5EF4-FFF2-40B4-BE49-F238E27FC236}">
                <a16:creationId xmlns:a16="http://schemas.microsoft.com/office/drawing/2014/main" id="{6B2ECB4B-A805-4573-8597-D79A67ED40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SlideTitle">
            <a:extLst>
              <a:ext uri="{FF2B5EF4-FFF2-40B4-BE49-F238E27FC236}">
                <a16:creationId xmlns:a16="http://schemas.microsoft.com/office/drawing/2014/main" id="{450E9640-EDAC-49D7-AA8D-22945F3C61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1" y="1"/>
            <a:ext cx="6429375" cy="371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altLang="en-US"/>
              <a:t>3-It Is Well With My Soul</a:t>
            </a:r>
          </a:p>
        </p:txBody>
      </p:sp>
      <p:sp>
        <p:nvSpPr>
          <p:cNvPr id="7" name="Rectangle 6" descr="PageNumber">
            <a:extLst>
              <a:ext uri="{FF2B5EF4-FFF2-40B4-BE49-F238E27FC236}">
                <a16:creationId xmlns:a16="http://schemas.microsoft.com/office/drawing/2014/main" id="{04E36499-1970-4753-A2B2-2C953E2C06F9}"/>
              </a:ext>
            </a:extLst>
          </p:cNvPr>
          <p:cNvSpPr/>
          <p:nvPr/>
        </p:nvSpPr>
        <p:spPr>
          <a:xfrm>
            <a:off x="9671051" y="6534150"/>
            <a:ext cx="930275" cy="304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000000"/>
                </a:solidFill>
                <a:latin typeface="Arial"/>
              </a:rPr>
              <a:t>52 / 56</a:t>
            </a:r>
          </a:p>
        </p:txBody>
      </p:sp>
    </p:spTree>
    <p:custDataLst>
      <p:tags r:id="rId1"/>
    </p:custDataLst>
  </p:cSld>
  <p:clrMapOvr>
    <a:masterClrMapping/>
  </p:clrMapOvr>
  <p:transition spd="slow">
    <p:wipe dir="r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 descr="ItIsWellWithMySoul3">
            <a:extLst>
              <a:ext uri="{FF2B5EF4-FFF2-40B4-BE49-F238E27FC236}">
                <a16:creationId xmlns:a16="http://schemas.microsoft.com/office/drawing/2014/main" id="{E8BD9D12-9D31-451D-A94E-77223B34D9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SlideTitle">
            <a:extLst>
              <a:ext uri="{FF2B5EF4-FFF2-40B4-BE49-F238E27FC236}">
                <a16:creationId xmlns:a16="http://schemas.microsoft.com/office/drawing/2014/main" id="{A55922C9-D38E-494D-A3C8-A10D2E80B81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1" y="1"/>
            <a:ext cx="6429375" cy="371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altLang="en-US"/>
              <a:t>C-It Is Well With My Soul</a:t>
            </a:r>
          </a:p>
        </p:txBody>
      </p:sp>
      <p:sp>
        <p:nvSpPr>
          <p:cNvPr id="7" name="Rectangle 6" descr="PageNumber">
            <a:extLst>
              <a:ext uri="{FF2B5EF4-FFF2-40B4-BE49-F238E27FC236}">
                <a16:creationId xmlns:a16="http://schemas.microsoft.com/office/drawing/2014/main" id="{7CCAA371-6AE5-4833-99CB-B9ADE4A72C58}"/>
              </a:ext>
            </a:extLst>
          </p:cNvPr>
          <p:cNvSpPr/>
          <p:nvPr/>
        </p:nvSpPr>
        <p:spPr>
          <a:xfrm>
            <a:off x="9671051" y="6534150"/>
            <a:ext cx="930275" cy="304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000000"/>
                </a:solidFill>
                <a:latin typeface="Arial"/>
              </a:rPr>
              <a:t>53 / 56</a:t>
            </a:r>
          </a:p>
        </p:txBody>
      </p:sp>
    </p:spTree>
    <p:custDataLst>
      <p:tags r:id="rId1"/>
    </p:custDataLst>
  </p:cSld>
  <p:clrMapOvr>
    <a:masterClrMapping/>
  </p:clrMapOvr>
  <p:transition spd="slow">
    <p:wipe dir="r"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2" descr="ItIsWellWithMySoul6">
            <a:extLst>
              <a:ext uri="{FF2B5EF4-FFF2-40B4-BE49-F238E27FC236}">
                <a16:creationId xmlns:a16="http://schemas.microsoft.com/office/drawing/2014/main" id="{8743E826-367F-4AE2-8310-E56ADBEA9F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SlideTitle">
            <a:extLst>
              <a:ext uri="{FF2B5EF4-FFF2-40B4-BE49-F238E27FC236}">
                <a16:creationId xmlns:a16="http://schemas.microsoft.com/office/drawing/2014/main" id="{157ABFBF-B5FD-4DB3-A2CC-91B22A25CAF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1" y="1"/>
            <a:ext cx="6429375" cy="371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altLang="en-US"/>
              <a:t>4-It Is Well With My Soul</a:t>
            </a:r>
          </a:p>
        </p:txBody>
      </p:sp>
      <p:sp>
        <p:nvSpPr>
          <p:cNvPr id="8" name="Rectangle 7" descr="PageNumber">
            <a:extLst>
              <a:ext uri="{FF2B5EF4-FFF2-40B4-BE49-F238E27FC236}">
                <a16:creationId xmlns:a16="http://schemas.microsoft.com/office/drawing/2014/main" id="{8EC80019-82A6-40F2-B86C-17C30BE6CDF6}"/>
              </a:ext>
            </a:extLst>
          </p:cNvPr>
          <p:cNvSpPr/>
          <p:nvPr/>
        </p:nvSpPr>
        <p:spPr>
          <a:xfrm>
            <a:off x="9671051" y="6534150"/>
            <a:ext cx="930275" cy="304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000000"/>
                </a:solidFill>
                <a:latin typeface="Arial"/>
              </a:rPr>
              <a:t>54 / 56</a:t>
            </a:r>
          </a:p>
        </p:txBody>
      </p:sp>
    </p:spTree>
    <p:custDataLst>
      <p:tags r:id="rId1"/>
    </p:custDataLst>
  </p:cSld>
  <p:clrMapOvr>
    <a:masterClrMapping/>
  </p:clrMapOvr>
  <p:transition spd="slow">
    <p:wipe dir="r"/>
  </p:transition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9" descr="ItIsWellWithMySoul7">
            <a:extLst>
              <a:ext uri="{FF2B5EF4-FFF2-40B4-BE49-F238E27FC236}">
                <a16:creationId xmlns:a16="http://schemas.microsoft.com/office/drawing/2014/main" id="{D5B25218-876D-4E98-97C9-2FB33D951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SlideTitle">
            <a:extLst>
              <a:ext uri="{FF2B5EF4-FFF2-40B4-BE49-F238E27FC236}">
                <a16:creationId xmlns:a16="http://schemas.microsoft.com/office/drawing/2014/main" id="{955B26A3-1117-4886-BA73-6E3F2FF722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1" y="1"/>
            <a:ext cx="6429375" cy="371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altLang="en-US"/>
              <a:t>4-It Is Well With My Soul</a:t>
            </a:r>
          </a:p>
        </p:txBody>
      </p:sp>
      <p:sp>
        <p:nvSpPr>
          <p:cNvPr id="7" name="Rectangle 6" descr="PageNumber">
            <a:extLst>
              <a:ext uri="{FF2B5EF4-FFF2-40B4-BE49-F238E27FC236}">
                <a16:creationId xmlns:a16="http://schemas.microsoft.com/office/drawing/2014/main" id="{C01C71E8-B28D-433B-9525-FAC7D50A76B7}"/>
              </a:ext>
            </a:extLst>
          </p:cNvPr>
          <p:cNvSpPr/>
          <p:nvPr/>
        </p:nvSpPr>
        <p:spPr>
          <a:xfrm>
            <a:off x="9671051" y="6534150"/>
            <a:ext cx="930275" cy="304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000000"/>
                </a:solidFill>
                <a:latin typeface="Arial"/>
              </a:rPr>
              <a:t>55 / 56</a:t>
            </a:r>
          </a:p>
        </p:txBody>
      </p:sp>
    </p:spTree>
    <p:custDataLst>
      <p:tags r:id="rId1"/>
    </p:custDataLst>
  </p:cSld>
  <p:clrMapOvr>
    <a:masterClrMapping/>
  </p:clrMapOvr>
  <p:transition spd="slow">
    <p:wipe dir="r"/>
  </p:transition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 descr="ItIsWellWithMySoul3">
            <a:extLst>
              <a:ext uri="{FF2B5EF4-FFF2-40B4-BE49-F238E27FC236}">
                <a16:creationId xmlns:a16="http://schemas.microsoft.com/office/drawing/2014/main" id="{F38DF0F5-0446-4B14-B5F6-35BB3B7FDB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SlideTitle">
            <a:extLst>
              <a:ext uri="{FF2B5EF4-FFF2-40B4-BE49-F238E27FC236}">
                <a16:creationId xmlns:a16="http://schemas.microsoft.com/office/drawing/2014/main" id="{22A60733-1789-4E7F-A83B-E3F50D98A7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1" y="1"/>
            <a:ext cx="6429375" cy="371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altLang="en-US"/>
              <a:t>C-It Is Well With My Soul</a:t>
            </a:r>
          </a:p>
        </p:txBody>
      </p:sp>
      <p:sp>
        <p:nvSpPr>
          <p:cNvPr id="12292" name="Text Box 8">
            <a:extLst>
              <a:ext uri="{FF2B5EF4-FFF2-40B4-BE49-F238E27FC236}">
                <a16:creationId xmlns:a16="http://schemas.microsoft.com/office/drawing/2014/main" id="{0B662D39-CB25-4BCE-89AC-AA761ED494E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0" y="26989"/>
            <a:ext cx="6858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800" b="1">
                <a:solidFill>
                  <a:srgbClr val="969696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END</a:t>
            </a:r>
          </a:p>
        </p:txBody>
      </p:sp>
      <p:sp>
        <p:nvSpPr>
          <p:cNvPr id="10" name="Rectangle 9" descr="PageNumber">
            <a:extLst>
              <a:ext uri="{FF2B5EF4-FFF2-40B4-BE49-F238E27FC236}">
                <a16:creationId xmlns:a16="http://schemas.microsoft.com/office/drawing/2014/main" id="{CCCE812B-F26E-434B-9C87-3B83647FD888}"/>
              </a:ext>
            </a:extLst>
          </p:cNvPr>
          <p:cNvSpPr/>
          <p:nvPr/>
        </p:nvSpPr>
        <p:spPr>
          <a:xfrm>
            <a:off x="9671051" y="6534150"/>
            <a:ext cx="930275" cy="304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000000"/>
                </a:solidFill>
                <a:latin typeface="Arial"/>
              </a:rPr>
              <a:t>56 / 56</a:t>
            </a:r>
          </a:p>
        </p:txBody>
      </p:sp>
    </p:spTree>
    <p:custDataLst>
      <p:tags r:id="rId1"/>
    </p:custDataLst>
  </p:cSld>
  <p:clrMapOvr>
    <a:masterClrMapping/>
  </p:clrMapOvr>
  <p:transition spd="slow">
    <p:wipe dir="r"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4958E8-C01B-4737-B66F-13EEEEACE80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-11723"/>
            <a:ext cx="9987379" cy="6858000"/>
          </a:xfrm>
          <a:prstGeom prst="rect">
            <a:avLst/>
          </a:prstGeom>
        </p:spPr>
      </p:pic>
      <p:sp>
        <p:nvSpPr>
          <p:cNvPr id="2" name="TextBox 1">
            <a:hlinkClick r:id="rId4" action="ppaction://hlinkpres?slideindex=1&amp;slidetitle="/>
            <a:extLst>
              <a:ext uri="{FF2B5EF4-FFF2-40B4-BE49-F238E27FC236}">
                <a16:creationId xmlns:a16="http://schemas.microsoft.com/office/drawing/2014/main" id="{5BDDF34B-0FF2-4D6D-B7BB-7DE5844D9396}"/>
              </a:ext>
            </a:extLst>
          </p:cNvPr>
          <p:cNvSpPr txBox="1"/>
          <p:nvPr/>
        </p:nvSpPr>
        <p:spPr>
          <a:xfrm>
            <a:off x="9753600" y="6454336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rPr>
              <a:t>Reading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62FDC16-894A-42D2-B00C-355F7B9572B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-1066800"/>
            <a:ext cx="12192000" cy="792163"/>
          </a:xfrm>
          <a:prstGeom prst="rect">
            <a:avLst/>
          </a:prstGeom>
        </p:spPr>
        <p:txBody>
          <a:bodyPr anchor="ctr"/>
          <a:lstStyle/>
          <a:p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+mj-ea"/>
                <a:cs typeface="+mj-cs"/>
              </a:rPr>
              <a:t>Sermon. TAB ENTER to launch Sermon charts. ESC to return.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808037"/>
      </p:ext>
    </p:extLst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8C34E0B-99D7-4414-97C9-01140835762F}"/>
              </a:ext>
            </a:extLst>
          </p:cNvPr>
          <p:cNvSpPr txBox="1"/>
          <p:nvPr/>
        </p:nvSpPr>
        <p:spPr>
          <a:xfrm>
            <a:off x="537029" y="1872343"/>
            <a:ext cx="404835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Remember those who are in prison, as though in prison with them, and those who are mistreated, since you also are in the body.</a:t>
            </a:r>
            <a:r>
              <a:rPr kumimoji="0" lang="en-US" sz="3600" b="0" i="0" u="none" strike="noStrike" kern="1200" cap="none" spc="0" normalizeH="0" baseline="0" noProof="0" dirty="0">
                <a:ln>
                  <a:solidFill>
                    <a:prstClr val="black"/>
                  </a:solidFill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Hebrews 13:3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15008E2-6FD2-4D27-8354-261ED0F33447}"/>
              </a:ext>
            </a:extLst>
          </p:cNvPr>
          <p:cNvGrpSpPr/>
          <p:nvPr/>
        </p:nvGrpSpPr>
        <p:grpSpPr>
          <a:xfrm>
            <a:off x="6414562" y="0"/>
            <a:ext cx="5074706" cy="6858000"/>
            <a:chOff x="6414562" y="0"/>
            <a:chExt cx="5074706" cy="685800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15B59F3-96E1-4558-9000-176327823B3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77"/>
            <a:stretch/>
          </p:blipFill>
          <p:spPr>
            <a:xfrm>
              <a:off x="6414562" y="0"/>
              <a:ext cx="5074706" cy="6858000"/>
            </a:xfrm>
            <a:prstGeom prst="rect">
              <a:avLst/>
            </a:prstGeom>
            <a:effectLst>
              <a:softEdge rad="190500"/>
            </a:effectLst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598C07C7-FDBD-41C2-953F-9216D8804665}"/>
                </a:ext>
              </a:extLst>
            </p:cNvPr>
            <p:cNvSpPr txBox="1"/>
            <p:nvPr/>
          </p:nvSpPr>
          <p:spPr>
            <a:xfrm>
              <a:off x="7568152" y="4486984"/>
              <a:ext cx="2685143" cy="369332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Pray for Saudi Arabia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88998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 bwMode="auto">
          <a:xfrm>
            <a:off x="6324600" y="2819400"/>
            <a:ext cx="2438400" cy="1081980"/>
          </a:xfrm>
          <a:prstGeom prst="ellipse">
            <a:avLst/>
          </a:prstGeom>
          <a:solidFill>
            <a:schemeClr val="bg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  <a:sym typeface="Symbol" pitchFamily="18" charset="2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2BAE88-2CEE-496A-A258-9A802BF8A7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-11723"/>
            <a:ext cx="9987379" cy="6858000"/>
          </a:xfrm>
          <a:prstGeom prst="rect">
            <a:avLst/>
          </a:prstGeom>
        </p:spPr>
      </p:pic>
      <p:sp>
        <p:nvSpPr>
          <p:cNvPr id="5" name="AutoShape 5">
            <a:hlinkClick r:id="rId4" action="ppaction://hlinkpres?slideindex=1&amp;slidetitle=" highlightClick="1"/>
            <a:extLst>
              <a:ext uri="{FF2B5EF4-FFF2-40B4-BE49-F238E27FC236}">
                <a16:creationId xmlns:a16="http://schemas.microsoft.com/office/drawing/2014/main" id="{CE58983A-C88C-49FC-ABE3-E4CF41C26A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77600" y="6704120"/>
            <a:ext cx="914400" cy="153880"/>
          </a:xfrm>
          <a:prstGeom prst="actionButtonBlank">
            <a:avLst/>
          </a:prstGeom>
          <a:noFill/>
          <a:ln w="9525">
            <a:noFill/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 pitchFamily="18" charset="2"/>
              </a:rPr>
              <a:t>Journey Thoughts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63ADF2-CE77-464D-BDAC-BD730AC5FB1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02311" y="-1523999"/>
            <a:ext cx="9987379" cy="457199"/>
          </a:xfrm>
          <a:prstGeom prst="rect">
            <a:avLst/>
          </a:prstGeom>
        </p:spPr>
        <p:txBody>
          <a:bodyPr/>
          <a:lstStyle/>
          <a:p>
            <a:r>
              <a:rPr lang="en-US" sz="1800" dirty="0"/>
              <a:t>Journey. TAB ENTER</a:t>
            </a:r>
            <a:r>
              <a:rPr lang="en-US" sz="1800" baseline="0" dirty="0"/>
              <a:t> to launch Journey charts. ESC to return.</a:t>
            </a:r>
            <a:endParaRPr lang="en-US" sz="1800" dirty="0"/>
          </a:p>
        </p:txBody>
      </p:sp>
      <p:sp>
        <p:nvSpPr>
          <p:cNvPr id="8" name="Oval 7"/>
          <p:cNvSpPr/>
          <p:nvPr/>
        </p:nvSpPr>
        <p:spPr bwMode="auto">
          <a:xfrm>
            <a:off x="7924800" y="3276600"/>
            <a:ext cx="914400" cy="914400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  <a:sym typeface="Symbol" pitchFamily="18" charset="2"/>
            </a:endParaRPr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E7C6EBC8-351A-9C4E-B0EA-EF6D15D4D5EA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023" y="24062"/>
            <a:ext cx="12192000" cy="6978315"/>
          </a:xfrm>
          <a:prstGeom prst="rect">
            <a:avLst/>
          </a:prstGeom>
          <a:ln w="57150">
            <a:solidFill>
              <a:srgbClr val="002060"/>
            </a:solidFill>
          </a:ln>
        </p:spPr>
      </p:pic>
      <p:sp>
        <p:nvSpPr>
          <p:cNvPr id="9" name="TextBox 8"/>
          <p:cNvSpPr txBox="1"/>
          <p:nvPr/>
        </p:nvSpPr>
        <p:spPr>
          <a:xfrm>
            <a:off x="1752600" y="4549914"/>
            <a:ext cx="4191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haroni" pitchFamily="2" charset="-79"/>
                <a:ea typeface="+mn-ea"/>
                <a:cs typeface="Aharoni" pitchFamily="2" charset="-79"/>
              </a:rPr>
              <a:t>FOUNDATIONS</a:t>
            </a:r>
          </a:p>
        </p:txBody>
      </p:sp>
      <p:sp>
        <p:nvSpPr>
          <p:cNvPr id="10" name="Oval 9"/>
          <p:cNvSpPr/>
          <p:nvPr/>
        </p:nvSpPr>
        <p:spPr bwMode="auto">
          <a:xfrm>
            <a:off x="6248400" y="2971800"/>
            <a:ext cx="2667000" cy="1081980"/>
          </a:xfrm>
          <a:prstGeom prst="ellipse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  <a:sym typeface="Symbol" pitchFamily="18" charset="2"/>
            </a:endParaRPr>
          </a:p>
        </p:txBody>
      </p:sp>
      <p:sp>
        <p:nvSpPr>
          <p:cNvPr id="12" name="Oval 11"/>
          <p:cNvSpPr/>
          <p:nvPr/>
        </p:nvSpPr>
        <p:spPr bwMode="auto">
          <a:xfrm>
            <a:off x="6172200" y="2971800"/>
            <a:ext cx="2667000" cy="1081980"/>
          </a:xfrm>
          <a:prstGeom prst="ellipse">
            <a:avLst/>
          </a:prstGeom>
          <a:noFill/>
          <a:ln w="57150" cap="flat" cmpd="sng" algn="ctr">
            <a:solidFill>
              <a:schemeClr val="accent2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996646930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7A38995-2227-44A8-ABB2-CCED1B09279D}"/>
              </a:ext>
            </a:extLst>
          </p:cNvPr>
          <p:cNvSpPr txBox="1"/>
          <p:nvPr/>
        </p:nvSpPr>
        <p:spPr>
          <a:xfrm>
            <a:off x="457200" y="2045017"/>
            <a:ext cx="115824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Happy birthday to you</a:t>
            </a:r>
          </a:p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Happy birthday to you</a:t>
            </a:r>
          </a:p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Happy birthday, everybody</a:t>
            </a:r>
          </a:p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Happy birthday to you.</a:t>
            </a:r>
          </a:p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16964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52BAE88-2CEE-496A-A258-9A802BF8A7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-11723"/>
            <a:ext cx="9987379" cy="6858000"/>
          </a:xfrm>
          <a:prstGeom prst="rect">
            <a:avLst/>
          </a:prstGeom>
        </p:spPr>
      </p:pic>
      <p:sp>
        <p:nvSpPr>
          <p:cNvPr id="5" name="AutoShape 5">
            <a:hlinkClick r:id="rId4" action="ppaction://hlinkpres?slideindex=1&amp;slidetitle=" highlightClick="1"/>
            <a:extLst>
              <a:ext uri="{FF2B5EF4-FFF2-40B4-BE49-F238E27FC236}">
                <a16:creationId xmlns:a16="http://schemas.microsoft.com/office/drawing/2014/main" id="{CE58983A-C88C-49FC-ABE3-E4CF41C26A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277600" y="6704120"/>
            <a:ext cx="914400" cy="153880"/>
          </a:xfrm>
          <a:prstGeom prst="actionButtonBlank">
            <a:avLst/>
          </a:prstGeom>
          <a:noFill/>
          <a:ln w="9525">
            <a:noFill/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wrap="square" lIns="91431" tIns="45716" rIns="91431" bIns="45716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 pitchFamily="18" charset="2"/>
              </a:rPr>
              <a:t>Journey Thoughts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63ADF2-CE77-464D-BDAC-BD730AC5FB1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102311" y="-1523999"/>
            <a:ext cx="9987379" cy="457199"/>
          </a:xfrm>
          <a:prstGeom prst="rect">
            <a:avLst/>
          </a:prstGeom>
        </p:spPr>
        <p:txBody>
          <a:bodyPr/>
          <a:lstStyle/>
          <a:p>
            <a:r>
              <a:rPr lang="en-US" sz="1800" dirty="0"/>
              <a:t>Journey. TAB ENTER</a:t>
            </a:r>
            <a:r>
              <a:rPr lang="en-US" sz="1800" baseline="0" dirty="0"/>
              <a:t> to launch Journey charts. ESC to return.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567025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70"/>
    </mc:Choice>
    <mc:Fallback xmlns="">
      <p:transition/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1007725" y="-4937125"/>
            <a:ext cx="1184275" cy="21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1" tIns="45716" rIns="91431" bIns="45716">
            <a:spAutoFit/>
          </a:bodyPr>
          <a:lstStyle/>
          <a:p>
            <a:pPr eaLnBrk="1" hangingPunct="1"/>
            <a:r>
              <a:rPr lang="en-US" altLang="en-US" sz="800" dirty="0"/>
              <a:t>Song Library Link Slide</a:t>
            </a:r>
          </a:p>
        </p:txBody>
      </p:sp>
      <p:sp>
        <p:nvSpPr>
          <p:cNvPr id="1028" name="AutoShape 4">
            <a:hlinkClick r:id="rId3" action="ppaction://hlinkpres?slideindex=1&amp;slidetitle=Blank" highlightClick="1"/>
          </p:cNvPr>
          <p:cNvSpPr>
            <a:spLocks noChangeArrowheads="1"/>
          </p:cNvSpPr>
          <p:nvPr/>
        </p:nvSpPr>
        <p:spPr bwMode="auto">
          <a:xfrm>
            <a:off x="1981200" y="3318578"/>
            <a:ext cx="9144000" cy="3539422"/>
          </a:xfrm>
          <a:prstGeom prst="actionButtonBlank">
            <a:avLst/>
          </a:prstGeom>
          <a:noFill/>
          <a:ln w="9525">
            <a:noFill/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>
            <a:spAutoFit/>
          </a:bodyPr>
          <a:lstStyle>
            <a:lvl1pPr eaLnBrk="0" hangingPunct="0">
              <a:defRPr sz="4400" b="1">
                <a:solidFill>
                  <a:srgbClr val="FFFF00"/>
                </a:solidFill>
                <a:latin typeface="Arial" charset="0"/>
              </a:defRPr>
            </a:lvl1pPr>
            <a:lvl2pPr marL="742950" indent="-285750" eaLnBrk="0" hangingPunct="0">
              <a:defRPr sz="4400" b="1">
                <a:solidFill>
                  <a:srgbClr val="FFFF00"/>
                </a:solidFill>
                <a:latin typeface="Arial" charset="0"/>
              </a:defRPr>
            </a:lvl2pPr>
            <a:lvl3pPr marL="1143000" indent="-228600" eaLnBrk="0" hangingPunct="0">
              <a:defRPr sz="4400" b="1">
                <a:solidFill>
                  <a:srgbClr val="FFFF00"/>
                </a:solidFill>
                <a:latin typeface="Arial" charset="0"/>
              </a:defRPr>
            </a:lvl3pPr>
            <a:lvl4pPr marL="1600200" indent="-228600" eaLnBrk="0" hangingPunct="0">
              <a:defRPr sz="4400" b="1">
                <a:solidFill>
                  <a:srgbClr val="FFFF00"/>
                </a:solidFill>
                <a:latin typeface="Arial" charset="0"/>
              </a:defRPr>
            </a:lvl4pPr>
            <a:lvl5pPr marL="2057400" indent="-228600" eaLnBrk="0" hangingPunct="0">
              <a:defRPr sz="4400" b="1">
                <a:solidFill>
                  <a:srgbClr val="FFFF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</a:defRPr>
            </a:lvl9pPr>
          </a:lstStyle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sng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 pitchFamily="18" charset="2"/>
              </a:rPr>
              <a:t>Central PowerPoint Song Library</a:t>
            </a:r>
          </a:p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 pitchFamily="18" charset="2"/>
              </a:rPr>
              <a:t>                             </a:t>
            </a:r>
          </a:p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 pitchFamily="18" charset="2"/>
              </a:rPr>
              <a:t>This slide appears blank</a:t>
            </a:r>
          </a:p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Symbol" pitchFamily="18" charset="2"/>
            </a:endParaRPr>
          </a:p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 pitchFamily="18" charset="2"/>
              </a:rPr>
              <a:t>Press &lt;TAB+ENTER&gt; to Launch Library</a:t>
            </a:r>
          </a:p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  <a:sym typeface="Symbol" pitchFamily="18" charset="2"/>
            </a:endParaRPr>
          </a:p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 pitchFamily="18" charset="2"/>
              </a:rPr>
              <a:t>&lt;ESC&gt; in Library to return to this slide</a:t>
            </a:r>
          </a:p>
        </p:txBody>
      </p:sp>
      <p:sp>
        <p:nvSpPr>
          <p:cNvPr id="5" name="AutoShape 3">
            <a:hlinkClick r:id="rId4" action="ppaction://hlinkpres?slideindex=1&amp;slidetitle=" highlightClick="1"/>
          </p:cNvPr>
          <p:cNvSpPr>
            <a:spLocks noChangeArrowheads="1"/>
          </p:cNvSpPr>
          <p:nvPr/>
        </p:nvSpPr>
        <p:spPr bwMode="auto">
          <a:xfrm>
            <a:off x="3733800" y="1295405"/>
            <a:ext cx="3941762" cy="769433"/>
          </a:xfrm>
          <a:prstGeom prst="actionButtonBlank">
            <a:avLst/>
          </a:prstGeom>
          <a:noFill/>
          <a:ln w="9525">
            <a:noFill/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>
            <a:spAutoFit/>
          </a:bodyPr>
          <a:lstStyle>
            <a:lvl1pPr eaLnBrk="0" hangingPunct="0">
              <a:defRPr sz="4400" b="1">
                <a:solidFill>
                  <a:srgbClr val="FFFF00"/>
                </a:solidFill>
                <a:latin typeface="Arial" charset="0"/>
              </a:defRPr>
            </a:lvl1pPr>
            <a:lvl2pPr marL="742950" indent="-285750" eaLnBrk="0" hangingPunct="0">
              <a:defRPr sz="4400" b="1">
                <a:solidFill>
                  <a:srgbClr val="FFFF00"/>
                </a:solidFill>
                <a:latin typeface="Arial" charset="0"/>
              </a:defRPr>
            </a:lvl2pPr>
            <a:lvl3pPr marL="1143000" indent="-228600" eaLnBrk="0" hangingPunct="0">
              <a:defRPr sz="4400" b="1">
                <a:solidFill>
                  <a:srgbClr val="FFFF00"/>
                </a:solidFill>
                <a:latin typeface="Arial" charset="0"/>
              </a:defRPr>
            </a:lvl3pPr>
            <a:lvl4pPr marL="1600200" indent="-228600" eaLnBrk="0" hangingPunct="0">
              <a:defRPr sz="4400" b="1">
                <a:solidFill>
                  <a:srgbClr val="FFFF00"/>
                </a:solidFill>
                <a:latin typeface="Arial" charset="0"/>
              </a:defRPr>
            </a:lvl4pPr>
            <a:lvl5pPr marL="2057400" indent="-228600" eaLnBrk="0" hangingPunct="0">
              <a:defRPr sz="4400" b="1">
                <a:solidFill>
                  <a:srgbClr val="FFFF00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00"/>
                </a:solidFill>
                <a:latin typeface="Arial" charset="0"/>
              </a:defRPr>
            </a:lvl9pPr>
          </a:lstStyle>
          <a:p>
            <a:pPr marL="0" marR="0" lvl="0" indent="0" algn="ctr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sym typeface="Symbol" pitchFamily="18" charset="2"/>
              </a:rPr>
              <a:t>Song Library</a:t>
            </a:r>
          </a:p>
        </p:txBody>
      </p:sp>
    </p:spTree>
    <p:extLst>
      <p:ext uri="{BB962C8B-B14F-4D97-AF65-F5344CB8AC3E}">
        <p14:creationId xmlns:p14="http://schemas.microsoft.com/office/powerpoint/2010/main" val="3617755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7A38995-2227-44A8-ABB2-CCED1B09279D}"/>
              </a:ext>
            </a:extLst>
          </p:cNvPr>
          <p:cNvSpPr txBox="1"/>
          <p:nvPr/>
        </p:nvSpPr>
        <p:spPr>
          <a:xfrm>
            <a:off x="457200" y="2045017"/>
            <a:ext cx="1158240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Happy birthday to you</a:t>
            </a:r>
          </a:p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To Jesus be true</a:t>
            </a:r>
          </a:p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May God richly bless you</a:t>
            </a:r>
          </a:p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Happy birthday to you.</a:t>
            </a:r>
          </a:p>
          <a:p>
            <a:pPr marL="0" marR="0" lvl="0" indent="0" algn="l" defTabSz="91430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0162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IStandInAwe1">
            <a:extLst>
              <a:ext uri="{FF2B5EF4-FFF2-40B4-BE49-F238E27FC236}">
                <a16:creationId xmlns:a16="http://schemas.microsoft.com/office/drawing/2014/main" id="{99B05A3B-64F8-418F-88A7-306F6AF4B0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ext Box 6">
            <a:extLst>
              <a:ext uri="{FF2B5EF4-FFF2-40B4-BE49-F238E27FC236}">
                <a16:creationId xmlns:a16="http://schemas.microsoft.com/office/drawing/2014/main" id="{8572C5DD-89A5-4853-A093-12B693A8E1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4312" y="6211888"/>
            <a:ext cx="72024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>
                <a:solidFill>
                  <a:prstClr val="black"/>
                </a:solidFill>
              </a:rPr>
              <a:t>Words and Music by: Mark Altrogge / Arr: Reid Lancaster / Copyright © 1988 by People of Destiny International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>
                <a:solidFill>
                  <a:prstClr val="black"/>
                </a:solidFill>
              </a:rPr>
              <a:t>(Administrated by CopyCare USA c/o The Copyright Company, Nashville, TN)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200">
                <a:solidFill>
                  <a:prstClr val="black"/>
                </a:solidFill>
              </a:rPr>
              <a:t>All Rights Reserved. International Copyright Secured. Used By Permission</a:t>
            </a:r>
          </a:p>
        </p:txBody>
      </p:sp>
      <p:sp>
        <p:nvSpPr>
          <p:cNvPr id="1028" name="Text Box 8">
            <a:extLst>
              <a:ext uri="{FF2B5EF4-FFF2-40B4-BE49-F238E27FC236}">
                <a16:creationId xmlns:a16="http://schemas.microsoft.com/office/drawing/2014/main" id="{D2CBA4E5-602E-4284-995E-ABB9243808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1" y="6553200"/>
            <a:ext cx="25495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1400">
                <a:solidFill>
                  <a:prstClr val="black"/>
                </a:solidFill>
              </a:rPr>
              <a:t>© 2001 The Paperless Hymnal™</a:t>
            </a:r>
          </a:p>
        </p:txBody>
      </p:sp>
      <p:sp>
        <p:nvSpPr>
          <p:cNvPr id="1029" name="Text Box 11">
            <a:extLst>
              <a:ext uri="{FF2B5EF4-FFF2-40B4-BE49-F238E27FC236}">
                <a16:creationId xmlns:a16="http://schemas.microsoft.com/office/drawing/2014/main" id="{14D3D544-39B3-4156-9E3D-BD0F52A95C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0" y="549275"/>
            <a:ext cx="609600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400" b="1">
                <a:solidFill>
                  <a:prstClr val="black"/>
                </a:solidFill>
                <a:latin typeface="Arial" panose="020B0604020202020204" pitchFamily="34" charset="0"/>
              </a:rPr>
              <a:t>A / C</a:t>
            </a:r>
            <a:r>
              <a:rPr lang="en-US" altLang="en-US" sz="1400" b="1" baseline="30000">
                <a:solidFill>
                  <a:prstClr val="black"/>
                </a:solidFill>
                <a:latin typeface="Arial" panose="020B0604020202020204" pitchFamily="34" charset="0"/>
              </a:rPr>
              <a:t>#</a:t>
            </a:r>
          </a:p>
        </p:txBody>
      </p:sp>
      <p:sp>
        <p:nvSpPr>
          <p:cNvPr id="1030" name="SlideTitle">
            <a:extLst>
              <a:ext uri="{FF2B5EF4-FFF2-40B4-BE49-F238E27FC236}">
                <a16:creationId xmlns:a16="http://schemas.microsoft.com/office/drawing/2014/main" id="{8C0D56E7-F25C-44E2-92A6-B74B1962FE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1" y="1"/>
            <a:ext cx="6429375" cy="371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altLang="en-US"/>
              <a:t>I Stand In Awe</a:t>
            </a:r>
          </a:p>
        </p:txBody>
      </p:sp>
      <p:sp>
        <p:nvSpPr>
          <p:cNvPr id="9" name="Rectangle 8" descr="PageNumber">
            <a:extLst>
              <a:ext uri="{FF2B5EF4-FFF2-40B4-BE49-F238E27FC236}">
                <a16:creationId xmlns:a16="http://schemas.microsoft.com/office/drawing/2014/main" id="{318947D2-6700-49F0-BFE1-4A6CD66A3782}"/>
              </a:ext>
            </a:extLst>
          </p:cNvPr>
          <p:cNvSpPr/>
          <p:nvPr/>
        </p:nvSpPr>
        <p:spPr>
          <a:xfrm>
            <a:off x="9671051" y="6534150"/>
            <a:ext cx="930275" cy="304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000000"/>
                </a:solidFill>
                <a:latin typeface="Arial"/>
              </a:rPr>
              <a:t>8 / 12</a:t>
            </a:r>
          </a:p>
        </p:txBody>
      </p:sp>
    </p:spTree>
    <p:custDataLst>
      <p:tags r:id="rId1"/>
    </p:custDataLst>
  </p:cSld>
  <p:clrMapOvr>
    <a:masterClrMapping/>
  </p:clrMapOvr>
  <p:transition spd="slow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IStandInAwe2">
            <a:extLst>
              <a:ext uri="{FF2B5EF4-FFF2-40B4-BE49-F238E27FC236}">
                <a16:creationId xmlns:a16="http://schemas.microsoft.com/office/drawing/2014/main" id="{FE1F09EC-2B38-4D99-A68E-E6318AD4FC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SlideTitle">
            <a:extLst>
              <a:ext uri="{FF2B5EF4-FFF2-40B4-BE49-F238E27FC236}">
                <a16:creationId xmlns:a16="http://schemas.microsoft.com/office/drawing/2014/main" id="{C97AF534-26E7-4221-98D2-333E882A70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24001" y="1"/>
            <a:ext cx="6429375" cy="371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altLang="en-US"/>
              <a:t>I Stand In Awe</a:t>
            </a:r>
          </a:p>
        </p:txBody>
      </p:sp>
      <p:sp>
        <p:nvSpPr>
          <p:cNvPr id="7" name="Rectangle 6" descr="PageNumber">
            <a:extLst>
              <a:ext uri="{FF2B5EF4-FFF2-40B4-BE49-F238E27FC236}">
                <a16:creationId xmlns:a16="http://schemas.microsoft.com/office/drawing/2014/main" id="{7AD67591-A047-4FF3-B03F-5E0ACC920236}"/>
              </a:ext>
            </a:extLst>
          </p:cNvPr>
          <p:cNvSpPr/>
          <p:nvPr/>
        </p:nvSpPr>
        <p:spPr>
          <a:xfrm>
            <a:off x="9671051" y="6534150"/>
            <a:ext cx="930275" cy="304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anchor="ctr"/>
          <a:lstStyle/>
          <a:p>
            <a:pPr algn="r"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>
                <a:solidFill>
                  <a:srgbClr val="000000"/>
                </a:solidFill>
                <a:latin typeface="Arial"/>
              </a:rPr>
              <a:t>9 / 12</a:t>
            </a:r>
          </a:p>
        </p:txBody>
      </p:sp>
    </p:spTree>
    <p:custDataLst>
      <p:tags r:id="rId1"/>
    </p:custDataLst>
  </p:cSld>
  <p:clrMapOvr>
    <a:masterClrMapping/>
  </p:clrMapOvr>
  <p:transition spd="slow">
    <p:wipe dir="r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USTOMDESCRIPTION" val="Welcome / Opening Announcements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E" val="Medley-He Is Wondeful-O Thou Fount.ppt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E" val="Medley-He Is Wondeful-O Thou Fount.ppt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E" val="Medley-He Is Wondeful-O Thou Fount.ppt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E" val="Medley-He Is Wondeful-O Thou Fount.ppt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E" val="Medley-He Is Wondeful-O Thou Fount.ppt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E" val="Medley-He Is Wondeful-O Thou Fount.ppt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E" val="Medley-He Is Wondeful-O Thou Fount.ppt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E" val="Medley-He Is Wondeful-O Thou Fount.ppt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E" val="Medley-He Is Wondeful-O Thou Fount.ppt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E" val="Medley-He Is Wondeful-O Thou Fount.ppt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USTOMDESCRIPTION" val="Welcome / Opening Announcements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E" val="Medley-He Is Wondeful-O Thou Fount.ppt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E" val="Medley-He Is Wondeful-O Thou Fount.ppt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E" val="Jesus Paid It All (all to Him I owe).ppt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E" val="Jesus Paid It All (all to Him I owe).ppt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E" val="Jesus Paid It All (all to Him I owe).ppt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E" val="Jesus Paid It All (all to Him I owe).ppt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E" val="Jesus Paid It All (all to Him I owe).ppt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E" val="Jesus Paid It All (all to Him I owe).ppt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E" val="Here We Are But Straying Pilgrims.ppt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E" val="Here We Are But Straying Pilgrims.pp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USTOMDESCRIPTION" val="Welcome / Opening Announcements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E" val="Here We Are But Straying Pilgrims.ppt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E" val="Here We Are But Straying Pilgrims.ppt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E" val="Here We Are But Straying Pilgrims.ppt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E" val="Here We Are But Straying Pilgrims.ppt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E" val="Here We Are But Straying Pilgrims.ppt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E" val="Here We Are But Straying Pilgrims.ppt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E" val="Here We Are But Straying Pilgrims.ppt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E" val="It Is Well With My Soul.ppt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E" val="It Is Well With My Soul.ppt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E" val="It Is Well With My Soul.ppt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USTOMDESCRIPTION" val="Welcome / Opening Announcements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E" val="It Is Well With My Soul.ppt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E" val="It Is Well With My Soul.ppt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E" val="It Is Well With My Soul.ppt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E" val="It Is Well With My Soul.ppt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E" val="It Is Well With My Soul.ppt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E" val="It Is Well With My Soul.ppt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E" val="It Is Well With My Soul.ppt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E" val="It Is Well With My Soul.ppt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E" val="It Is Well With My Soul.pp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E" val="I Stand In Awe.ppt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E" val="I Stand In Awe.ppt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E" val="I Stand In Awe.ppt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E" val="I Stand In Awe.ppt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E" val="I Stand In Awe.ppt"/>
</p:tagLst>
</file>

<file path=ppt/theme/theme1.xml><?xml version="1.0" encoding="utf-8"?>
<a:theme xmlns:a="http://schemas.openxmlformats.org/drawingml/2006/main" name="Announcements - Slate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sym typeface="Symbol" pitchFamily="18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sym typeface="Symbol" pitchFamily="18" charset="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nnouncements - Slate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sym typeface="Symbol" pitchFamily="18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sym typeface="Symbol" pitchFamily="18" charset="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Announcements - Slate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sym typeface="Symbol" pitchFamily="18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sym typeface="Symbol" pitchFamily="18" charset="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Announcements - Slate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sym typeface="Symbol" pitchFamily="18" charset="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1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sym typeface="Symbol" pitchFamily="18" charset="2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Song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_Song Mast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66039</TotalTime>
  <Words>1629</Words>
  <Application>Microsoft Office PowerPoint</Application>
  <PresentationFormat>Widescreen</PresentationFormat>
  <Paragraphs>309</Paragraphs>
  <Slides>61</Slides>
  <Notes>61</Notes>
  <HiddenSlides>0</HiddenSlides>
  <MMClips>1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61</vt:i4>
      </vt:variant>
    </vt:vector>
  </HeadingPairs>
  <TitlesOfParts>
    <vt:vector size="87" baseType="lpstr">
      <vt:lpstr>Aharoni</vt:lpstr>
      <vt:lpstr>Arial</vt:lpstr>
      <vt:lpstr>Arial Narrow</vt:lpstr>
      <vt:lpstr>Bahnschrift</vt:lpstr>
      <vt:lpstr>Bell MT</vt:lpstr>
      <vt:lpstr>Bodoni MT Black</vt:lpstr>
      <vt:lpstr>Calibri</vt:lpstr>
      <vt:lpstr>Calibri Light</vt:lpstr>
      <vt:lpstr>Century Gothic</vt:lpstr>
      <vt:lpstr>Comic Sans MS</vt:lpstr>
      <vt:lpstr>Script MT Bold</vt:lpstr>
      <vt:lpstr>Segoe Print</vt:lpstr>
      <vt:lpstr>Segoe Script</vt:lpstr>
      <vt:lpstr>Symbol</vt:lpstr>
      <vt:lpstr>Times New Roman</vt:lpstr>
      <vt:lpstr>Univers Condensed</vt:lpstr>
      <vt:lpstr>Wingdings</vt:lpstr>
      <vt:lpstr>Announcements - Slate</vt:lpstr>
      <vt:lpstr>1_Announcements - Slate</vt:lpstr>
      <vt:lpstr>2_Announcements - Slate</vt:lpstr>
      <vt:lpstr>3_Announcements - Slate</vt:lpstr>
      <vt:lpstr>Office Theme</vt:lpstr>
      <vt:lpstr>3_Office Theme</vt:lpstr>
      <vt:lpstr>Default Design</vt:lpstr>
      <vt:lpstr>Song Master</vt:lpstr>
      <vt:lpstr>1_Song Master</vt:lpstr>
      <vt:lpstr>Welcome. TAB ENTER to launch Opening Announcements. ESC to return.</vt:lpstr>
      <vt:lpstr>3 Min Countdown – Blink Lights 3 time at start</vt:lpstr>
      <vt:lpstr>Welcome. TAB ENTER to launch Welcome charts. ESC to return.</vt:lpstr>
      <vt:lpstr>Child Care &amp; Blue Cards</vt:lpstr>
      <vt:lpstr>PowerPoint Presentation</vt:lpstr>
      <vt:lpstr>PowerPoint Presentation</vt:lpstr>
      <vt:lpstr>PowerPoint Presentation</vt:lpstr>
      <vt:lpstr>I Stand In Awe</vt:lpstr>
      <vt:lpstr>I Stand In Awe</vt:lpstr>
      <vt:lpstr>I Stand In Awe</vt:lpstr>
      <vt:lpstr>I Stand In Awe</vt:lpstr>
      <vt:lpstr>I Stand In Awe</vt:lpstr>
      <vt:lpstr>A-He is Wonderful</vt:lpstr>
      <vt:lpstr>S-He is Wonderful</vt:lpstr>
      <vt:lpstr>T-He is Wonderful</vt:lpstr>
      <vt:lpstr>T-He is Wonderful</vt:lpstr>
      <vt:lpstr>B-He is Wonderful</vt:lpstr>
      <vt:lpstr>B-He is Wonderful</vt:lpstr>
      <vt:lpstr>O Thou Fount of Every Blessing</vt:lpstr>
      <vt:lpstr>O Thou Fount of Every Blessing</vt:lpstr>
      <vt:lpstr>He is Wonderful</vt:lpstr>
      <vt:lpstr>He is Wonderful</vt:lpstr>
      <vt:lpstr>He is Wonderful</vt:lpstr>
      <vt:lpstr>He is Wonderful</vt:lpstr>
      <vt:lpstr>1-Jesus Paid It All</vt:lpstr>
      <vt:lpstr>C-Jesus Paid It All</vt:lpstr>
      <vt:lpstr>2-Jesus Paid It All</vt:lpstr>
      <vt:lpstr>C-Jesus Paid It All</vt:lpstr>
      <vt:lpstr>3-Jesus Paid It All</vt:lpstr>
      <vt:lpstr>C-Jesus Paid It All</vt:lpstr>
      <vt:lpstr>Communion. TAB ENTER to launch Communion charts. ESC to return.</vt:lpstr>
      <vt:lpstr>1-Here We Are But Straying Pilgrims</vt:lpstr>
      <vt:lpstr>C-Here We Are But Straying Pilgrims</vt:lpstr>
      <vt:lpstr>C-Here We Are But Straying Pilgrims</vt:lpstr>
      <vt:lpstr>2-Here We Are But Straying Pilgrims</vt:lpstr>
      <vt:lpstr>C-Here We Are But Straying Pilgrims</vt:lpstr>
      <vt:lpstr>C-Here We Are But Straying Pilgrims</vt:lpstr>
      <vt:lpstr>3-Here We Are But Straying Pilgrims</vt:lpstr>
      <vt:lpstr>C-Here We Are But Straying Pilgrims</vt:lpstr>
      <vt:lpstr>C-Here We Are But Straying Pilgrims</vt:lpstr>
      <vt:lpstr>Journey. TAB ENTER to launch Journey charts. ESC to return</vt:lpstr>
      <vt:lpstr>Key Words Memory Verse Intro</vt:lpstr>
      <vt:lpstr>Memory Verse</vt:lpstr>
      <vt:lpstr>Sermon. TAB ENTER to launch Sermon charts. ESC to return.</vt:lpstr>
      <vt:lpstr>1-It Is Well With My Soul</vt:lpstr>
      <vt:lpstr>1-It Is Well With My Soul</vt:lpstr>
      <vt:lpstr>C-It Is Well With My Soul</vt:lpstr>
      <vt:lpstr>2-It Is Well With My Soul</vt:lpstr>
      <vt:lpstr>2-It Is Well With My Soul</vt:lpstr>
      <vt:lpstr>C-It Is Well With My Soul</vt:lpstr>
      <vt:lpstr>3-It Is Well With My Soul</vt:lpstr>
      <vt:lpstr>3-It Is Well With My Soul</vt:lpstr>
      <vt:lpstr>C-It Is Well With My Soul</vt:lpstr>
      <vt:lpstr>4-It Is Well With My Soul</vt:lpstr>
      <vt:lpstr>4-It Is Well With My Soul</vt:lpstr>
      <vt:lpstr>C-It Is Well With My Soul</vt:lpstr>
      <vt:lpstr>Sermon. TAB ENTER to launch Sermon charts. ESC to return.</vt:lpstr>
      <vt:lpstr>PowerPoint Presentation</vt:lpstr>
      <vt:lpstr>Journey. TAB ENTER to launch Journey charts. ESC to return.</vt:lpstr>
      <vt:lpstr>Journey. TAB ENTER to launch Journey charts. ESC to return.</vt:lpstr>
      <vt:lpstr>Song Library Link Slide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Whiting, Stuart</dc:creator>
  <cp:lastModifiedBy>AV Team</cp:lastModifiedBy>
  <cp:revision>2099</cp:revision>
  <cp:lastPrinted>2019-07-07T12:24:47Z</cp:lastPrinted>
  <dcterms:created xsi:type="dcterms:W3CDTF">2014-06-06T16:00:08Z</dcterms:created>
  <dcterms:modified xsi:type="dcterms:W3CDTF">2019-07-07T12:25:22Z</dcterms:modified>
</cp:coreProperties>
</file>