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7010400" cy="92964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36" y="102"/>
      </p:cViewPr>
      <p:guideLst>
        <p:guide orient="horz" pos="2160"/>
        <p:guide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FF09D9-BB26-48BE-827F-804996D23CF4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 descr="HandoutSlideNumber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FF0CCB-C801-4B42-8A52-54D107FC541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 descr="Box1">
            <a:extLst>
              <a:ext uri="{FF2B5EF4-FFF2-40B4-BE49-F238E27FC236}">
                <a16:creationId xmlns:a16="http://schemas.microsoft.com/office/drawing/2014/main" id="{760BFDAF-7DBF-40E3-88D3-FDB1920029AB}"/>
              </a:ext>
            </a:extLst>
          </p:cNvPr>
          <p:cNvSpPr txBox="1"/>
          <p:nvPr/>
        </p:nvSpPr>
        <p:spPr bwMode="black">
          <a:xfrm>
            <a:off x="576573" y="3002737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7" name="TextBox 6" descr="Box2">
            <a:extLst>
              <a:ext uri="{FF2B5EF4-FFF2-40B4-BE49-F238E27FC236}">
                <a16:creationId xmlns:a16="http://schemas.microsoft.com/office/drawing/2014/main" id="{F56C1C4B-4F00-4073-B139-F91E9E6E7DF8}"/>
              </a:ext>
            </a:extLst>
          </p:cNvPr>
          <p:cNvSpPr txBox="1"/>
          <p:nvPr/>
        </p:nvSpPr>
        <p:spPr bwMode="black">
          <a:xfrm>
            <a:off x="3733999" y="3002737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" name="TextBox 7" descr="Box3">
            <a:extLst>
              <a:ext uri="{FF2B5EF4-FFF2-40B4-BE49-F238E27FC236}">
                <a16:creationId xmlns:a16="http://schemas.microsoft.com/office/drawing/2014/main" id="{085219BF-F58B-4D01-BA2E-FAA48755B99B}"/>
              </a:ext>
            </a:extLst>
          </p:cNvPr>
          <p:cNvSpPr txBox="1"/>
          <p:nvPr/>
        </p:nvSpPr>
        <p:spPr bwMode="black">
          <a:xfrm>
            <a:off x="576573" y="5698693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" name="TextBox 8" descr="Box4">
            <a:extLst>
              <a:ext uri="{FF2B5EF4-FFF2-40B4-BE49-F238E27FC236}">
                <a16:creationId xmlns:a16="http://schemas.microsoft.com/office/drawing/2014/main" id="{C6A4A2CE-5CCA-49FB-8AEF-A96642009FF6}"/>
              </a:ext>
            </a:extLst>
          </p:cNvPr>
          <p:cNvSpPr txBox="1"/>
          <p:nvPr/>
        </p:nvSpPr>
        <p:spPr bwMode="black">
          <a:xfrm>
            <a:off x="3733999" y="5698693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0" name="TextBox 9" descr="Box5">
            <a:extLst>
              <a:ext uri="{FF2B5EF4-FFF2-40B4-BE49-F238E27FC236}">
                <a16:creationId xmlns:a16="http://schemas.microsoft.com/office/drawing/2014/main" id="{35ABAAC7-EE04-497C-94DA-07C4F228D8BB}"/>
              </a:ext>
            </a:extLst>
          </p:cNvPr>
          <p:cNvSpPr txBox="1"/>
          <p:nvPr/>
        </p:nvSpPr>
        <p:spPr bwMode="black">
          <a:xfrm>
            <a:off x="576573" y="8394649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1" name="TextBox 10" descr="Box6">
            <a:extLst>
              <a:ext uri="{FF2B5EF4-FFF2-40B4-BE49-F238E27FC236}">
                <a16:creationId xmlns:a16="http://schemas.microsoft.com/office/drawing/2014/main" id="{48DF4BCA-2F39-49F1-9FEC-513625596CFE}"/>
              </a:ext>
            </a:extLst>
          </p:cNvPr>
          <p:cNvSpPr txBox="1"/>
          <p:nvPr/>
        </p:nvSpPr>
        <p:spPr bwMode="black">
          <a:xfrm>
            <a:off x="3733999" y="8394649"/>
            <a:ext cx="2708980" cy="15392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sz="10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2" name="TextBox 11" descr="Box7">
            <a:extLst>
              <a:ext uri="{FF2B5EF4-FFF2-40B4-BE49-F238E27FC236}">
                <a16:creationId xmlns:a16="http://schemas.microsoft.com/office/drawing/2014/main" id="{578982B3-C5E8-4300-AAD5-B9E8CA557860}"/>
              </a:ext>
            </a:extLst>
          </p:cNvPr>
          <p:cNvSpPr txBox="1"/>
          <p:nvPr/>
        </p:nvSpPr>
        <p:spPr bwMode="black">
          <a:xfrm>
            <a:off x="5394960" y="8831580"/>
            <a:ext cx="1016000" cy="18466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r">
              <a:spcBef>
                <a:spcPct val="50000"/>
              </a:spcBef>
              <a:spcAft>
                <a:spcPct val="0"/>
              </a:spcAft>
            </a:pPr>
            <a:r>
              <a:rPr lang="en-US" sz="1200" b="1">
                <a:latin typeface="Times New Roman" panose="02020603050405020304" pitchFamily="18" charset="0"/>
              </a:rPr>
              <a:t>1/1</a:t>
            </a:r>
          </a:p>
        </p:txBody>
      </p:sp>
    </p:spTree>
    <p:extLst>
      <p:ext uri="{BB962C8B-B14F-4D97-AF65-F5344CB8AC3E}">
        <p14:creationId xmlns:p14="http://schemas.microsoft.com/office/powerpoint/2010/main" val="42555591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E13EE0-DD97-459E-922F-44A1DE08AD51}" type="datetimeFigureOut">
              <a:rPr lang="en-IN" smtClean="0"/>
              <a:t>28-04-2019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D7EC59-E5D4-4B4D-A9CE-0475D0A2E2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767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69399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7616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6631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2379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7EC59-E5D4-4B4D-A9CE-0475D0A2E26B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30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F433-1CAE-477E-8C32-8B79F3033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0400" y="2590800"/>
            <a:ext cx="9448800" cy="990600"/>
          </a:xfrm>
        </p:spPr>
        <p:txBody>
          <a:bodyPr wrap="square" anchor="b">
            <a:noAutofit/>
          </a:bodyPr>
          <a:lstStyle>
            <a:lvl1pPr algn="r">
              <a:defRPr sz="6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362E7-E657-4773-B0DE-8B661C3FD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4800" y="3505200"/>
            <a:ext cx="8534400" cy="533400"/>
          </a:xfrm>
        </p:spPr>
        <p:txBody>
          <a:bodyPr wrap="square">
            <a:noAutofit/>
          </a:bodyPr>
          <a:lstStyle>
            <a:lvl1pPr marL="0" indent="0" algn="r">
              <a:buNone/>
              <a:defRPr sz="36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B3F58B-1BB1-47AE-907D-015CB0E6B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42608C-8BC9-475A-B4E3-59D77FB20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D608A-7B5D-4178-BB43-1CB2E2D56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872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23344-9AB0-4610-B81D-30CA54697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6BF0F-6098-4BD5-B472-7ED76233D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05B0D-6FF3-49AB-B363-5E22C8BF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6CBF87-0CE2-4CB0-BA36-2E6B56B8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5526C-E9AE-4F6A-8DC1-C048D090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4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5E2C9-501A-4B4D-92FB-1FDAB9FF29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8683D-983A-443D-8768-C42A6CDEBD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AB092-9ED9-4D2C-A219-76771BC0F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A88D6-9D15-43C3-BAFF-DCC387777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333F9-8F57-4551-BF8F-9707D7ED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9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D1A0-31A3-4EA7-8D84-828F8419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5760A-FC17-437C-9A43-2BE933CC6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3CD50-0C67-4CA6-A288-14DD6526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9B2CE-FBA9-4F05-A590-D14307A7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568FE9-108E-4FD8-9E19-E80BDC21E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3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A9B1-A214-4D72-9629-CF61CC9E7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1709740"/>
            <a:ext cx="9347200" cy="285273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02552-F2B8-401D-AF33-F60C94D6A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200" y="4589465"/>
            <a:ext cx="93472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D65D7-E5C9-4A2E-901B-D1B8F9360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7573BE-5E4D-48CB-9F50-6AD9EBC2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5BD73-F1E6-4A61-9094-5B079F86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6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A356-6F8C-480A-A714-90AC36740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4CE66-C769-4392-9D37-0C8888B2C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200" y="1825625"/>
            <a:ext cx="46566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6F996-2645-48F9-83AB-D75E4A585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1733" y="1825625"/>
            <a:ext cx="4656667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2800F-7DB9-4F38-A156-AF2AC47C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B71F5-3D72-460D-81E8-747A59432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5438A-108C-4C6B-86A4-A441DDF1B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8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3D0C6-B890-4CC8-845D-3124EF068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76200"/>
            <a:ext cx="93472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4F85E-5E67-4BAC-9F99-0794F4791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200" y="1622425"/>
            <a:ext cx="4656667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1950D-9FC6-45C6-B303-7E2DA51CF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200" y="2270125"/>
            <a:ext cx="4656667" cy="3906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9DF54-A3E5-4D1A-B02F-79CC327A6B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401733" y="1622425"/>
            <a:ext cx="4656667" cy="635000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F09FD7-61A0-498E-A849-8FE26DC425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401733" y="2270125"/>
            <a:ext cx="4656667" cy="39068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A27EF-BF96-4C40-9DB3-74857873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C5B1C2-253A-4E54-B4F6-3964B576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685552-8B28-42ED-98B8-C088EDE89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50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756D-E7A3-4F10-813F-3D1927E994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F3A0DD-49A9-4590-8AC8-4A0AEF0F9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9D0FD0-7125-4F74-9EB4-C0DDBFB6D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06834E-D582-453B-BC55-A96570268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9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4A91E-9A3E-44AD-8322-CB3578AB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58BABB-901B-4853-A951-242328766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91467-89AA-47CC-9921-435743B6D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9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BCBE3-7499-4604-BB77-94DCF77A6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99" y="76200"/>
            <a:ext cx="9347200" cy="1143000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83CAB-10F0-4B5A-917C-6D2F84155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0800" y="1851025"/>
            <a:ext cx="6197600" cy="4351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CE4C22-0A97-4D5A-B697-9E9DDE3CD2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1200" y="1851025"/>
            <a:ext cx="3115733" cy="4351338"/>
          </a:xfrm>
        </p:spPr>
        <p:txBody>
          <a:bodyPr tIns="8640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9B5C8-BC4A-4122-B8D1-324E2D187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2D4018-2C8E-4E13-815A-04988366F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D6A3-5ADC-4047-9EB4-8CF5AF4B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3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F4D4E-0112-4388-9E28-74BBDBB5F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199" y="76200"/>
            <a:ext cx="9347200" cy="1143000"/>
          </a:xfrm>
        </p:spPr>
        <p:txBody>
          <a:bodyPr anchor="ctr">
            <a:no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090C37-339F-49EE-9872-381D65F67B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89477" y="1825625"/>
            <a:ext cx="6990645" cy="3932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B574E-7496-4B63-8D17-D81C7E064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51466" y="5783263"/>
            <a:ext cx="8466667" cy="424732"/>
          </a:xfrm>
        </p:spPr>
        <p:txBody>
          <a:bodyPr>
            <a:sp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89EFE-5D3D-45B1-91D2-32B90AD7A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72329-1DDB-4EFD-B18E-180334A8D4EF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75EBD-6E2C-4733-87AD-3A1B3B1C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665FE-E926-431C-B6D7-8F6599411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17A0F-4821-4802-8EF4-96BC11F9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6831AC-D821-4D45-86AE-9DF70C74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76200"/>
            <a:ext cx="9347200" cy="1143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9F8B2-EC91-421F-9512-17A08B2B9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200" y="1825625"/>
            <a:ext cx="9347200" cy="4351338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93589-AF80-4982-BC15-2AD0A18D7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3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3D72329-1DDB-4EFD-B18E-180334A8D4EF}" type="datetimeFigureOut">
              <a:rPr lang="en-US" smtClean="0"/>
              <a:pPr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DA16D-7C57-4B41-BBF9-07B74CD68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3824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IN"/>
              <a:t>PowerPlugs Templates for PowerPoint Preview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4B4F6-58AD-4E4A-8C29-997EBD568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3824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5DD17A0F-4821-4802-8EF4-96BC11F9F8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3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3582" y="3321935"/>
            <a:ext cx="8534400" cy="533400"/>
          </a:xfrm>
        </p:spPr>
        <p:txBody>
          <a:bodyPr/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parts are essential: 1 Corinthians 12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38441" y="2331335"/>
            <a:ext cx="9448800" cy="990600"/>
          </a:xfrm>
        </p:spPr>
        <p:txBody>
          <a:bodyPr/>
          <a:lstStyle/>
          <a:p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Body in Motion</a:t>
            </a:r>
          </a:p>
        </p:txBody>
      </p:sp>
      <p:pic>
        <p:nvPicPr>
          <p:cNvPr id="1026" name="Picture 2" descr="https://christianchronicle.org/wp-content/uploads/2017/09/9193066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174" y="3855335"/>
            <a:ext cx="4527826" cy="300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entral church of christ huntsville 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508" y="3855334"/>
            <a:ext cx="3002665" cy="300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79508" y="319270"/>
            <a:ext cx="86078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Inward -- Our Life together in Christ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Sharing, Caring, Christ Centered, Biblically Guided, Community of Believers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02480" y="6165502"/>
            <a:ext cx="1946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April 28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2019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88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431235"/>
            <a:ext cx="9912625" cy="516834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culture is moving toward irresponsible radical individualism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Non-believing sociologists and behavioral psychologists are deeply concerned. Multiple studies showing trends…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Unfortunately, the church has followed culture – in a sense we have done to community what biology teachers do to frogs – we have dissected our churches into dead parts on lab table.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could we do together?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God’s design for humanity. Consider a theology of creation. All created in beautiful interdependency.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Paul’s favorite metaphor for the church? A body of many parts with the same heartbeat and only one command center – Jesus!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Deep Concern Among Sociologists: Radical Individualism</a:t>
            </a:r>
          </a:p>
        </p:txBody>
      </p:sp>
    </p:spTree>
    <p:extLst>
      <p:ext uri="{BB962C8B-B14F-4D97-AF65-F5344CB8AC3E}">
        <p14:creationId xmlns:p14="http://schemas.microsoft.com/office/powerpoint/2010/main" val="370037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7565" y="1431235"/>
            <a:ext cx="9660835" cy="516834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Coached professional baseball, coached basketball on various levels, coached university track and field, 15 years coached Cross Country.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 a strong team to win – individual stars are less important than strong team play.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Individualism destroys the team dynamic.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coached according to biblical principles – regard each as more important than self.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athletes had to be involved in holistic training – all parts of the body developed – not just those needed in that particular sport.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 I learned from coaching…</a:t>
            </a:r>
          </a:p>
        </p:txBody>
      </p:sp>
    </p:spTree>
    <p:extLst>
      <p:ext uri="{BB962C8B-B14F-4D97-AF65-F5344CB8AC3E}">
        <p14:creationId xmlns:p14="http://schemas.microsoft.com/office/powerpoint/2010/main" val="214477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7565" y="1431235"/>
            <a:ext cx="9952383" cy="5168348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gifts, same Spirit; different ministries, same Lord.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kinds of working – but same God at work (Triune)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part designed for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 good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 of gifts are by the Spirit’s design and determination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Baptism forms us into ONE unified body.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inferiority? NO! Foot “not a hand…” Ear “not an eye”?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superiority? NO! Eye “I don’t need hand!” Head “feet?”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part of which can be said, “We don’t need you!”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Weaker are indispensable – treat with special honor.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Pain? All suffer; honor? All rejoice!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 Corinthians 12 as a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 for the church</a:t>
            </a:r>
          </a:p>
        </p:txBody>
      </p:sp>
    </p:spTree>
    <p:extLst>
      <p:ext uri="{BB962C8B-B14F-4D97-AF65-F5344CB8AC3E}">
        <p14:creationId xmlns:p14="http://schemas.microsoft.com/office/powerpoint/2010/main" val="2325654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97565" y="1490868"/>
            <a:ext cx="9660835" cy="5367131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design of the church – many parts, all different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church needed a jump start to understand the need for interdependency – supernatural gifts or not do not change God’s design for </a:t>
            </a:r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church...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responsibility? To find what we have to offer and where we fit.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body that is not united cannot function…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where we are by divine placement.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eye without the body is useless.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hand without the eye cannot function well…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unites us in the mind of Christ (Ephesians 4:15,16)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Philippians 2:4-11 is our anthem as the body of Christ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Argument – “Spiritual Gifts” 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Thus, this is not applicable today</a:t>
            </a:r>
          </a:p>
        </p:txBody>
      </p:sp>
    </p:spTree>
    <p:extLst>
      <p:ext uri="{BB962C8B-B14F-4D97-AF65-F5344CB8AC3E}">
        <p14:creationId xmlns:p14="http://schemas.microsoft.com/office/powerpoint/2010/main" val="1346584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1a490e9799fb02ba67afda942655f9f7935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cal01_am_19_PowerPlugs_Template_msyx.v17.11.w.potx" id="{DB7B1799-BC87-4BE5-9B8A-36EFB3853EB8}" vid="{58E71B8A-6478-4B7B-B041-32BC27E060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Medical01_am_19_PowerPlugs_Template_msyx.v18.01.w</Template>
  <TotalTime>301</TotalTime>
  <Words>487</Words>
  <Application>Microsoft Office PowerPoint</Application>
  <PresentationFormat>Widescreen</PresentationFormat>
  <Paragraphs>44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A Body in Motion</vt:lpstr>
      <vt:lpstr>Deep Concern Among Sociologists: Radical Individualism</vt:lpstr>
      <vt:lpstr>What I learned from coaching…</vt:lpstr>
      <vt:lpstr>1 Corinthians 12 as a  model for the church</vt:lpstr>
      <vt:lpstr>Argument – “Spiritual Gifts”  Thus, this is not applicable today</vt:lpstr>
    </vt:vector>
  </TitlesOfParts>
  <Company>Lipscomb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Body in Motion</dc:title>
  <dc:creator>Earl Lavender</dc:creator>
  <cp:lastModifiedBy>AV Team</cp:lastModifiedBy>
  <cp:revision>9</cp:revision>
  <cp:lastPrinted>2019-04-28T14:04:37Z</cp:lastPrinted>
  <dcterms:created xsi:type="dcterms:W3CDTF">2019-04-24T15:39:46Z</dcterms:created>
  <dcterms:modified xsi:type="dcterms:W3CDTF">2019-04-28T15:02:16Z</dcterms:modified>
</cp:coreProperties>
</file>