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9" r:id="rId4"/>
    <p:sldId id="262" r:id="rId5"/>
    <p:sldId id="260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6DD0295-29AD-4204-A621-EBAEF27BB6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E4F982-76EA-45BD-A2FF-A40FEB2B8FE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4E2E7B-4D86-4926-BAAC-453E865A68AE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6BDA84-4E20-46EB-AC2D-869438CED6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 descr="HandoutSlideNumber">
            <a:extLst>
              <a:ext uri="{FF2B5EF4-FFF2-40B4-BE49-F238E27FC236}">
                <a16:creationId xmlns:a16="http://schemas.microsoft.com/office/drawing/2014/main" id="{B7E91BC9-D656-4351-A844-F80B2C83DBC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16973-8FD6-4C5C-ABC7-F42581F03AD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 descr="Box1">
            <a:extLst>
              <a:ext uri="{FF2B5EF4-FFF2-40B4-BE49-F238E27FC236}">
                <a16:creationId xmlns:a16="http://schemas.microsoft.com/office/drawing/2014/main" id="{88585858-8A56-4506-9B3E-0DF6BD23B511}"/>
              </a:ext>
            </a:extLst>
          </p:cNvPr>
          <p:cNvSpPr txBox="1"/>
          <p:nvPr/>
        </p:nvSpPr>
        <p:spPr bwMode="black">
          <a:xfrm>
            <a:off x="564039" y="3002737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" name="TextBox 6" descr="Box2">
            <a:extLst>
              <a:ext uri="{FF2B5EF4-FFF2-40B4-BE49-F238E27FC236}">
                <a16:creationId xmlns:a16="http://schemas.microsoft.com/office/drawing/2014/main" id="{66431EF2-DB06-43DC-A166-D52BEC82AE66}"/>
              </a:ext>
            </a:extLst>
          </p:cNvPr>
          <p:cNvSpPr txBox="1"/>
          <p:nvPr/>
        </p:nvSpPr>
        <p:spPr bwMode="black">
          <a:xfrm>
            <a:off x="3652825" y="3002737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 descr="Box3">
            <a:extLst>
              <a:ext uri="{FF2B5EF4-FFF2-40B4-BE49-F238E27FC236}">
                <a16:creationId xmlns:a16="http://schemas.microsoft.com/office/drawing/2014/main" id="{317DCF98-0764-4E69-A319-804A854D5916}"/>
              </a:ext>
            </a:extLst>
          </p:cNvPr>
          <p:cNvSpPr txBox="1"/>
          <p:nvPr/>
        </p:nvSpPr>
        <p:spPr bwMode="black">
          <a:xfrm>
            <a:off x="564039" y="5698693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 descr="Box4">
            <a:extLst>
              <a:ext uri="{FF2B5EF4-FFF2-40B4-BE49-F238E27FC236}">
                <a16:creationId xmlns:a16="http://schemas.microsoft.com/office/drawing/2014/main" id="{DD297FEF-6F63-417D-9B7D-6A43B7583393}"/>
              </a:ext>
            </a:extLst>
          </p:cNvPr>
          <p:cNvSpPr txBox="1"/>
          <p:nvPr/>
        </p:nvSpPr>
        <p:spPr bwMode="black">
          <a:xfrm>
            <a:off x="3652825" y="5698693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" name="TextBox 9" descr="Box5">
            <a:extLst>
              <a:ext uri="{FF2B5EF4-FFF2-40B4-BE49-F238E27FC236}">
                <a16:creationId xmlns:a16="http://schemas.microsoft.com/office/drawing/2014/main" id="{DE12CA43-6639-48D6-8086-986CB417894E}"/>
              </a:ext>
            </a:extLst>
          </p:cNvPr>
          <p:cNvSpPr txBox="1"/>
          <p:nvPr/>
        </p:nvSpPr>
        <p:spPr bwMode="black">
          <a:xfrm>
            <a:off x="564039" y="8394649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" name="TextBox 10" descr="Box6">
            <a:extLst>
              <a:ext uri="{FF2B5EF4-FFF2-40B4-BE49-F238E27FC236}">
                <a16:creationId xmlns:a16="http://schemas.microsoft.com/office/drawing/2014/main" id="{993A0E79-2F0F-4D84-B4F0-4711EAF26726}"/>
              </a:ext>
            </a:extLst>
          </p:cNvPr>
          <p:cNvSpPr txBox="1"/>
          <p:nvPr/>
        </p:nvSpPr>
        <p:spPr bwMode="black">
          <a:xfrm>
            <a:off x="3652825" y="8394649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1" descr="Box7">
            <a:extLst>
              <a:ext uri="{FF2B5EF4-FFF2-40B4-BE49-F238E27FC236}">
                <a16:creationId xmlns:a16="http://schemas.microsoft.com/office/drawing/2014/main" id="{2488D2BE-84E6-4A63-BB1F-8DB4C7DF12DF}"/>
              </a:ext>
            </a:extLst>
          </p:cNvPr>
          <p:cNvSpPr txBox="1"/>
          <p:nvPr/>
        </p:nvSpPr>
        <p:spPr bwMode="black">
          <a:xfrm>
            <a:off x="5257800" y="8831580"/>
            <a:ext cx="1016000" cy="18466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latin typeface="Times New Roman" panose="02020603050405020304" pitchFamily="18" charset="0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26403559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8A9A0-AFA8-45A3-906B-33DDD46E016F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4E107-EDAB-424A-9283-7F30B9AFC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56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4E107-EDAB-424A-9283-7F30B9AFC7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225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4E107-EDAB-424A-9283-7F30B9AFC7B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7750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4E107-EDAB-424A-9283-7F30B9AFC7B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85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4E107-EDAB-424A-9283-7F30B9AFC7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4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4E107-EDAB-424A-9283-7F30B9AFC7B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7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4E107-EDAB-424A-9283-7F30B9AFC7B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1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4E107-EDAB-424A-9283-7F30B9AFC7B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48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4E107-EDAB-424A-9283-7F30B9AFC7B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94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4E107-EDAB-424A-9283-7F30B9AFC7B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03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4E107-EDAB-424A-9283-7F30B9AFC7B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02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04E107-EDAB-424A-9283-7F30B9AFC7B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79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E89C5-956E-409F-A027-0BBD9C28D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090" y="867104"/>
            <a:ext cx="10767848" cy="3358055"/>
          </a:xfrm>
        </p:spPr>
        <p:txBody>
          <a:bodyPr/>
          <a:lstStyle/>
          <a:p>
            <a:pPr algn="ctr"/>
            <a:r>
              <a:rPr lang="en-US" dirty="0">
                <a:ln w="28575">
                  <a:solidFill>
                    <a:schemeClr val="accent1"/>
                  </a:solidFill>
                </a:ln>
                <a:latin typeface="Arial Rounded MT Bold" panose="020F0704030504030204" pitchFamily="34" charset="0"/>
              </a:rPr>
              <a:t>Being Reminded of Who God Is To 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EF5229-5326-4018-86FD-05FB486B3F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19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C7F3A-E17C-4155-A307-824CC97FD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                   Being Reminded of</a:t>
            </a:r>
            <a:br>
              <a:rPr lang="en-US" dirty="0">
                <a:solidFill>
                  <a:schemeClr val="accent1"/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                     Who God Is To Me 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856879-D095-44E9-AB1D-969072493DED}"/>
              </a:ext>
            </a:extLst>
          </p:cNvPr>
          <p:cNvSpPr txBox="1"/>
          <p:nvPr/>
        </p:nvSpPr>
        <p:spPr>
          <a:xfrm>
            <a:off x="673282" y="2057400"/>
            <a:ext cx="108454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Chorus</a:t>
            </a:r>
          </a:p>
          <a:p>
            <a:r>
              <a:rPr lang="en-US" sz="3200" dirty="0"/>
              <a:t>Oh, the overwhelming, never-ending, reckless love of God</a:t>
            </a:r>
            <a:br>
              <a:rPr lang="en-US" sz="3200" dirty="0"/>
            </a:br>
            <a:r>
              <a:rPr lang="en-US" sz="3200" dirty="0"/>
              <a:t>Oh, it chases me down, fights ‘til I’m found, leaves the ninety-nine</a:t>
            </a:r>
            <a:br>
              <a:rPr lang="en-US" sz="3200" dirty="0"/>
            </a:br>
            <a:r>
              <a:rPr lang="en-US" sz="3200" dirty="0"/>
              <a:t>I couldn’t earn it, I don’t deserve it, still You give Yourself away</a:t>
            </a:r>
            <a:br>
              <a:rPr lang="en-US" sz="3200" dirty="0"/>
            </a:br>
            <a:r>
              <a:rPr lang="en-US" sz="3200" dirty="0"/>
              <a:t>Oh, the overwhelming, never-ending, reckless love of God</a:t>
            </a:r>
          </a:p>
        </p:txBody>
      </p:sp>
    </p:spTree>
    <p:extLst>
      <p:ext uri="{BB962C8B-B14F-4D97-AF65-F5344CB8AC3E}">
        <p14:creationId xmlns:p14="http://schemas.microsoft.com/office/powerpoint/2010/main" val="249706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C7F3A-E17C-4155-A307-824CC97FD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                   Being Reminded of</a:t>
            </a:r>
            <a:br>
              <a:rPr lang="en-US" dirty="0">
                <a:solidFill>
                  <a:schemeClr val="accent1"/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                     Who God Is To Me 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856879-D095-44E9-AB1D-969072493DED}"/>
              </a:ext>
            </a:extLst>
          </p:cNvPr>
          <p:cNvSpPr txBox="1"/>
          <p:nvPr/>
        </p:nvSpPr>
        <p:spPr>
          <a:xfrm>
            <a:off x="673282" y="2057400"/>
            <a:ext cx="1084543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Bridge</a:t>
            </a:r>
          </a:p>
          <a:p>
            <a:r>
              <a:rPr lang="en-US" sz="3200" dirty="0"/>
              <a:t>There’s no shadow You won’t light up</a:t>
            </a:r>
            <a:br>
              <a:rPr lang="en-US" sz="3200" dirty="0"/>
            </a:br>
            <a:r>
              <a:rPr lang="en-US" sz="3200" dirty="0"/>
              <a:t>Mountain You won’t climb up</a:t>
            </a:r>
            <a:br>
              <a:rPr lang="en-US" sz="3200" dirty="0"/>
            </a:br>
            <a:r>
              <a:rPr lang="en-US" sz="3200" dirty="0"/>
              <a:t>Coming after me</a:t>
            </a:r>
            <a:br>
              <a:rPr lang="en-US" sz="3200" dirty="0"/>
            </a:br>
            <a:r>
              <a:rPr lang="en-US" sz="3200" dirty="0"/>
              <a:t>There’s no wall You won’t kick down</a:t>
            </a:r>
            <a:br>
              <a:rPr lang="en-US" sz="3200" dirty="0"/>
            </a:br>
            <a:r>
              <a:rPr lang="en-US" sz="3200" dirty="0"/>
              <a:t>Lie You won’t tear down</a:t>
            </a:r>
            <a:br>
              <a:rPr lang="en-US" sz="3200" dirty="0"/>
            </a:br>
            <a:r>
              <a:rPr lang="en-US" sz="3200" dirty="0"/>
              <a:t>Coming after me</a:t>
            </a:r>
          </a:p>
        </p:txBody>
      </p:sp>
    </p:spTree>
    <p:extLst>
      <p:ext uri="{BB962C8B-B14F-4D97-AF65-F5344CB8AC3E}">
        <p14:creationId xmlns:p14="http://schemas.microsoft.com/office/powerpoint/2010/main" val="1665994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880DA-4E1E-4FBB-B7F6-AE12749BE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900" y="241300"/>
            <a:ext cx="10591799" cy="1335709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Being Reminded of </a:t>
            </a:r>
            <a:br>
              <a:rPr lang="en-US" dirty="0">
                <a:solidFill>
                  <a:schemeClr val="accent1"/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Who God Is To Me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CCA99-9710-4CA1-B6B5-795BC2216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5" y="1577010"/>
            <a:ext cx="10806596" cy="467139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3500" dirty="0"/>
              <a:t>I.</a:t>
            </a:r>
            <a:r>
              <a:rPr lang="en-US" dirty="0"/>
              <a:t>	</a:t>
            </a:r>
            <a:r>
              <a:rPr lang="en-US" sz="3200" dirty="0"/>
              <a:t>Reminded of the first timed I realized how much God loved me. </a:t>
            </a:r>
          </a:p>
          <a:p>
            <a:pPr marL="0" lvl="0" indent="0">
              <a:buNone/>
            </a:pPr>
            <a:r>
              <a:rPr lang="en-US" sz="3200" dirty="0"/>
              <a:t>II.	Reminded of how earnestly, I wanted to know him and submit to his will.  </a:t>
            </a:r>
          </a:p>
          <a:p>
            <a:pPr marL="0" indent="0">
              <a:buNone/>
            </a:pPr>
            <a:r>
              <a:rPr lang="en-US" sz="3200" dirty="0"/>
              <a:t>The worst thing we can do as Christians is suffer from spiritual amnesia, where we forget who God is and where he brought us from. </a:t>
            </a:r>
          </a:p>
          <a:p>
            <a:pPr marL="0" indent="0">
              <a:buNone/>
            </a:pPr>
            <a:r>
              <a:rPr lang="en-US" sz="3200" dirty="0"/>
              <a:t>When we do, we can lose our identity and purpose and  conform to the world rather than to God.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58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880DA-4E1E-4FBB-B7F6-AE12749BE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900" y="241300"/>
            <a:ext cx="10591799" cy="1335709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Being Reminded of </a:t>
            </a:r>
            <a:br>
              <a:rPr lang="en-US" dirty="0">
                <a:solidFill>
                  <a:schemeClr val="accent1"/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Who God Is To Me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CCA99-9710-4CA1-B6B5-795BC2216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5" y="1577010"/>
            <a:ext cx="10806596" cy="467139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200" dirty="0"/>
              <a:t>Reminded of the first time I realized how much God loved me. </a:t>
            </a:r>
          </a:p>
          <a:p>
            <a:pPr lvl="1"/>
            <a:r>
              <a:rPr lang="en-US" sz="3200" i="1" dirty="0">
                <a:ln>
                  <a:solidFill>
                    <a:schemeClr val="accent1"/>
                  </a:solidFill>
                </a:ln>
                <a:latin typeface="Arial Rounded MT Bold" panose="020F0704030504030204" pitchFamily="34" charset="0"/>
              </a:rPr>
              <a:t>Everlasting </a:t>
            </a:r>
          </a:p>
          <a:p>
            <a:pPr lvl="2"/>
            <a:r>
              <a:rPr lang="en-US" sz="3200" dirty="0"/>
              <a:t>From afar, it’s everlasting, and its faithful to the end.  (Jeremiah: 31:3)</a:t>
            </a:r>
          </a:p>
          <a:p>
            <a:pPr lvl="2"/>
            <a:r>
              <a:rPr lang="en-US" sz="3200" dirty="0"/>
              <a:t>His love is everlasting, to those who fear Him, and his righteousness to their children’s, children.  (Psalms 103:17).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06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880DA-4E1E-4FBB-B7F6-AE12749BE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900" y="241300"/>
            <a:ext cx="10591799" cy="1335709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Being Reminded of </a:t>
            </a:r>
            <a:br>
              <a:rPr lang="en-US" dirty="0">
                <a:solidFill>
                  <a:schemeClr val="accent1"/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Who God Is To Me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CCA99-9710-4CA1-B6B5-795BC2216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877" y="1577010"/>
            <a:ext cx="10844824" cy="4671390"/>
          </a:xfrm>
        </p:spPr>
        <p:txBody>
          <a:bodyPr>
            <a:normAutofit/>
          </a:bodyPr>
          <a:lstStyle/>
          <a:p>
            <a:pPr lvl="1"/>
            <a:endParaRPr lang="en-US" sz="3200" dirty="0"/>
          </a:p>
          <a:p>
            <a:pPr lvl="1"/>
            <a:r>
              <a:rPr lang="en-US" sz="3200" i="1" dirty="0">
                <a:ln>
                  <a:solidFill>
                    <a:schemeClr val="accent1"/>
                  </a:solidFill>
                </a:ln>
                <a:latin typeface="Arial Rounded MT Bold" panose="020F0704030504030204" pitchFamily="34" charset="0"/>
              </a:rPr>
              <a:t>Unconditional </a:t>
            </a:r>
            <a:r>
              <a:rPr lang="en-US" sz="3200" dirty="0"/>
              <a:t>- Who shall separate us from God’s love… for I am sure that neither death nor life, nor angels or rulers… (</a:t>
            </a:r>
            <a:r>
              <a:rPr lang="en-US" sz="2800" dirty="0"/>
              <a:t>Rom 8:35-39).</a:t>
            </a:r>
          </a:p>
          <a:p>
            <a:pPr lvl="1"/>
            <a:r>
              <a:rPr lang="en-US" sz="3200" i="1" dirty="0">
                <a:ln>
                  <a:solidFill>
                    <a:schemeClr val="accent1"/>
                  </a:solidFill>
                </a:ln>
                <a:latin typeface="Arial Rounded MT Bold" panose="020F0704030504030204" pitchFamily="34" charset="0"/>
              </a:rPr>
              <a:t>Unselfish  </a:t>
            </a:r>
            <a:r>
              <a:rPr lang="en-US" sz="3200" dirty="0"/>
              <a:t>God so loved the world that he gave his only “Son”  (</a:t>
            </a:r>
            <a:r>
              <a:rPr lang="en-US" sz="2400" dirty="0"/>
              <a:t>John 3:16-18).</a:t>
            </a:r>
          </a:p>
          <a:p>
            <a:r>
              <a:rPr lang="en-US" sz="3200" dirty="0"/>
              <a:t>How could anyone not respond to a God who does these kinds of things for them?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66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880DA-4E1E-4FBB-B7F6-AE12749BE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900" y="241300"/>
            <a:ext cx="10591799" cy="1335709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Being Reminded of </a:t>
            </a:r>
            <a:br>
              <a:rPr lang="en-US" dirty="0">
                <a:solidFill>
                  <a:schemeClr val="accent1"/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Who God Is To Me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CCA99-9710-4CA1-B6B5-795BC2216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5" y="1577010"/>
            <a:ext cx="10806596" cy="46713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lvl="0"/>
            <a:r>
              <a:rPr lang="en-US" sz="3200" dirty="0"/>
              <a:t>Reminded of how earnestly I wanted to please him and submit to his will. </a:t>
            </a:r>
          </a:p>
          <a:p>
            <a:pPr lvl="1"/>
            <a:r>
              <a:rPr lang="en-US" sz="3200" i="1" dirty="0">
                <a:ln>
                  <a:solidFill>
                    <a:srgbClr val="92D050"/>
                  </a:solidFill>
                </a:ln>
                <a:latin typeface="Arial Rounded MT Bold" panose="020F0704030504030204" pitchFamily="34" charset="0"/>
              </a:rPr>
              <a:t>Quiet Times </a:t>
            </a:r>
            <a:r>
              <a:rPr lang="en-US" sz="3200" dirty="0"/>
              <a:t>--regularly reading God’s word and other biblical documents (Concordance, Commentaries) and taking college classes on various books of the bible. </a:t>
            </a:r>
          </a:p>
          <a:p>
            <a:pPr lvl="2"/>
            <a:r>
              <a:rPr lang="en-US" sz="3200" dirty="0"/>
              <a:t>Study to show yourself approved… </a:t>
            </a:r>
            <a:r>
              <a:rPr lang="en-US" sz="2800" dirty="0"/>
              <a:t>(II Tim 2:15).</a:t>
            </a:r>
          </a:p>
          <a:p>
            <a:pPr lvl="2"/>
            <a:r>
              <a:rPr lang="en-US" sz="3200" dirty="0"/>
              <a:t>All Scripture is profitable… </a:t>
            </a:r>
            <a:r>
              <a:rPr lang="en-US" sz="2800" dirty="0"/>
              <a:t>(II Tim. 3:15-17).    </a:t>
            </a:r>
          </a:p>
          <a:p>
            <a:pPr marL="0" lv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02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880DA-4E1E-4FBB-B7F6-AE12749BE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900" y="241300"/>
            <a:ext cx="10591799" cy="1335709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Being Reminded of </a:t>
            </a:r>
            <a:br>
              <a:rPr lang="en-US" dirty="0">
                <a:solidFill>
                  <a:schemeClr val="accent1"/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Who God Is To Me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CCA99-9710-4CA1-B6B5-795BC2216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5" y="1577010"/>
            <a:ext cx="10806596" cy="46713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Sharing what I learned with others, the lost and the saved. </a:t>
            </a:r>
          </a:p>
          <a:p>
            <a:pPr lvl="2"/>
            <a:r>
              <a:rPr lang="en-US" sz="3200" dirty="0"/>
              <a:t>Proclaim Him  (</a:t>
            </a:r>
            <a:r>
              <a:rPr lang="en-US" sz="3200" u="sng" dirty="0"/>
              <a:t>Col. 1: 27-29).  </a:t>
            </a:r>
          </a:p>
          <a:p>
            <a:pPr lvl="2"/>
            <a:r>
              <a:rPr lang="en-US" sz="3200" dirty="0"/>
              <a:t>Entrust to Reliable Men (II Tim 2:1-2).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1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880DA-4E1E-4FBB-B7F6-AE12749BE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900" y="241300"/>
            <a:ext cx="10591799" cy="1335709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Being Reminded of </a:t>
            </a:r>
            <a:br>
              <a:rPr lang="en-US" dirty="0">
                <a:solidFill>
                  <a:schemeClr val="accent1"/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Who God Is To Me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CCA99-9710-4CA1-B6B5-795BC2216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5" y="1577010"/>
            <a:ext cx="10806596" cy="46713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/>
              <a:t>God was my first love and there wasn’t anything that I would do to hurt him after realizing what he has done for me. </a:t>
            </a:r>
          </a:p>
          <a:p>
            <a:pPr marL="0" indent="0">
              <a:buNone/>
            </a:pPr>
            <a:r>
              <a:rPr lang="en-US" sz="3200" dirty="0"/>
              <a:t>I have been challenged with the question: </a:t>
            </a:r>
          </a:p>
          <a:p>
            <a:pPr marL="0" indent="0">
              <a:buNone/>
            </a:pPr>
            <a:r>
              <a:rPr lang="en-US" sz="3200" dirty="0"/>
              <a:t>Is God still my first love and how do I continue to let him know it at this season of my life? </a:t>
            </a:r>
          </a:p>
          <a:p>
            <a:pPr marL="0" indent="0">
              <a:buNone/>
            </a:pPr>
            <a:r>
              <a:rPr lang="en-US" sz="3200" dirty="0">
                <a:ln>
                  <a:solidFill>
                    <a:schemeClr val="accent1"/>
                  </a:solidFill>
                </a:ln>
                <a:latin typeface="Arial Rounded MT Bold" panose="020F0704030504030204" pitchFamily="34" charset="0"/>
              </a:rPr>
              <a:t>What about you?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75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C7F3A-E17C-4155-A307-824CC97FD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                   Being Reminded of</a:t>
            </a:r>
            <a:br>
              <a:rPr lang="en-US" dirty="0">
                <a:solidFill>
                  <a:schemeClr val="accent1"/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                     Who God Is To Me 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856879-D095-44E9-AB1D-969072493DED}"/>
              </a:ext>
            </a:extLst>
          </p:cNvPr>
          <p:cNvSpPr txBox="1"/>
          <p:nvPr/>
        </p:nvSpPr>
        <p:spPr>
          <a:xfrm>
            <a:off x="646111" y="1934307"/>
            <a:ext cx="1084543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Reckless Love</a:t>
            </a:r>
            <a:r>
              <a:rPr lang="en-US" sz="3200" dirty="0"/>
              <a:t>:  Cory Asbury </a:t>
            </a:r>
          </a:p>
          <a:p>
            <a:endParaRPr lang="en-US" sz="3200" dirty="0"/>
          </a:p>
          <a:p>
            <a:r>
              <a:rPr lang="en-US" sz="3200" b="1" dirty="0"/>
              <a:t>Verse 1</a:t>
            </a:r>
            <a:br>
              <a:rPr lang="en-US" sz="3200" dirty="0"/>
            </a:br>
            <a:r>
              <a:rPr lang="en-US" sz="3200" dirty="0"/>
              <a:t>Before I spoke a word, You were singing over me</a:t>
            </a:r>
            <a:br>
              <a:rPr lang="en-US" sz="3200" dirty="0"/>
            </a:br>
            <a:r>
              <a:rPr lang="en-US" sz="3200" dirty="0"/>
              <a:t>You have been so, so good to me</a:t>
            </a:r>
            <a:br>
              <a:rPr lang="en-US" sz="3200" dirty="0"/>
            </a:br>
            <a:r>
              <a:rPr lang="en-US" sz="3200" dirty="0"/>
              <a:t>Before I took a breath, You breathed Your life in me</a:t>
            </a:r>
            <a:br>
              <a:rPr lang="en-US" sz="3200" dirty="0"/>
            </a:br>
            <a:r>
              <a:rPr lang="en-US" sz="3200" dirty="0"/>
              <a:t>You have been so, so kind to me</a:t>
            </a:r>
          </a:p>
        </p:txBody>
      </p:sp>
    </p:spTree>
    <p:extLst>
      <p:ext uri="{BB962C8B-B14F-4D97-AF65-F5344CB8AC3E}">
        <p14:creationId xmlns:p14="http://schemas.microsoft.com/office/powerpoint/2010/main" val="3724563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C7F3A-E17C-4155-A307-824CC97FD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                   Being Reminded of</a:t>
            </a:r>
            <a:br>
              <a:rPr lang="en-US" dirty="0">
                <a:solidFill>
                  <a:schemeClr val="accent1"/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                     Who God Is To Me 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856879-D095-44E9-AB1D-969072493DED}"/>
              </a:ext>
            </a:extLst>
          </p:cNvPr>
          <p:cNvSpPr txBox="1"/>
          <p:nvPr/>
        </p:nvSpPr>
        <p:spPr>
          <a:xfrm>
            <a:off x="673282" y="2057400"/>
            <a:ext cx="108454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Verse 2</a:t>
            </a:r>
          </a:p>
          <a:p>
            <a:r>
              <a:rPr lang="en-US" sz="3200" dirty="0"/>
              <a:t>When I was Your foe, still Your love fought for me</a:t>
            </a:r>
            <a:br>
              <a:rPr lang="en-US" sz="3200" dirty="0"/>
            </a:br>
            <a:r>
              <a:rPr lang="en-US" sz="3200" dirty="0"/>
              <a:t>You have been so, so good to me</a:t>
            </a:r>
            <a:br>
              <a:rPr lang="en-US" sz="3200" dirty="0"/>
            </a:br>
            <a:r>
              <a:rPr lang="en-US" sz="3200" dirty="0"/>
              <a:t>When I felt no worth, You paid it all for me</a:t>
            </a:r>
            <a:br>
              <a:rPr lang="en-US" sz="3200" dirty="0"/>
            </a:br>
            <a:r>
              <a:rPr lang="en-US" sz="3200" dirty="0"/>
              <a:t>You have been so, so kind to me</a:t>
            </a:r>
          </a:p>
        </p:txBody>
      </p:sp>
    </p:spTree>
    <p:extLst>
      <p:ext uri="{BB962C8B-B14F-4D97-AF65-F5344CB8AC3E}">
        <p14:creationId xmlns:p14="http://schemas.microsoft.com/office/powerpoint/2010/main" val="1055515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131</TotalTime>
  <Words>371</Words>
  <Application>Microsoft Office PowerPoint</Application>
  <PresentationFormat>Widescreen</PresentationFormat>
  <Paragraphs>58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Rounded MT Bold</vt:lpstr>
      <vt:lpstr>Calibri</vt:lpstr>
      <vt:lpstr>Century Gothic</vt:lpstr>
      <vt:lpstr>Times New Roman</vt:lpstr>
      <vt:lpstr>Wingdings 3</vt:lpstr>
      <vt:lpstr>Ion</vt:lpstr>
      <vt:lpstr>Being Reminded of Who God Is To Me</vt:lpstr>
      <vt:lpstr>Being Reminded of  Who God Is To Me  </vt:lpstr>
      <vt:lpstr>Being Reminded of  Who God Is To Me  </vt:lpstr>
      <vt:lpstr>Being Reminded of  Who God Is To Me  </vt:lpstr>
      <vt:lpstr>Being Reminded of  Who God Is To Me  </vt:lpstr>
      <vt:lpstr>Being Reminded of  Who God Is To Me  </vt:lpstr>
      <vt:lpstr>Being Reminded of  Who God Is To Me  </vt:lpstr>
      <vt:lpstr>                   Being Reminded of                      Who God Is To Me  </vt:lpstr>
      <vt:lpstr>                   Being Reminded of                      Who God Is To Me  </vt:lpstr>
      <vt:lpstr>                   Being Reminded of                      Who God Is To Me  </vt:lpstr>
      <vt:lpstr>                   Being Reminded of                      Who God Is To Me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Smith</dc:creator>
  <cp:lastModifiedBy>AV Team</cp:lastModifiedBy>
  <cp:revision>18</cp:revision>
  <cp:lastPrinted>2019-04-07T13:30:27Z</cp:lastPrinted>
  <dcterms:created xsi:type="dcterms:W3CDTF">2019-04-07T02:09:44Z</dcterms:created>
  <dcterms:modified xsi:type="dcterms:W3CDTF">2019-04-07T13:31:53Z</dcterms:modified>
</cp:coreProperties>
</file>