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D23CD4-3853-47E3-B292-F056C7402A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33077-2993-49A0-9846-CAA07B4437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4C9FC-ED0A-458D-8D07-6C3A0EC2EF9C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43754-E4D6-45B5-B396-F27187C361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2D9078B4-0D9B-417D-82A6-05E1D8585C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FE3C3-F4E9-4E78-A48F-657CE55FF5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D309976A-B1BA-4A16-8116-D691EA7FB49A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FDF7016D-9D85-4604-A7E1-0C774C9DD543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61D0F0B6-3146-4E9F-8E18-5935433F1451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5D94B4CF-0DA5-4021-B142-D7E4961CB3D4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31F49D5C-6DD6-4701-977E-C9A9C996450E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7166D2A0-467B-4990-B872-454EECC25FF9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97F7B824-90BF-4E24-AAA3-A94F2C794094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4507915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16D19-33C3-4AF7-B03C-8C5207389033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F2ED1-F6AF-48A2-9FDF-98DE8B2B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F2ED1-F6AF-48A2-9FDF-98DE8B2BA3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42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F2ED1-F6AF-48A2-9FDF-98DE8B2BA3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20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F2ED1-F6AF-48A2-9FDF-98DE8B2BA3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80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F2ED1-F6AF-48A2-9FDF-98DE8B2BA3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89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F2ED1-F6AF-48A2-9FDF-98DE8B2BA3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48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F2ED1-F6AF-48A2-9FDF-98DE8B2BA3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9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F2ED1-F6AF-48A2-9FDF-98DE8B2BA3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6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F2ED1-F6AF-48A2-9FDF-98DE8B2BA3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0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F2ED1-F6AF-48A2-9FDF-98DE8B2BA3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F2ED1-F6AF-48A2-9FDF-98DE8B2BA3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1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F2ED1-F6AF-48A2-9FDF-98DE8B2BA3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45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F2ED1-F6AF-48A2-9FDF-98DE8B2BA3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02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F2ED1-F6AF-48A2-9FDF-98DE8B2BA3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1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F2ED1-F6AF-48A2-9FDF-98DE8B2BA3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9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7C33-E580-440B-8113-7C93E30F0A4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A112-2D93-4763-B532-DFE2A372F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9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7C33-E580-440B-8113-7C93E30F0A4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A112-2D93-4763-B532-DFE2A372F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7C33-E580-440B-8113-7C93E30F0A4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A112-2D93-4763-B532-DFE2A372F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7C33-E580-440B-8113-7C93E30F0A4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A112-2D93-4763-B532-DFE2A372F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7C33-E580-440B-8113-7C93E30F0A4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A112-2D93-4763-B532-DFE2A372F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7C33-E580-440B-8113-7C93E30F0A4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A112-2D93-4763-B532-DFE2A372F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7C33-E580-440B-8113-7C93E30F0A4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A112-2D93-4763-B532-DFE2A372F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7C33-E580-440B-8113-7C93E30F0A4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A112-2D93-4763-B532-DFE2A372F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3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7C33-E580-440B-8113-7C93E30F0A4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A112-2D93-4763-B532-DFE2A372F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7C33-E580-440B-8113-7C93E30F0A4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A112-2D93-4763-B532-DFE2A372F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7C33-E580-440B-8113-7C93E30F0A4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A112-2D93-4763-B532-DFE2A372F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F7C33-E580-440B-8113-7C93E30F0A4D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EA112-2D93-4763-B532-DFE2A372F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5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73D9B26-A040-4DD9-9660-295ED71F4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DA1CFB-A208-401B-9D59-685A9B8283F1}"/>
              </a:ext>
            </a:extLst>
          </p:cNvPr>
          <p:cNvSpPr txBox="1"/>
          <p:nvPr/>
        </p:nvSpPr>
        <p:spPr>
          <a:xfrm>
            <a:off x="224692" y="283200"/>
            <a:ext cx="7917821" cy="110799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Walking-in-life Prayer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920B8-ADA3-447E-BEFC-813AA09A637D}"/>
              </a:ext>
            </a:extLst>
          </p:cNvPr>
          <p:cNvSpPr txBox="1"/>
          <p:nvPr/>
        </p:nvSpPr>
        <p:spPr>
          <a:xfrm rot="21017365">
            <a:off x="5821878" y="1546722"/>
            <a:ext cx="4412566" cy="70788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Ephesians 1:15-19a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34F9D866-AC0F-46E1-A266-90D7048EF7ED}"/>
              </a:ext>
            </a:extLst>
          </p:cNvPr>
          <p:cNvSpPr/>
          <p:nvPr/>
        </p:nvSpPr>
        <p:spPr>
          <a:xfrm rot="16200000">
            <a:off x="8842213" y="3599550"/>
            <a:ext cx="3998172" cy="1831249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518DF-28C9-48A4-860C-32E155C47258}"/>
              </a:ext>
            </a:extLst>
          </p:cNvPr>
          <p:cNvSpPr txBox="1"/>
          <p:nvPr/>
        </p:nvSpPr>
        <p:spPr>
          <a:xfrm rot="16200000">
            <a:off x="9201923" y="4070711"/>
            <a:ext cx="327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UPWARD</a:t>
            </a:r>
          </a:p>
        </p:txBody>
      </p:sp>
    </p:spTree>
    <p:extLst>
      <p:ext uri="{BB962C8B-B14F-4D97-AF65-F5344CB8AC3E}">
        <p14:creationId xmlns:p14="http://schemas.microsoft.com/office/powerpoint/2010/main" val="9369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7ABEDC-B4E7-48FD-A467-A5604E632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6934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9155DC-643A-41C3-865C-80DF6E3121F8}"/>
              </a:ext>
            </a:extLst>
          </p:cNvPr>
          <p:cNvSpPr/>
          <p:nvPr/>
        </p:nvSpPr>
        <p:spPr>
          <a:xfrm>
            <a:off x="0" y="2559210"/>
            <a:ext cx="5169347" cy="86979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Trigger for Prayer</a:t>
            </a:r>
            <a:endParaRPr lang="en-US" sz="4800" dirty="0"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390FB-BB8B-458D-A0D0-870891AAB82F}"/>
              </a:ext>
            </a:extLst>
          </p:cNvPr>
          <p:cNvSpPr/>
          <p:nvPr/>
        </p:nvSpPr>
        <p:spPr>
          <a:xfrm>
            <a:off x="0" y="4003381"/>
            <a:ext cx="5169347" cy="1409617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Often it is an event or an appointment</a:t>
            </a:r>
            <a:endParaRPr lang="en-US" sz="4000" dirty="0"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3099D2-5F0C-40FD-8C86-3219CAB95DE3}"/>
              </a:ext>
            </a:extLst>
          </p:cNvPr>
          <p:cNvSpPr/>
          <p:nvPr/>
        </p:nvSpPr>
        <p:spPr>
          <a:xfrm>
            <a:off x="5169344" y="63460"/>
            <a:ext cx="7022653" cy="152952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Their faith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the Lord Jesus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59CA4-DC07-46F0-B0CD-5EA7386E4588}"/>
              </a:ext>
            </a:extLst>
          </p:cNvPr>
          <p:cNvSpPr/>
          <p:nvPr/>
        </p:nvSpPr>
        <p:spPr>
          <a:xfrm>
            <a:off x="5182730" y="1679532"/>
            <a:ext cx="7022653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The daily exercise of faith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696C19-AAA0-496D-9B2E-07ACD67606B2}"/>
              </a:ext>
            </a:extLst>
          </p:cNvPr>
          <p:cNvSpPr/>
          <p:nvPr/>
        </p:nvSpPr>
        <p:spPr>
          <a:xfrm>
            <a:off x="5384800" y="2473970"/>
            <a:ext cx="6618514" cy="1409617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Faith penetrates one’s life &amp; invokes positive change.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D98E1-5169-4DF4-8B99-149B73259E5C}"/>
              </a:ext>
            </a:extLst>
          </p:cNvPr>
          <p:cNvSpPr/>
          <p:nvPr/>
        </p:nvSpPr>
        <p:spPr>
          <a:xfrm>
            <a:off x="5384800" y="4018534"/>
            <a:ext cx="6618514" cy="1323439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Faith is centering one’s 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life in Jesus. 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BD89B-2EF5-4A2F-85B1-C857132C5C96}"/>
              </a:ext>
            </a:extLst>
          </p:cNvPr>
          <p:cNvSpPr/>
          <p:nvPr/>
        </p:nvSpPr>
        <p:spPr>
          <a:xfrm>
            <a:off x="5384800" y="5461875"/>
            <a:ext cx="6618514" cy="1323439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92D05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Faith is placing allegiance 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in him </a:t>
            </a:r>
            <a:endParaRPr lang="en-US" sz="40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EBB76-0B63-415B-93DA-E5CA0E592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653" y="-121519"/>
            <a:ext cx="516934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4698F8-01AE-43B3-9DED-BFE52011FE93}"/>
              </a:ext>
            </a:extLst>
          </p:cNvPr>
          <p:cNvSpPr/>
          <p:nvPr/>
        </p:nvSpPr>
        <p:spPr>
          <a:xfrm>
            <a:off x="7022654" y="2437691"/>
            <a:ext cx="5169347" cy="86979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Trigger for Prayer</a:t>
            </a:r>
            <a:endParaRPr lang="en-US" sz="4800" dirty="0"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C9A265-1BFE-4C61-9A56-6BB328CBA068}"/>
              </a:ext>
            </a:extLst>
          </p:cNvPr>
          <p:cNvSpPr/>
          <p:nvPr/>
        </p:nvSpPr>
        <p:spPr>
          <a:xfrm>
            <a:off x="0" y="194089"/>
            <a:ext cx="7022653" cy="1529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Their love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 all God’s people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57DA8-A67B-4329-9804-F765656B4673}"/>
              </a:ext>
            </a:extLst>
          </p:cNvPr>
          <p:cNvSpPr/>
          <p:nvPr/>
        </p:nvSpPr>
        <p:spPr>
          <a:xfrm>
            <a:off x="0" y="2039218"/>
            <a:ext cx="7022653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How people know you’re Jesus’ disciples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DF40D0-CF75-46E4-BDDB-F674A3EB6F43}"/>
              </a:ext>
            </a:extLst>
          </p:cNvPr>
          <p:cNvSpPr/>
          <p:nvPr/>
        </p:nvSpPr>
        <p:spPr>
          <a:xfrm>
            <a:off x="0" y="4113891"/>
            <a:ext cx="12192001" cy="1409617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opposite of thankfulness…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is taking things for granted</a:t>
            </a:r>
            <a:endParaRPr lang="en-US" sz="40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2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25A8C-B77D-4C64-A4B3-5FC20DE78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8057" cy="354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41C5CC-FF5D-4660-9B2F-5EEA42F93279}"/>
              </a:ext>
            </a:extLst>
          </p:cNvPr>
          <p:cNvSpPr/>
          <p:nvPr/>
        </p:nvSpPr>
        <p:spPr>
          <a:xfrm>
            <a:off x="1" y="2678796"/>
            <a:ext cx="5138056" cy="86979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Subject of Prayer</a:t>
            </a:r>
            <a:endParaRPr lang="en-US" sz="4800" dirty="0"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8F617-BEB3-4475-BBA6-33706F458BA1}"/>
              </a:ext>
            </a:extLst>
          </p:cNvPr>
          <p:cNvSpPr/>
          <p:nvPr/>
        </p:nvSpPr>
        <p:spPr>
          <a:xfrm>
            <a:off x="5138057" y="185392"/>
            <a:ext cx="6937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God may give you the spirit of wisdom and revelation</a:t>
            </a:r>
            <a:endParaRPr lang="en-US" sz="4000" b="1" dirty="0">
              <a:solidFill>
                <a:srgbClr val="FFC000"/>
              </a:solidFill>
              <a:latin typeface="Ink Free" panose="03080402000500000000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FA376-2778-40F9-B87B-F04BE7E1DB49}"/>
              </a:ext>
            </a:extLst>
          </p:cNvPr>
          <p:cNvSpPr/>
          <p:nvPr/>
        </p:nvSpPr>
        <p:spPr>
          <a:xfrm>
            <a:off x="5138057" y="1832724"/>
            <a:ext cx="6937829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This is a prayer for growth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F243A-983A-450D-B485-74B028B29513}"/>
              </a:ext>
            </a:extLst>
          </p:cNvPr>
          <p:cNvSpPr/>
          <p:nvPr/>
        </p:nvSpPr>
        <p:spPr>
          <a:xfrm>
            <a:off x="5007433" y="2794197"/>
            <a:ext cx="7053941" cy="74020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him better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5BAA3B-2E6F-445A-B0A7-B8074949A369}"/>
              </a:ext>
            </a:extLst>
          </p:cNvPr>
          <p:cNvSpPr/>
          <p:nvPr/>
        </p:nvSpPr>
        <p:spPr>
          <a:xfrm>
            <a:off x="2" y="5298393"/>
            <a:ext cx="12191998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Know</a:t>
            </a: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 incomparable power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BAB4F8-0AEF-4F4B-8B4C-D3BA30A5B9FD}"/>
              </a:ext>
            </a:extLst>
          </p:cNvPr>
          <p:cNvSpPr/>
          <p:nvPr/>
        </p:nvSpPr>
        <p:spPr>
          <a:xfrm>
            <a:off x="58056" y="4219591"/>
            <a:ext cx="12075887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what is in store for them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1858D9-003B-4EF3-831D-162005FAE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57" y="0"/>
            <a:ext cx="4767943" cy="317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00199F-EE4E-47C8-86CB-4530521B4DE9}"/>
              </a:ext>
            </a:extLst>
          </p:cNvPr>
          <p:cNvSpPr/>
          <p:nvPr/>
        </p:nvSpPr>
        <p:spPr>
          <a:xfrm>
            <a:off x="7662438" y="0"/>
            <a:ext cx="4291182" cy="304698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Go for </a:t>
            </a:r>
          </a:p>
          <a:p>
            <a:pPr algn="ctr"/>
            <a:endParaRPr lang="en-US" sz="48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nk Free" panose="03080402000500000000" pitchFamily="66" charset="0"/>
              <a:ea typeface="Calibri" panose="020F0502020204030204" pitchFamily="34" charset="0"/>
            </a:endParaRPr>
          </a:p>
          <a:p>
            <a:pPr algn="ctr"/>
            <a:endParaRPr lang="en-US" sz="48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nk Free" panose="03080402000500000000" pitchFamily="66" charset="0"/>
              <a:ea typeface="Calibri" panose="020F0502020204030204" pitchFamily="34" charset="0"/>
            </a:endParaRPr>
          </a:p>
          <a:p>
            <a:pPr algn="ctr"/>
            <a:r>
              <a:rPr lang="en-US" sz="4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A. S.W.I.M. </a:t>
            </a:r>
            <a:endParaRPr lang="en-US" sz="48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nk Free" panose="03080402000500000000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D01BA0-4D4D-486E-A176-2AB9BC3437E7}"/>
              </a:ext>
            </a:extLst>
          </p:cNvPr>
          <p:cNvSpPr/>
          <p:nvPr/>
        </p:nvSpPr>
        <p:spPr>
          <a:xfrm>
            <a:off x="1171704" y="5459156"/>
            <a:ext cx="10979455" cy="1398844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editate</a:t>
            </a: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on the goodness of God and 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person of Christ,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6D39FB-05E5-46B5-AFA9-9598C3CC3084}"/>
              </a:ext>
            </a:extLst>
          </p:cNvPr>
          <p:cNvSpPr/>
          <p:nvPr/>
        </p:nvSpPr>
        <p:spPr>
          <a:xfrm>
            <a:off x="0" y="-156540"/>
            <a:ext cx="2851806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wordArtVert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7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A</a:t>
            </a:r>
            <a:r>
              <a:rPr lang="en-US" sz="7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S</a:t>
            </a:r>
            <a:r>
              <a:rPr lang="en-US" sz="7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W</a:t>
            </a:r>
            <a:r>
              <a:rPr lang="en-US" sz="7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I</a:t>
            </a:r>
            <a:r>
              <a:rPr lang="en-US" sz="7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M</a:t>
            </a:r>
            <a:r>
              <a:rPr lang="en-US" sz="6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 </a:t>
            </a:r>
            <a:endParaRPr lang="en-US" sz="6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nk Free" panose="03080402000500000000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5182A3-5BF2-4407-8E06-01F099AF7B6F}"/>
              </a:ext>
            </a:extLst>
          </p:cNvPr>
          <p:cNvSpPr/>
          <p:nvPr/>
        </p:nvSpPr>
        <p:spPr>
          <a:xfrm>
            <a:off x="1012281" y="1480713"/>
            <a:ext cx="6650157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urround</a:t>
            </a: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yourself with God’s people</a:t>
            </a:r>
            <a:endParaRPr lang="en-US" sz="4000" b="1" dirty="0">
              <a:latin typeface="Ink Free" panose="03080402000500000000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596E1-E369-4526-A625-84BD48BAACEA}"/>
              </a:ext>
            </a:extLst>
          </p:cNvPr>
          <p:cNvSpPr/>
          <p:nvPr/>
        </p:nvSpPr>
        <p:spPr>
          <a:xfrm>
            <a:off x="1171704" y="3134343"/>
            <a:ext cx="6117955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alk</a:t>
            </a: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through life in prayer</a:t>
            </a:r>
            <a:endParaRPr lang="en-US" sz="4000" b="1" dirty="0">
              <a:latin typeface="Ink Free" panose="03080402000500000000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46944-81A1-4401-B6F8-9DECCB34B917}"/>
              </a:ext>
            </a:extLst>
          </p:cNvPr>
          <p:cNvSpPr/>
          <p:nvPr/>
        </p:nvSpPr>
        <p:spPr>
          <a:xfrm>
            <a:off x="1117900" y="4451857"/>
            <a:ext cx="6615911" cy="67710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800" b="1" dirty="0" err="1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mmerse</a:t>
            </a:r>
            <a:r>
              <a:rPr lang="en-US" sz="38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yourself in God’s word</a:t>
            </a:r>
            <a:endParaRPr lang="en-US" sz="3800" b="1" dirty="0">
              <a:latin typeface="Ink Free" panose="03080402000500000000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9469E3-C2F3-4879-942B-1FA381A87049}"/>
              </a:ext>
            </a:extLst>
          </p:cNvPr>
          <p:cNvSpPr/>
          <p:nvPr/>
        </p:nvSpPr>
        <p:spPr>
          <a:xfrm>
            <a:off x="1171704" y="610848"/>
            <a:ext cx="5036956" cy="7078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pply</a:t>
            </a: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these to your life.</a:t>
            </a:r>
            <a:endParaRPr lang="en-US" sz="40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9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33CC83-F237-4496-8A4E-2BED1FABA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14365">
            <a:off x="1256038" y="771847"/>
            <a:ext cx="4112107" cy="52400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BAF486-2C47-421B-85FC-38D7E48AC5CC}"/>
              </a:ext>
            </a:extLst>
          </p:cNvPr>
          <p:cNvSpPr/>
          <p:nvPr/>
        </p:nvSpPr>
        <p:spPr>
          <a:xfrm>
            <a:off x="5880117" y="35229"/>
            <a:ext cx="612882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  <a:tab pos="457200" algn="l"/>
                <a:tab pos="685800" algn="l"/>
              </a:tabLst>
            </a:pPr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Times New Roman" panose="02020603050405020304" pitchFamily="18" charset="0"/>
              </a:rPr>
              <a:t> </a:t>
            </a:r>
          </a:p>
          <a:p>
            <a:pPr algn="ctr">
              <a:tabLst>
                <a:tab pos="228600" algn="l"/>
              </a:tabLst>
            </a:pPr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Times New Roman" panose="02020603050405020304" pitchFamily="18" charset="0"/>
              </a:rPr>
              <a:t>	</a:t>
            </a:r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Times New Roman" panose="02020603050405020304" pitchFamily="18" charset="0"/>
              </a:rPr>
              <a:t>I, Paul, (Christ Jesus’ messenger by God’s design), write those made holy in Christ Jesus and who exercise their faith </a:t>
            </a:r>
          </a:p>
          <a:p>
            <a:pPr algn="ctr">
              <a:tabLst>
                <a:tab pos="228600" algn="l"/>
              </a:tabLst>
            </a:pPr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Times New Roman" panose="02020603050405020304" pitchFamily="18" charset="0"/>
              </a:rPr>
              <a:t>in the city of Ephesus.</a:t>
            </a:r>
          </a:p>
          <a:p>
            <a:pPr algn="ctr">
              <a:tabLst>
                <a:tab pos="228600" algn="l"/>
              </a:tabLst>
            </a:pPr>
            <a:endParaRPr lang="en-US" sz="40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Ink Free" panose="03080402000500000000" pitchFamily="66" charset="0"/>
              <a:ea typeface="Times New Roman" panose="02020603050405020304" pitchFamily="18" charset="0"/>
            </a:endParaRPr>
          </a:p>
          <a:p>
            <a:pPr algn="ctr">
              <a:tabLst>
                <a:tab pos="228600" algn="l"/>
              </a:tabLst>
            </a:pPr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Times New Roman" panose="02020603050405020304" pitchFamily="18" charset="0"/>
              </a:rPr>
              <a:t>	Grace and peace come to you from God our Father and the Lord Jesus Christ.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CABFB8-6541-44A7-AD69-21B07B58BA49}"/>
              </a:ext>
            </a:extLst>
          </p:cNvPr>
          <p:cNvSpPr/>
          <p:nvPr/>
        </p:nvSpPr>
        <p:spPr>
          <a:xfrm rot="20532845">
            <a:off x="930002" y="1995123"/>
            <a:ext cx="45157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  <a:tab pos="457200" algn="l"/>
                <a:tab pos="685800" algn="l"/>
              </a:tabLst>
            </a:pPr>
            <a:r>
              <a:rPr lang="en-US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Colonna MT" panose="04020805060202030203" pitchFamily="82" charset="0"/>
                <a:ea typeface="Times New Roman" panose="02020603050405020304" pitchFamily="18" charset="0"/>
              </a:rPr>
              <a:t>Paul’s Letter To 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28600" algn="l"/>
                <a:tab pos="457200" algn="l"/>
                <a:tab pos="685800" algn="l"/>
              </a:tabLst>
            </a:pPr>
            <a:r>
              <a:rPr lang="en-US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Colonna MT" panose="04020805060202030203" pitchFamily="82" charset="0"/>
                <a:ea typeface="Times New Roman" panose="02020603050405020304" pitchFamily="18" charset="0"/>
              </a:rPr>
              <a:t>The Ephesian Christians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1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4503E0-B699-43CD-8633-909F0D8DF5CF}"/>
              </a:ext>
            </a:extLst>
          </p:cNvPr>
          <p:cNvSpPr/>
          <p:nvPr/>
        </p:nvSpPr>
        <p:spPr>
          <a:xfrm>
            <a:off x="3338286" y="140676"/>
            <a:ext cx="867552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800" b="1" dirty="0">
                <a:latin typeface="Ink Free" panose="03080402000500000000" pitchFamily="66" charset="0"/>
                <a:ea typeface="Times New Roman" panose="02020603050405020304" pitchFamily="18" charset="0"/>
              </a:rPr>
              <a:t>Shout Hallelujah and </a:t>
            </a:r>
            <a:r>
              <a:rPr lang="en-US" sz="3800" b="1" i="1" dirty="0">
                <a:latin typeface="Ink Free" panose="03080402000500000000" pitchFamily="66" charset="0"/>
                <a:ea typeface="Times New Roman" panose="02020603050405020304" pitchFamily="18" charset="0"/>
              </a:rPr>
              <a:t>brag</a:t>
            </a:r>
            <a:r>
              <a:rPr lang="en-US" sz="3800" b="1" dirty="0">
                <a:latin typeface="Ink Free" panose="03080402000500000000" pitchFamily="66" charset="0"/>
                <a:ea typeface="Times New Roman" panose="02020603050405020304" pitchFamily="18" charset="0"/>
              </a:rPr>
              <a:t> about </a:t>
            </a:r>
          </a:p>
          <a:p>
            <a:pPr algn="ctr">
              <a:tabLst>
                <a:tab pos="228600" algn="l"/>
              </a:tabLst>
            </a:pPr>
            <a:r>
              <a:rPr lang="en-US" sz="3800" b="1" dirty="0">
                <a:latin typeface="Ink Free" panose="03080402000500000000" pitchFamily="66" charset="0"/>
                <a:ea typeface="Times New Roman" panose="02020603050405020304" pitchFamily="18" charset="0"/>
              </a:rPr>
              <a:t>the God and Father of our </a:t>
            </a:r>
          </a:p>
          <a:p>
            <a:pPr algn="ctr">
              <a:tabLst>
                <a:tab pos="228600" algn="l"/>
              </a:tabLst>
            </a:pPr>
            <a:r>
              <a:rPr lang="en-US" sz="3800" b="1" dirty="0">
                <a:latin typeface="Ink Free" panose="03080402000500000000" pitchFamily="66" charset="0"/>
                <a:ea typeface="Times New Roman" panose="02020603050405020304" pitchFamily="18" charset="0"/>
              </a:rPr>
              <a:t>Lord Jesus Christ!</a:t>
            </a:r>
          </a:p>
          <a:p>
            <a:pPr algn="ctr"/>
            <a:r>
              <a:rPr lang="en-US" sz="3800" b="1" dirty="0">
                <a:latin typeface="Ink Free" panose="03080402000500000000" pitchFamily="66" charset="0"/>
                <a:ea typeface="Times New Roman" panose="02020603050405020304" pitchFamily="18" charset="0"/>
              </a:rPr>
              <a:t>	He has blessed us with every single spiritual blessing in Christ.  </a:t>
            </a:r>
            <a:endParaRPr lang="en-US" sz="3800" b="1" dirty="0">
              <a:latin typeface="Ink Free" panose="030804020005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3444E-2D0F-46C4-9D7E-20AF2B1FF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2168">
            <a:off x="789793" y="-152647"/>
            <a:ext cx="2625047" cy="34757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0B3BFF-5921-485A-A986-958F86C31AB1}"/>
              </a:ext>
            </a:extLst>
          </p:cNvPr>
          <p:cNvSpPr/>
          <p:nvPr/>
        </p:nvSpPr>
        <p:spPr>
          <a:xfrm rot="21044654">
            <a:off x="631106" y="307947"/>
            <a:ext cx="29424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  <a:tab pos="457200" algn="l"/>
                <a:tab pos="685800" algn="l"/>
              </a:tabLst>
            </a:pP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Colonna MT" panose="04020805060202030203" pitchFamily="82" charset="0"/>
                <a:ea typeface="Times New Roman" panose="02020603050405020304" pitchFamily="18" charset="0"/>
              </a:rPr>
              <a:t>Paul’s Panoramic </a:t>
            </a:r>
          </a:p>
          <a:p>
            <a:pPr algn="ctr">
              <a:tabLst>
                <a:tab pos="228600" algn="l"/>
                <a:tab pos="457200" algn="l"/>
                <a:tab pos="685800" algn="l"/>
              </a:tabLst>
            </a:pP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Colonna MT" panose="04020805060202030203" pitchFamily="82" charset="0"/>
                <a:ea typeface="Times New Roman" panose="02020603050405020304" pitchFamily="18" charset="0"/>
              </a:rPr>
              <a:t>view of God’s Great Plan</a:t>
            </a:r>
          </a:p>
          <a:p>
            <a:pPr algn="ctr">
              <a:tabLst>
                <a:tab pos="228600" algn="l"/>
                <a:tab pos="457200" algn="l"/>
                <a:tab pos="685800" algn="l"/>
              </a:tabLst>
            </a:pP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Colonna MT" panose="04020805060202030203" pitchFamily="82" charset="0"/>
                <a:ea typeface="Times New Roman" panose="02020603050405020304" pitchFamily="18" charset="0"/>
              </a:rPr>
              <a:t>1:3-14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790A1C-6A8A-4BF4-9CA4-695C39C01293}"/>
              </a:ext>
            </a:extLst>
          </p:cNvPr>
          <p:cNvSpPr/>
          <p:nvPr/>
        </p:nvSpPr>
        <p:spPr>
          <a:xfrm>
            <a:off x="0" y="3164255"/>
            <a:ext cx="12192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latin typeface="Ink Free" panose="03080402000500000000" pitchFamily="66" charset="0"/>
                <a:ea typeface="Times New Roman" panose="02020603050405020304" pitchFamily="18" charset="0"/>
              </a:rPr>
              <a:t>For, before the creation of the world, God decided that when he looked upon those in Christ, he would see </a:t>
            </a:r>
          </a:p>
          <a:p>
            <a:pPr algn="ctr"/>
            <a:r>
              <a:rPr lang="en-US" sz="3800" b="1" dirty="0">
                <a:latin typeface="Ink Free" panose="03080402000500000000" pitchFamily="66" charset="0"/>
                <a:ea typeface="Times New Roman" panose="02020603050405020304" pitchFamily="18" charset="0"/>
              </a:rPr>
              <a:t>them as holy and blameless people.  In his love he </a:t>
            </a:r>
          </a:p>
          <a:p>
            <a:pPr algn="ctr"/>
            <a:r>
              <a:rPr lang="en-US" sz="3800" b="1" dirty="0">
                <a:latin typeface="Ink Free" panose="03080402000500000000" pitchFamily="66" charset="0"/>
                <a:ea typeface="Times New Roman" panose="02020603050405020304" pitchFamily="18" charset="0"/>
              </a:rPr>
              <a:t>decided long before creation that he would </a:t>
            </a:r>
          </a:p>
          <a:p>
            <a:pPr algn="ctr"/>
            <a:r>
              <a:rPr lang="en-US" sz="3800" b="1" dirty="0">
                <a:latin typeface="Ink Free" panose="03080402000500000000" pitchFamily="66" charset="0"/>
                <a:ea typeface="Times New Roman" panose="02020603050405020304" pitchFamily="18" charset="0"/>
              </a:rPr>
              <a:t>adopt us through Jesus Christ because it </a:t>
            </a:r>
          </a:p>
          <a:p>
            <a:pPr algn="ctr"/>
            <a:r>
              <a:rPr lang="en-US" sz="3800" b="1" dirty="0">
                <a:latin typeface="Ink Free" panose="03080402000500000000" pitchFamily="66" charset="0"/>
                <a:ea typeface="Times New Roman" panose="02020603050405020304" pitchFamily="18" charset="0"/>
              </a:rPr>
              <a:t>gave him great pleasure and he wanted to do it.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2764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FF298A-A255-45F1-A1FB-528B6DAF1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2168">
            <a:off x="833850" y="-93857"/>
            <a:ext cx="2625047" cy="3475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12E847-8601-4898-93EF-AFCFF417BE8F}"/>
              </a:ext>
            </a:extLst>
          </p:cNvPr>
          <p:cNvSpPr/>
          <p:nvPr/>
        </p:nvSpPr>
        <p:spPr>
          <a:xfrm rot="21044654">
            <a:off x="675163" y="366738"/>
            <a:ext cx="29424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  <a:tab pos="457200" algn="l"/>
                <a:tab pos="685800" algn="l"/>
              </a:tabLst>
            </a:pP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Colonna MT" panose="04020805060202030203" pitchFamily="82" charset="0"/>
                <a:ea typeface="Times New Roman" panose="02020603050405020304" pitchFamily="18" charset="0"/>
              </a:rPr>
              <a:t>Paul’s Panoramic </a:t>
            </a:r>
          </a:p>
          <a:p>
            <a:pPr algn="ctr">
              <a:tabLst>
                <a:tab pos="228600" algn="l"/>
                <a:tab pos="457200" algn="l"/>
                <a:tab pos="685800" algn="l"/>
              </a:tabLst>
            </a:pP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Colonna MT" panose="04020805060202030203" pitchFamily="82" charset="0"/>
                <a:ea typeface="Times New Roman" panose="02020603050405020304" pitchFamily="18" charset="0"/>
              </a:rPr>
              <a:t>view of God’s Great Plan</a:t>
            </a:r>
          </a:p>
          <a:p>
            <a:pPr algn="ctr">
              <a:tabLst>
                <a:tab pos="228600" algn="l"/>
                <a:tab pos="457200" algn="l"/>
                <a:tab pos="685800" algn="l"/>
              </a:tabLst>
            </a:pP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Colonna MT" panose="04020805060202030203" pitchFamily="82" charset="0"/>
                <a:ea typeface="Times New Roman" panose="02020603050405020304" pitchFamily="18" charset="0"/>
              </a:rPr>
              <a:t>1:3-14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496EAD-8566-422B-8B69-6076701FD7D2}"/>
              </a:ext>
            </a:extLst>
          </p:cNvPr>
          <p:cNvSpPr/>
          <p:nvPr/>
        </p:nvSpPr>
        <p:spPr>
          <a:xfrm>
            <a:off x="3803867" y="258901"/>
            <a:ext cx="83881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 Oh, we can brag about this tremendous grace!  He gave us this grace, this gift, without cost to us </a:t>
            </a:r>
          </a:p>
          <a:p>
            <a:pPr algn="ctr">
              <a:tabLst>
                <a:tab pos="228600" algn="l"/>
              </a:tabLst>
            </a:pPr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in the One he loves.  In him we have been purchased by his blood and </a:t>
            </a:r>
            <a:endParaRPr lang="en-US" sz="4000" b="1" dirty="0">
              <a:effectLst/>
              <a:latin typeface="Ink Free" panose="03080402000500000000" pitchFamily="66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11C793-45A1-472D-8D98-549D9D91DDF1}"/>
              </a:ext>
            </a:extLst>
          </p:cNvPr>
          <p:cNvSpPr/>
          <p:nvPr/>
        </p:nvSpPr>
        <p:spPr>
          <a:xfrm>
            <a:off x="1" y="3429000"/>
            <a:ext cx="121919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in accordance to God’s great riches he has completely forgotten about the wrongs we have done against 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him.  He lavished his free and beautiful gift on 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us because he knew that that was exactly 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what we needed.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924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3145C8-A837-49A7-990F-55F20A13A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2168">
            <a:off x="789792" y="-153390"/>
            <a:ext cx="2625047" cy="3475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A99C7-72EB-4923-96CB-AA01B3F29051}"/>
              </a:ext>
            </a:extLst>
          </p:cNvPr>
          <p:cNvSpPr/>
          <p:nvPr/>
        </p:nvSpPr>
        <p:spPr>
          <a:xfrm rot="21044654">
            <a:off x="675164" y="300374"/>
            <a:ext cx="29424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  <a:tab pos="457200" algn="l"/>
                <a:tab pos="685800" algn="l"/>
              </a:tabLst>
            </a:pP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Colonna MT" panose="04020805060202030203" pitchFamily="82" charset="0"/>
                <a:ea typeface="Times New Roman" panose="02020603050405020304" pitchFamily="18" charset="0"/>
              </a:rPr>
              <a:t>Paul’s Panoramic </a:t>
            </a:r>
          </a:p>
          <a:p>
            <a:pPr algn="ctr">
              <a:tabLst>
                <a:tab pos="228600" algn="l"/>
                <a:tab pos="457200" algn="l"/>
                <a:tab pos="685800" algn="l"/>
              </a:tabLst>
            </a:pP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Colonna MT" panose="04020805060202030203" pitchFamily="82" charset="0"/>
                <a:ea typeface="Times New Roman" panose="02020603050405020304" pitchFamily="18" charset="0"/>
              </a:rPr>
              <a:t>view of God’s Great Plan</a:t>
            </a:r>
          </a:p>
          <a:p>
            <a:pPr algn="ctr">
              <a:tabLst>
                <a:tab pos="228600" algn="l"/>
                <a:tab pos="457200" algn="l"/>
                <a:tab pos="685800" algn="l"/>
              </a:tabLst>
            </a:pP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Colonna MT" panose="04020805060202030203" pitchFamily="82" charset="0"/>
                <a:ea typeface="Times New Roman" panose="02020603050405020304" pitchFamily="18" charset="0"/>
              </a:rPr>
              <a:t>1:3-14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992464-CE56-4FD9-B1A2-251DB4F2BDE6}"/>
              </a:ext>
            </a:extLst>
          </p:cNvPr>
          <p:cNvSpPr/>
          <p:nvPr/>
        </p:nvSpPr>
        <p:spPr>
          <a:xfrm>
            <a:off x="3702268" y="80371"/>
            <a:ext cx="81655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	Then, he let us in on a secret, his own personal secret, because it gave him good pleasure and he had planned this all along in Christ.</a:t>
            </a:r>
          </a:p>
          <a:p>
            <a:pPr algn="ctr"/>
            <a:endParaRPr lang="en-US" sz="4000" b="1" dirty="0">
              <a:latin typeface="Ink Free" panose="03080402000500000000" pitchFamily="66" charset="0"/>
              <a:ea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 Here’s his “open secret:” </a:t>
            </a:r>
            <a:endParaRPr lang="en-US" sz="4000" b="1" dirty="0">
              <a:latin typeface="Ink Free" panose="03080402000500000000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105CC-2F49-4C10-AE19-5B86DE2F9674}"/>
              </a:ext>
            </a:extLst>
          </p:cNvPr>
          <p:cNvSpPr/>
          <p:nvPr/>
        </p:nvSpPr>
        <p:spPr>
          <a:xfrm>
            <a:off x="1" y="4071130"/>
            <a:ext cx="12191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Under Christ’s management and control (at just the right moment and with precise timing) all things 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in heaven and on earth are brought back 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once again, under his rule.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8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9EC9EF-0E02-4E6C-BB0E-259A45907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2168">
            <a:off x="789792" y="-211446"/>
            <a:ext cx="2625047" cy="3475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939060-CC33-474B-837A-42F9E60B8B20}"/>
              </a:ext>
            </a:extLst>
          </p:cNvPr>
          <p:cNvSpPr/>
          <p:nvPr/>
        </p:nvSpPr>
        <p:spPr>
          <a:xfrm rot="21044654">
            <a:off x="675164" y="227804"/>
            <a:ext cx="29424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  <a:tab pos="457200" algn="l"/>
                <a:tab pos="685800" algn="l"/>
              </a:tabLst>
            </a:pP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Colonna MT" panose="04020805060202030203" pitchFamily="82" charset="0"/>
                <a:ea typeface="Times New Roman" panose="02020603050405020304" pitchFamily="18" charset="0"/>
              </a:rPr>
              <a:t>Paul’s Panoramic </a:t>
            </a:r>
          </a:p>
          <a:p>
            <a:pPr algn="ctr">
              <a:tabLst>
                <a:tab pos="228600" algn="l"/>
                <a:tab pos="457200" algn="l"/>
                <a:tab pos="685800" algn="l"/>
              </a:tabLst>
            </a:pP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Colonna MT" panose="04020805060202030203" pitchFamily="82" charset="0"/>
                <a:ea typeface="Times New Roman" panose="02020603050405020304" pitchFamily="18" charset="0"/>
              </a:rPr>
              <a:t>view of God’s Great Plan</a:t>
            </a:r>
          </a:p>
          <a:p>
            <a:pPr algn="ctr">
              <a:tabLst>
                <a:tab pos="228600" algn="l"/>
                <a:tab pos="457200" algn="l"/>
                <a:tab pos="685800" algn="l"/>
              </a:tabLst>
            </a:pP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Colonna MT" panose="04020805060202030203" pitchFamily="82" charset="0"/>
                <a:ea typeface="Times New Roman" panose="02020603050405020304" pitchFamily="18" charset="0"/>
              </a:rPr>
              <a:t>1:3-14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A6EA3-2DE3-49E2-979F-BA7332683A3C}"/>
              </a:ext>
            </a:extLst>
          </p:cNvPr>
          <p:cNvSpPr/>
          <p:nvPr/>
        </p:nvSpPr>
        <p:spPr>
          <a:xfrm>
            <a:off x="4026440" y="171494"/>
            <a:ext cx="7987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In him we were also made heirs, having been destined long ago to receive our inheritance according to His perfect plan (he works out everything, like a Master musician </a:t>
            </a:r>
            <a:endParaRPr lang="en-US" sz="4000" b="1" dirty="0">
              <a:effectLst/>
              <a:latin typeface="Ink Free" panose="03080402000500000000" pitchFamily="66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340E6-160D-4554-8279-D57B0F3AC9F8}"/>
              </a:ext>
            </a:extLst>
          </p:cNvPr>
          <p:cNvSpPr/>
          <p:nvPr/>
        </p:nvSpPr>
        <p:spPr>
          <a:xfrm>
            <a:off x="178191" y="3243944"/>
            <a:ext cx="118356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leading a choir in perfect harmony according to his will) so that we, the first ones to place our hope 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in Christ might be a song of praise, of rightful braggadocio to his glory.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2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93CFDE-37DB-4797-BABF-8ACDB6309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2168">
            <a:off x="789792" y="-211446"/>
            <a:ext cx="2625047" cy="3475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E6D881-3FE2-4777-93FF-FF95E06D4EC7}"/>
              </a:ext>
            </a:extLst>
          </p:cNvPr>
          <p:cNvSpPr/>
          <p:nvPr/>
        </p:nvSpPr>
        <p:spPr>
          <a:xfrm rot="21044654">
            <a:off x="675164" y="227804"/>
            <a:ext cx="29424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  <a:tab pos="457200" algn="l"/>
                <a:tab pos="685800" algn="l"/>
              </a:tabLst>
            </a:pP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Colonna MT" panose="04020805060202030203" pitchFamily="82" charset="0"/>
                <a:ea typeface="Times New Roman" panose="02020603050405020304" pitchFamily="18" charset="0"/>
              </a:rPr>
              <a:t>Paul’s Panoramic </a:t>
            </a:r>
          </a:p>
          <a:p>
            <a:pPr algn="ctr">
              <a:tabLst>
                <a:tab pos="228600" algn="l"/>
                <a:tab pos="457200" algn="l"/>
                <a:tab pos="685800" algn="l"/>
              </a:tabLst>
            </a:pP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Colonna MT" panose="04020805060202030203" pitchFamily="82" charset="0"/>
                <a:ea typeface="Times New Roman" panose="02020603050405020304" pitchFamily="18" charset="0"/>
              </a:rPr>
              <a:t>view of God’s Great Plan</a:t>
            </a:r>
          </a:p>
          <a:p>
            <a:pPr algn="ctr">
              <a:tabLst>
                <a:tab pos="228600" algn="l"/>
                <a:tab pos="457200" algn="l"/>
                <a:tab pos="685800" algn="l"/>
              </a:tabLst>
            </a:pP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Colonna MT" panose="04020805060202030203" pitchFamily="82" charset="0"/>
                <a:ea typeface="Times New Roman" panose="02020603050405020304" pitchFamily="18" charset="0"/>
              </a:rPr>
              <a:t>1:3-14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8DBD59-4D59-4173-95A6-99B92EBD457D}"/>
              </a:ext>
            </a:extLst>
          </p:cNvPr>
          <p:cNvSpPr/>
          <p:nvPr/>
        </p:nvSpPr>
        <p:spPr>
          <a:xfrm>
            <a:off x="3454400" y="203201"/>
            <a:ext cx="873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And you, too, were included in Christ when you heard his truth, the good news of your salvation. </a:t>
            </a:r>
          </a:p>
          <a:p>
            <a:pPr algn="ctr">
              <a:tabLst>
                <a:tab pos="228600" algn="l"/>
              </a:tabLst>
            </a:pPr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Having completely turned your </a:t>
            </a:r>
          </a:p>
          <a:p>
            <a:pPr algn="ctr">
              <a:tabLst>
                <a:tab pos="228600" algn="l"/>
              </a:tabLst>
            </a:pPr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trust over to him, a seal was </a:t>
            </a:r>
            <a:endParaRPr lang="en-US" sz="4000" b="1" dirty="0">
              <a:effectLst/>
              <a:latin typeface="Ink Free" panose="03080402000500000000" pitchFamily="66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879DA-699D-484A-9A5F-98C2A30676D5}"/>
              </a:ext>
            </a:extLst>
          </p:cNvPr>
          <p:cNvSpPr/>
          <p:nvPr/>
        </p:nvSpPr>
        <p:spPr>
          <a:xfrm>
            <a:off x="107580" y="3293487"/>
            <a:ext cx="120560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permanently imbedded in you, the promised Holy Spirit.  He is a down payment to you, which guarantees 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that you will receive an inheritance when God finally closes the books on all that are his.  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  <a:ea typeface="Times New Roman" panose="02020603050405020304" pitchFamily="18" charset="0"/>
              </a:rPr>
              <a:t>Praise His Glory!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87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E211B6-CC91-4D62-AC12-61A17665D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580"/>
            <a:ext cx="3599543" cy="4571420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C86C27-6228-45E1-8F7F-78DDB01B6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203852" cy="310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F4FD1A-562F-4D44-8C5A-78EFB1AC6B39}"/>
              </a:ext>
            </a:extLst>
          </p:cNvPr>
          <p:cNvSpPr/>
          <p:nvPr/>
        </p:nvSpPr>
        <p:spPr>
          <a:xfrm>
            <a:off x="6265904" y="1314219"/>
            <a:ext cx="2505302" cy="166013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Time of Prayer</a:t>
            </a:r>
            <a:endParaRPr lang="en-US" sz="4800" dirty="0"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215930-EB24-48A5-987C-1EEA1823978E}"/>
              </a:ext>
            </a:extLst>
          </p:cNvPr>
          <p:cNvSpPr/>
          <p:nvPr/>
        </p:nvSpPr>
        <p:spPr>
          <a:xfrm>
            <a:off x="116114" y="144752"/>
            <a:ext cx="5718629" cy="193899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Distractions of life – busy-ness – worries and concerns 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D3E43C-BAAC-4317-BF04-0790667622A7}"/>
              </a:ext>
            </a:extLst>
          </p:cNvPr>
          <p:cNvSpPr/>
          <p:nvPr/>
        </p:nvSpPr>
        <p:spPr>
          <a:xfrm>
            <a:off x="0" y="4919008"/>
            <a:ext cx="3483429" cy="193899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“Please help me get out of this situation”</a:t>
            </a:r>
            <a:endParaRPr lang="en-US" sz="4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C873C5-ABDB-4098-B588-9CCF56B0DC7F}"/>
              </a:ext>
            </a:extLst>
          </p:cNvPr>
          <p:cNvSpPr/>
          <p:nvPr/>
        </p:nvSpPr>
        <p:spPr>
          <a:xfrm>
            <a:off x="3599542" y="3548349"/>
            <a:ext cx="8592457" cy="136652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Paul’s life of prayer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</a:rPr>
              <a:t>“I have not stopped” </a:t>
            </a:r>
            <a:endParaRPr lang="en-US" sz="4000" b="1" dirty="0">
              <a:latin typeface="Ink Free" panose="03080402000500000000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73A0DB-248F-460D-8010-03634A77DCEE}"/>
              </a:ext>
            </a:extLst>
          </p:cNvPr>
          <p:cNvSpPr/>
          <p:nvPr/>
        </p:nvSpPr>
        <p:spPr>
          <a:xfrm>
            <a:off x="3759973" y="5308771"/>
            <a:ext cx="8432027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A lifestyle, a way of thinking, 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a pattern of life</a:t>
            </a:r>
            <a:endParaRPr lang="en-US" sz="40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9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5ABC3A-7EF3-4616-9989-7064FD84C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26" y="67107"/>
            <a:ext cx="6203852" cy="310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75C260-1F9F-4E8D-AE7A-F90043D82E8F}"/>
              </a:ext>
            </a:extLst>
          </p:cNvPr>
          <p:cNvSpPr/>
          <p:nvPr/>
        </p:nvSpPr>
        <p:spPr>
          <a:xfrm>
            <a:off x="115978" y="1381326"/>
            <a:ext cx="2505302" cy="166013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Time of Prayer</a:t>
            </a:r>
            <a:endParaRPr lang="en-US" sz="4800" dirty="0"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D01CE7-1205-4106-89B4-48838D691A07}"/>
              </a:ext>
            </a:extLst>
          </p:cNvPr>
          <p:cNvSpPr/>
          <p:nvPr/>
        </p:nvSpPr>
        <p:spPr>
          <a:xfrm>
            <a:off x="6149926" y="266534"/>
            <a:ext cx="6042074" cy="20574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“Walking-in-life prayer”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Pray continually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~ 1 Thess. 5:16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DC3107-501E-42C0-A174-36E7C595482A}"/>
              </a:ext>
            </a:extLst>
          </p:cNvPr>
          <p:cNvSpPr/>
          <p:nvPr/>
        </p:nvSpPr>
        <p:spPr>
          <a:xfrm>
            <a:off x="0" y="3544863"/>
            <a:ext cx="12192000" cy="304660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Smart phones that keep us dumb;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time-saving devices and we have no time;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involved with sports that we have quenched the Spirit;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TV’s have caused our minds to shift into idle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 that we no longer think.</a:t>
            </a:r>
          </a:p>
        </p:txBody>
      </p:sp>
    </p:spTree>
    <p:extLst>
      <p:ext uri="{BB962C8B-B14F-4D97-AF65-F5344CB8AC3E}">
        <p14:creationId xmlns:p14="http://schemas.microsoft.com/office/powerpoint/2010/main" val="420709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1955</TotalTime>
  <Words>630</Words>
  <Application>Microsoft Office PowerPoint</Application>
  <PresentationFormat>Widescreen</PresentationFormat>
  <Paragraphs>118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Colonna MT</vt:lpstr>
      <vt:lpstr>Ink Free</vt:lpstr>
      <vt:lpstr>Papyrus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Gerry Binford</dc:creator>
  <cp:lastModifiedBy>AV Team</cp:lastModifiedBy>
  <cp:revision>22</cp:revision>
  <cp:lastPrinted>2019-03-24T10:07:25Z</cp:lastPrinted>
  <dcterms:created xsi:type="dcterms:W3CDTF">2019-03-22T16:21:30Z</dcterms:created>
  <dcterms:modified xsi:type="dcterms:W3CDTF">2019-03-24T10:07:36Z</dcterms:modified>
</cp:coreProperties>
</file>