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74" y="7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030211-10D1-49B6-84B8-47C336C536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752D3-404B-4019-98F0-39CDC511E3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E4EC2-C0E2-4498-95B4-7C08E33098E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6F15F-24D5-4FCC-B6A5-7291C4AD70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7B811C2E-D54C-4A8C-A81D-B223AA048B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7EFED-4CA4-4893-932C-ECF6057D39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5A1018DC-EB75-4D8C-B481-706611D39EA0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F58A77D4-A98E-4507-ABD2-0B769F303783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6AD4A434-B477-44D7-8233-0DF8EBE760E3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41CAB17C-D028-4B9C-B005-1A02C8CA8F4D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6AB5A747-7DA9-44DE-8000-AFF92CDD84D8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AC2E529F-EC60-4FB8-A14C-1A7070B7BBE2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B51BDE66-1382-41CB-B9B7-F3C5683CB47A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9760150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83084-67A0-4043-A246-3DB9E702052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3990F-FBAF-48DC-8AED-7EB913FF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8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3990F-FBAF-48DC-8AED-7EB913FFC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3990F-FBAF-48DC-8AED-7EB913FFCB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3990F-FBAF-48DC-8AED-7EB913FFCB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1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3990F-FBAF-48DC-8AED-7EB913FFC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3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3990F-FBAF-48DC-8AED-7EB913FFC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3990F-FBAF-48DC-8AED-7EB913FFC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3990F-FBAF-48DC-8AED-7EB913FFCB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46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56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972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4071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8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4228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9648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6954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3848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5840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26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1">
                <a:lumMod val="50000"/>
              </a:schemeClr>
            </a:gs>
            <a:gs pos="74000">
              <a:schemeClr val="bg1"/>
            </a:gs>
            <a:gs pos="24000">
              <a:schemeClr val="bg1"/>
            </a:gs>
            <a:gs pos="93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4644-EE89-4A7F-A274-24A33AF3974E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8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61A7091-F702-431E-8C4F-673233EB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EB625-3B74-4EE4-98F0-5565DAD934FC}"/>
              </a:ext>
            </a:extLst>
          </p:cNvPr>
          <p:cNvSpPr txBox="1"/>
          <p:nvPr/>
        </p:nvSpPr>
        <p:spPr>
          <a:xfrm>
            <a:off x="224693" y="283200"/>
            <a:ext cx="6335764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Not An Open Secret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0F7FB-A6E6-4DF5-B88A-664A25404521}"/>
              </a:ext>
            </a:extLst>
          </p:cNvPr>
          <p:cNvSpPr txBox="1"/>
          <p:nvPr/>
        </p:nvSpPr>
        <p:spPr>
          <a:xfrm rot="21017365">
            <a:off x="5821878" y="1546722"/>
            <a:ext cx="4412566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Ephesians 1:7-10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4AB1A58F-E385-4A8A-944E-C078244901C7}"/>
              </a:ext>
            </a:extLst>
          </p:cNvPr>
          <p:cNvSpPr/>
          <p:nvPr/>
        </p:nvSpPr>
        <p:spPr>
          <a:xfrm rot="16200000">
            <a:off x="8842213" y="3599550"/>
            <a:ext cx="3998172" cy="1831249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6F614-03FB-42B3-8B4F-B2A365D392AD}"/>
              </a:ext>
            </a:extLst>
          </p:cNvPr>
          <p:cNvSpPr txBox="1"/>
          <p:nvPr/>
        </p:nvSpPr>
        <p:spPr>
          <a:xfrm rot="16200000">
            <a:off x="9201923" y="4070711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</p:spTree>
    <p:extLst>
      <p:ext uri="{BB962C8B-B14F-4D97-AF65-F5344CB8AC3E}">
        <p14:creationId xmlns:p14="http://schemas.microsoft.com/office/powerpoint/2010/main" val="360295652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A35198-9227-415F-BF1C-3269292DF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889"/>
            <a:ext cx="4738255" cy="2665826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E1ABA9-3CA5-4024-B0D1-521459C30222}"/>
              </a:ext>
            </a:extLst>
          </p:cNvPr>
          <p:cNvSpPr/>
          <p:nvPr/>
        </p:nvSpPr>
        <p:spPr>
          <a:xfrm>
            <a:off x="390748" y="243892"/>
            <a:ext cx="6949339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8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Redeemed &amp; Forgiven v. 7</a:t>
            </a:r>
            <a:endParaRPr lang="en-US" sz="4800" dirty="0">
              <a:solidFill>
                <a:srgbClr val="FFC000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C4727-B9DE-49A9-AC0E-959C9C04BB3C}"/>
              </a:ext>
            </a:extLst>
          </p:cNvPr>
          <p:cNvSpPr/>
          <p:nvPr/>
        </p:nvSpPr>
        <p:spPr>
          <a:xfrm>
            <a:off x="0" y="3630159"/>
            <a:ext cx="4738255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Times New Roman" panose="02020603050405020304" pitchFamily="18" charset="0"/>
              </a:rPr>
              <a:t>To let go, send away</a:t>
            </a:r>
            <a:endParaRPr lang="en-US" sz="4000" b="1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76381-C483-4DDB-BFFC-55354F992956}"/>
              </a:ext>
            </a:extLst>
          </p:cNvPr>
          <p:cNvSpPr/>
          <p:nvPr/>
        </p:nvSpPr>
        <p:spPr>
          <a:xfrm>
            <a:off x="4627419" y="1167946"/>
            <a:ext cx="7453745" cy="317009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Ps. 103:12  ~As far as the east is from the west he removed our transgressions from us</a:t>
            </a:r>
          </a:p>
          <a:p>
            <a:pPr algn="ctr"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Micah 7:19 ~ hurl our iniquities into the depths of the sea.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9A7042-E7F0-44E2-909E-E1739E4C7B32}"/>
              </a:ext>
            </a:extLst>
          </p:cNvPr>
          <p:cNvSpPr/>
          <p:nvPr/>
        </p:nvSpPr>
        <p:spPr>
          <a:xfrm>
            <a:off x="0" y="4338045"/>
            <a:ext cx="12192000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Power of the Blood of Christ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C3D93B-1E4A-4E75-9151-32D6B22CD002}"/>
              </a:ext>
            </a:extLst>
          </p:cNvPr>
          <p:cNvSpPr/>
          <p:nvPr/>
        </p:nvSpPr>
        <p:spPr>
          <a:xfrm>
            <a:off x="124691" y="4991787"/>
            <a:ext cx="11956474" cy="1754326"/>
          </a:xfrm>
          <a:prstGeom prst="rect">
            <a:avLst/>
          </a:prstGeom>
          <a:ln w="28575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God made him who had no sin to be sin for us, so that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in him we might become the righteousness of God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2 Cor. 5:21</a:t>
            </a:r>
            <a:endParaRPr lang="en-US" sz="3600" b="1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30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02A49-5A91-4EAC-97E4-EB6677622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87"/>
            <a:ext cx="4839286" cy="3629465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528F50-1FAE-4612-B58C-00504CD55E25}"/>
              </a:ext>
            </a:extLst>
          </p:cNvPr>
          <p:cNvSpPr/>
          <p:nvPr/>
        </p:nvSpPr>
        <p:spPr>
          <a:xfrm>
            <a:off x="-17098" y="1395342"/>
            <a:ext cx="4856384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Times New Roman" panose="02020603050405020304" pitchFamily="18" charset="0"/>
              </a:rPr>
              <a:t>Riches of God’s grace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CDD5A1-92C4-423C-BBF5-1FA04F49B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12" y="0"/>
            <a:ext cx="6875189" cy="457200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7C5608-AF2B-4BA1-AD46-8FE1B83E67E6}"/>
              </a:ext>
            </a:extLst>
          </p:cNvPr>
          <p:cNvSpPr/>
          <p:nvPr/>
        </p:nvSpPr>
        <p:spPr>
          <a:xfrm>
            <a:off x="5316811" y="3681194"/>
            <a:ext cx="6875189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An abundance that goes beyond the expected measure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AA9B6-604F-4224-8EE2-119CC265ECAA}"/>
              </a:ext>
            </a:extLst>
          </p:cNvPr>
          <p:cNvSpPr/>
          <p:nvPr/>
        </p:nvSpPr>
        <p:spPr>
          <a:xfrm>
            <a:off x="130629" y="5449277"/>
            <a:ext cx="11930742" cy="1323439"/>
          </a:xfrm>
          <a:prstGeom prst="rect">
            <a:avLst/>
          </a:prstGeom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B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“On us” -  God’s grace penetrates into </a:t>
            </a:r>
          </a:p>
          <a:p>
            <a:pPr algn="ctr"/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our very being – becomes a part of us – changes us</a:t>
            </a:r>
            <a:endParaRPr lang="en-US" sz="4000" dirty="0">
              <a:latin typeface="Papyrus" panose="03070502060502030205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65432C-8AAE-4E75-B490-A9303FC38CC3}"/>
              </a:ext>
            </a:extLst>
          </p:cNvPr>
          <p:cNvSpPr/>
          <p:nvPr/>
        </p:nvSpPr>
        <p:spPr>
          <a:xfrm>
            <a:off x="0" y="99744"/>
            <a:ext cx="8332730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8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Source of Redeemed &amp; Forgiven</a:t>
            </a:r>
            <a:endParaRPr lang="en-US" sz="4800" dirty="0">
              <a:solidFill>
                <a:srgbClr val="FFC000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302815-B35B-4F77-BB9E-45336960F9DB}"/>
              </a:ext>
            </a:extLst>
          </p:cNvPr>
          <p:cNvSpPr/>
          <p:nvPr/>
        </p:nvSpPr>
        <p:spPr>
          <a:xfrm rot="20652217">
            <a:off x="8564694" y="2474748"/>
            <a:ext cx="3435880" cy="92333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LAVISHED</a:t>
            </a:r>
            <a:endParaRPr lang="en-US" sz="5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934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CF127E-C8E9-4D84-95BF-482417E3926A}"/>
              </a:ext>
            </a:extLst>
          </p:cNvPr>
          <p:cNvSpPr/>
          <p:nvPr/>
        </p:nvSpPr>
        <p:spPr>
          <a:xfrm>
            <a:off x="1" y="1389060"/>
            <a:ext cx="12191999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True wisdom:  God’s insights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Understanding:  Practical application </a:t>
            </a:r>
            <a:endParaRPr lang="en-US" sz="4000" b="1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0E798C-E5CF-43FE-A16E-DA6FD451B41C}"/>
              </a:ext>
            </a:extLst>
          </p:cNvPr>
          <p:cNvSpPr/>
          <p:nvPr/>
        </p:nvSpPr>
        <p:spPr>
          <a:xfrm>
            <a:off x="162576" y="254506"/>
            <a:ext cx="8762335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8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Wisdom &amp; Understanding v.8b-10</a:t>
            </a:r>
            <a:endParaRPr lang="en-US" sz="4800" dirty="0">
              <a:solidFill>
                <a:srgbClr val="FFC000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90DEC6-920D-4946-AAEC-4B20B384FA90}"/>
              </a:ext>
            </a:extLst>
          </p:cNvPr>
          <p:cNvSpPr/>
          <p:nvPr/>
        </p:nvSpPr>
        <p:spPr>
          <a:xfrm>
            <a:off x="0" y="3468229"/>
            <a:ext cx="12191999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The Mystery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028C6-4D40-4C1F-AEEC-2EDC727680FB}"/>
              </a:ext>
            </a:extLst>
          </p:cNvPr>
          <p:cNvSpPr/>
          <p:nvPr/>
        </p:nvSpPr>
        <p:spPr>
          <a:xfrm>
            <a:off x="-1" y="4127255"/>
            <a:ext cx="12191999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Not something that can’t be understood</a:t>
            </a:r>
            <a:endParaRPr lang="en-US" sz="4000" b="1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3078F-05A3-4261-ADD1-5149961810EE}"/>
              </a:ext>
            </a:extLst>
          </p:cNvPr>
          <p:cNvSpPr/>
          <p:nvPr/>
        </p:nvSpPr>
        <p:spPr>
          <a:xfrm>
            <a:off x="1" y="4898839"/>
            <a:ext cx="12191999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God revealed it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An Open Secret</a:t>
            </a:r>
          </a:p>
        </p:txBody>
      </p:sp>
    </p:spTree>
    <p:extLst>
      <p:ext uri="{BB962C8B-B14F-4D97-AF65-F5344CB8AC3E}">
        <p14:creationId xmlns:p14="http://schemas.microsoft.com/office/powerpoint/2010/main" val="3602270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D1444-ACEF-414E-8DBD-34FAA28D84D0}"/>
              </a:ext>
            </a:extLst>
          </p:cNvPr>
          <p:cNvSpPr/>
          <p:nvPr/>
        </p:nvSpPr>
        <p:spPr>
          <a:xfrm>
            <a:off x="9564913" y="1028391"/>
            <a:ext cx="2554514" cy="630942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r">
              <a:tabLst>
                <a:tab pos="228600" algn="l"/>
                <a:tab pos="628650" algn="l"/>
              </a:tabLst>
            </a:pPr>
            <a:r>
              <a:rPr lang="en-US" sz="2800" b="1" dirty="0">
                <a:latin typeface="Tempus Sans ITC" panose="04020404030D07020202" pitchFamily="82" charset="0"/>
              </a:rPr>
              <a:t>that in the dispensation of the fullness of times </a:t>
            </a:r>
          </a:p>
          <a:p>
            <a:pPr algn="r">
              <a:tabLst>
                <a:tab pos="228600" algn="l"/>
                <a:tab pos="628650" algn="l"/>
              </a:tabLst>
            </a:pPr>
            <a:r>
              <a:rPr lang="en-US" sz="2800" b="1" dirty="0">
                <a:latin typeface="Tempus Sans ITC" panose="04020404030D07020202" pitchFamily="82" charset="0"/>
              </a:rPr>
              <a:t>He might gather together in one all things in Christ, both which are in heaven and which are on earth, even in Him.</a:t>
            </a: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endParaRPr lang="en-US" sz="4000" b="1" dirty="0">
              <a:solidFill>
                <a:srgbClr val="FFFF00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DD537F-2888-4D88-B7DB-2060F6F151D6}"/>
              </a:ext>
            </a:extLst>
          </p:cNvPr>
          <p:cNvSpPr/>
          <p:nvPr/>
        </p:nvSpPr>
        <p:spPr>
          <a:xfrm>
            <a:off x="159656" y="1033010"/>
            <a:ext cx="2612573" cy="55092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baseline="30000" dirty="0">
                <a:latin typeface="Tempus Sans ITC" panose="04020404030D07020202" pitchFamily="82" charset="0"/>
              </a:rPr>
              <a:t> </a:t>
            </a:r>
            <a:r>
              <a:rPr lang="en-US" sz="3200" b="1" dirty="0">
                <a:latin typeface="Tempus Sans ITC" panose="04020404030D07020202" pitchFamily="82" charset="0"/>
              </a:rPr>
              <a:t>to be put into effect when the times reach their fulfillment—to bring unity to all things in heaven and on earth under Christ.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B275A-CE83-48DF-90DE-1F74C2B8ADB5}"/>
              </a:ext>
            </a:extLst>
          </p:cNvPr>
          <p:cNvSpPr/>
          <p:nvPr/>
        </p:nvSpPr>
        <p:spPr>
          <a:xfrm>
            <a:off x="0" y="1244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What is the Mystery of his will? 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6C6D1-6831-4D33-BF5A-B5DC99AE4F67}"/>
              </a:ext>
            </a:extLst>
          </p:cNvPr>
          <p:cNvSpPr/>
          <p:nvPr/>
        </p:nvSpPr>
        <p:spPr>
          <a:xfrm>
            <a:off x="2772230" y="1028391"/>
            <a:ext cx="6386283" cy="120032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Papyrus" panose="03070502060502030205" pitchFamily="66" charset="0"/>
                <a:ea typeface="Times New Roman" panose="02020603050405020304" pitchFamily="18" charset="0"/>
              </a:rPr>
              <a:t>Oikonomia</a:t>
            </a:r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 – managing a house or stewardship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22224-1100-49FD-A365-80C7EBB667FB}"/>
              </a:ext>
            </a:extLst>
          </p:cNvPr>
          <p:cNvSpPr/>
          <p:nvPr/>
        </p:nvSpPr>
        <p:spPr>
          <a:xfrm>
            <a:off x="2598059" y="2990229"/>
            <a:ext cx="6792686" cy="64633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Right moment – perfect timing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EB1B9-94D4-4CDC-95DB-19E9667E84F1}"/>
              </a:ext>
            </a:extLst>
          </p:cNvPr>
          <p:cNvSpPr/>
          <p:nvPr/>
        </p:nvSpPr>
        <p:spPr>
          <a:xfrm>
            <a:off x="2606936" y="4266232"/>
            <a:ext cx="6783809" cy="147732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“sum up”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ymbol" panose="05050102010706020507" pitchFamily="18" charset="2"/>
                <a:ea typeface="Times New Roman" panose="02020603050405020304" pitchFamily="18" charset="0"/>
              </a:rPr>
              <a:t>anakefalaiwsasqai</a:t>
            </a:r>
            <a:endParaRPr lang="en-US" sz="3600" dirty="0">
              <a:latin typeface="Symbol" panose="05050102010706020507" pitchFamily="18" charset="2"/>
            </a:endParaRP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86DD-F180-4ABE-BA5E-D1D466CB25FE}"/>
              </a:ext>
            </a:extLst>
          </p:cNvPr>
          <p:cNvSpPr/>
          <p:nvPr/>
        </p:nvSpPr>
        <p:spPr>
          <a:xfrm>
            <a:off x="3768436" y="5754177"/>
            <a:ext cx="1017181" cy="52322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Papyrus" panose="03070502060502030205" pitchFamily="66" charset="0"/>
                <a:ea typeface="Times New Roman" panose="02020603050405020304" pitchFamily="18" charset="0"/>
              </a:rPr>
              <a:t>again</a:t>
            </a:r>
            <a:endParaRPr lang="en-US" sz="2800" b="1" dirty="0">
              <a:latin typeface="Papyrus" panose="03070502060502030205" pitchFamily="66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9E9EC777-3F51-4179-AE87-FD3B714C1379}"/>
              </a:ext>
            </a:extLst>
          </p:cNvPr>
          <p:cNvSpPr/>
          <p:nvPr/>
        </p:nvSpPr>
        <p:spPr>
          <a:xfrm>
            <a:off x="159655" y="1028391"/>
            <a:ext cx="2206174" cy="1003609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B0F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EEDA3FD-13C1-481C-AAE9-3E55D49D99E9}"/>
              </a:ext>
            </a:extLst>
          </p:cNvPr>
          <p:cNvSpPr/>
          <p:nvPr/>
        </p:nvSpPr>
        <p:spPr>
          <a:xfrm>
            <a:off x="9717313" y="1530195"/>
            <a:ext cx="1962070" cy="403190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B0F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3AE171E-F7FA-48B3-92C2-106F6665F9E1}"/>
              </a:ext>
            </a:extLst>
          </p:cNvPr>
          <p:cNvSpPr/>
          <p:nvPr/>
        </p:nvSpPr>
        <p:spPr>
          <a:xfrm>
            <a:off x="3033487" y="2796781"/>
            <a:ext cx="5930404" cy="1003609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205F34C5-E847-4F7F-B0A0-BF325623FB87}"/>
              </a:ext>
            </a:extLst>
          </p:cNvPr>
          <p:cNvSpPr/>
          <p:nvPr/>
        </p:nvSpPr>
        <p:spPr>
          <a:xfrm>
            <a:off x="159656" y="2079888"/>
            <a:ext cx="2409376" cy="1940569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D6496BD9-768D-40F9-9EEC-628DFA3C3929}"/>
              </a:ext>
            </a:extLst>
          </p:cNvPr>
          <p:cNvSpPr/>
          <p:nvPr/>
        </p:nvSpPr>
        <p:spPr>
          <a:xfrm>
            <a:off x="9695544" y="1933386"/>
            <a:ext cx="2496456" cy="853358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B3EA81D1-8C88-4AD1-8822-9C7FFF83BDB1}"/>
              </a:ext>
            </a:extLst>
          </p:cNvPr>
          <p:cNvSpPr/>
          <p:nvPr/>
        </p:nvSpPr>
        <p:spPr>
          <a:xfrm>
            <a:off x="3135085" y="4338157"/>
            <a:ext cx="5921829" cy="1086733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FFF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55B286E4-2036-4112-B710-BB28A7E0405C}"/>
              </a:ext>
            </a:extLst>
          </p:cNvPr>
          <p:cNvSpPr/>
          <p:nvPr/>
        </p:nvSpPr>
        <p:spPr>
          <a:xfrm>
            <a:off x="168531" y="4064458"/>
            <a:ext cx="2429530" cy="446545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FFF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C4E48529-AF13-443A-B1E3-869DE42DA891}"/>
              </a:ext>
            </a:extLst>
          </p:cNvPr>
          <p:cNvSpPr/>
          <p:nvPr/>
        </p:nvSpPr>
        <p:spPr>
          <a:xfrm>
            <a:off x="9593940" y="2830341"/>
            <a:ext cx="2496456" cy="861398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FFF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4CE5EDFD-6D91-4466-B611-E61BA7C35F8B}"/>
              </a:ext>
            </a:extLst>
          </p:cNvPr>
          <p:cNvSpPr/>
          <p:nvPr/>
        </p:nvSpPr>
        <p:spPr>
          <a:xfrm>
            <a:off x="3768436" y="4971860"/>
            <a:ext cx="942109" cy="1351594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92D05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1935E1-BFEF-49A6-9997-49DEAB7F43F8}"/>
              </a:ext>
            </a:extLst>
          </p:cNvPr>
          <p:cNvSpPr/>
          <p:nvPr/>
        </p:nvSpPr>
        <p:spPr>
          <a:xfrm rot="20560591">
            <a:off x="1003745" y="1693485"/>
            <a:ext cx="10184508" cy="3170099"/>
          </a:xfrm>
          <a:prstGeom prst="rect">
            <a:avLst/>
          </a:prstGeom>
          <a:solidFill>
            <a:srgbClr val="002060"/>
          </a:solidFill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Under Christ’s management and control,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(at just the right time and with precise timing)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all things, in heaven and on earth,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are brought back, once again,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under his rule.  </a:t>
            </a:r>
            <a:endParaRPr lang="en-US" sz="40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14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ADC25-8A45-4C39-A91E-C046C24556A9}"/>
              </a:ext>
            </a:extLst>
          </p:cNvPr>
          <p:cNvSpPr txBox="1"/>
          <p:nvPr/>
        </p:nvSpPr>
        <p:spPr>
          <a:xfrm>
            <a:off x="24774" y="7031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Now - - Not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9B614-A6AF-41EC-BABE-861C03173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6" y="769257"/>
            <a:ext cx="11653097" cy="608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8D9166-7785-4556-B737-67A38289BED3}"/>
              </a:ext>
            </a:extLst>
          </p:cNvPr>
          <p:cNvSpPr txBox="1"/>
          <p:nvPr/>
        </p:nvSpPr>
        <p:spPr>
          <a:xfrm>
            <a:off x="8868229" y="2291755"/>
            <a:ext cx="3323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In him we have redemption through his blood, the forgiveness of sins, in accordance with the riches of God’s grace that he lavished on us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25ECA4-5303-4919-8AA8-E15938069142}"/>
              </a:ext>
            </a:extLst>
          </p:cNvPr>
          <p:cNvSpPr/>
          <p:nvPr/>
        </p:nvSpPr>
        <p:spPr>
          <a:xfrm>
            <a:off x="636246" y="2115403"/>
            <a:ext cx="3128941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At the cross all things began anew 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06DD1-4D83-4B6B-9E49-B1F4A3EB4B33}"/>
              </a:ext>
            </a:extLst>
          </p:cNvPr>
          <p:cNvSpPr/>
          <p:nvPr/>
        </p:nvSpPr>
        <p:spPr>
          <a:xfrm>
            <a:off x="2563024" y="4775013"/>
            <a:ext cx="5268686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</a:rPr>
              <a:t>Our past: Redeemed!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</a:rPr>
              <a:t>Our Present: Forgiven!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</a:rPr>
              <a:t>Our Future: Assured!</a:t>
            </a:r>
          </a:p>
        </p:txBody>
      </p:sp>
    </p:spTree>
    <p:extLst>
      <p:ext uri="{BB962C8B-B14F-4D97-AF65-F5344CB8AC3E}">
        <p14:creationId xmlns:p14="http://schemas.microsoft.com/office/powerpoint/2010/main" val="40679443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25804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313</Words>
  <Application>Microsoft Office PowerPoint</Application>
  <PresentationFormat>Widescreen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Ink Free</vt:lpstr>
      <vt:lpstr>Papyrus</vt:lpstr>
      <vt:lpstr>Symbol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20</cp:revision>
  <cp:lastPrinted>2019-03-10T12:58:32Z</cp:lastPrinted>
  <dcterms:created xsi:type="dcterms:W3CDTF">2019-03-02T17:07:38Z</dcterms:created>
  <dcterms:modified xsi:type="dcterms:W3CDTF">2019-03-10T13:03:12Z</dcterms:modified>
</cp:coreProperties>
</file>