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64" r:id="rId4"/>
    <p:sldId id="259" r:id="rId5"/>
    <p:sldId id="262" r:id="rId6"/>
    <p:sldId id="263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4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2E4C38-41E6-496D-85F1-F4B3C32170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83B96-ECF5-4267-BDF7-BF832216D5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C7098-D38E-44D6-96BB-02C20E841167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B3A0-E0F3-458E-8049-9A2696B5ED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3B7E32B4-3FAF-4FAB-8E48-DEE20C43AF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2F938-9746-4C35-B623-15E2541BA2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C64C3A35-79D8-48C1-AD98-483673A5743A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5002D2A3-AFE8-435F-AC7C-D6EEC784237C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6D69C15D-294C-44CE-93FF-5D80E8E32DCC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14F53983-EC39-416E-A521-75981FE85A03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0BD1DAA2-C9FE-4E03-B697-D5A522C01A0C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8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97BD4E28-93D9-4B15-9969-7BC2291546BB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B42B2273-8F33-4FEB-930A-C38589DD42CE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14696037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28A28-DEA5-4C82-9890-B532D9E3CC01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0E983-00C2-4934-ADF8-116F675D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0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1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4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6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E983-00C2-4934-ADF8-116F675D17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1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1E9FE2C-34BC-4532-8572-9F57B301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6CB67-212A-4BF1-A694-CCC2E412C92A}"/>
              </a:ext>
            </a:extLst>
          </p:cNvPr>
          <p:cNvSpPr txBox="1"/>
          <p:nvPr/>
        </p:nvSpPr>
        <p:spPr>
          <a:xfrm>
            <a:off x="224693" y="283200"/>
            <a:ext cx="6661874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</a:rPr>
              <a:t>What Thrills God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D724E-6197-48CE-858B-432648F4DA71}"/>
              </a:ext>
            </a:extLst>
          </p:cNvPr>
          <p:cNvSpPr txBox="1"/>
          <p:nvPr/>
        </p:nvSpPr>
        <p:spPr>
          <a:xfrm rot="21017365">
            <a:off x="5821878" y="1546722"/>
            <a:ext cx="4412566" cy="707886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Ephesians 1:4-6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5A9CC13C-343C-437F-82E3-4AF40CD78ECE}"/>
              </a:ext>
            </a:extLst>
          </p:cNvPr>
          <p:cNvSpPr/>
          <p:nvPr/>
        </p:nvSpPr>
        <p:spPr>
          <a:xfrm rot="16200000">
            <a:off x="8842213" y="3599550"/>
            <a:ext cx="3998172" cy="1831249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9414E-AC6B-4565-ABD8-DD64108DAC3A}"/>
              </a:ext>
            </a:extLst>
          </p:cNvPr>
          <p:cNvSpPr txBox="1"/>
          <p:nvPr/>
        </p:nvSpPr>
        <p:spPr>
          <a:xfrm rot="16200000">
            <a:off x="9201923" y="4070711"/>
            <a:ext cx="327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nk Free" panose="03080402000500000000" pitchFamily="66" charset="0"/>
              </a:rPr>
              <a:t>UPWARD</a:t>
            </a:r>
          </a:p>
        </p:txBody>
      </p:sp>
    </p:spTree>
    <p:extLst>
      <p:ext uri="{BB962C8B-B14F-4D97-AF65-F5344CB8AC3E}">
        <p14:creationId xmlns:p14="http://schemas.microsoft.com/office/powerpoint/2010/main" val="249467319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6DAB44-A634-435B-8F8F-E48C6445BB49}"/>
              </a:ext>
            </a:extLst>
          </p:cNvPr>
          <p:cNvSpPr/>
          <p:nvPr/>
        </p:nvSpPr>
        <p:spPr>
          <a:xfrm>
            <a:off x="222857" y="248131"/>
            <a:ext cx="7948010" cy="869790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Confession One – He Chose Us</a:t>
            </a:r>
            <a:endParaRPr lang="en-US" sz="48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6B51E-94E0-43C9-BD47-EAC2E84A9981}"/>
              </a:ext>
            </a:extLst>
          </p:cNvPr>
          <p:cNvSpPr/>
          <p:nvPr/>
        </p:nvSpPr>
        <p:spPr>
          <a:xfrm>
            <a:off x="14067" y="4095911"/>
            <a:ext cx="12163866" cy="2726900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FFC000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He was The Chosen One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Here is my servant, who I uphold,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my chosen one in whom I delight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FFC000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Isaiah 42:1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C0DA3-C507-4B4A-9E8C-94597C7B02F5}"/>
              </a:ext>
            </a:extLst>
          </p:cNvPr>
          <p:cNvSpPr/>
          <p:nvPr/>
        </p:nvSpPr>
        <p:spPr>
          <a:xfrm>
            <a:off x="28133" y="1418087"/>
            <a:ext cx="6067867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 Choice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7736C-5E90-44B5-8F4B-5968A1E1D661}"/>
              </a:ext>
            </a:extLst>
          </p:cNvPr>
          <p:cNvSpPr/>
          <p:nvPr/>
        </p:nvSpPr>
        <p:spPr>
          <a:xfrm>
            <a:off x="6227303" y="1407315"/>
            <a:ext cx="5936564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Grace in action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69E0E7-0141-4B78-8544-F58DE34208FC}"/>
              </a:ext>
            </a:extLst>
          </p:cNvPr>
          <p:cNvSpPr/>
          <p:nvPr/>
        </p:nvSpPr>
        <p:spPr>
          <a:xfrm>
            <a:off x="5922498" y="2350733"/>
            <a:ext cx="6269502" cy="1409617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receive everything Christ received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98A03-5340-4707-9DD5-CCE87086CB87}"/>
              </a:ext>
            </a:extLst>
          </p:cNvPr>
          <p:cNvSpPr/>
          <p:nvPr/>
        </p:nvSpPr>
        <p:spPr>
          <a:xfrm>
            <a:off x="14067" y="2650899"/>
            <a:ext cx="6067867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 Place ~ In Him</a:t>
            </a:r>
          </a:p>
        </p:txBody>
      </p:sp>
    </p:spTree>
    <p:extLst>
      <p:ext uri="{BB962C8B-B14F-4D97-AF65-F5344CB8AC3E}">
        <p14:creationId xmlns:p14="http://schemas.microsoft.com/office/powerpoint/2010/main" val="981336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064FD-BFA6-47D1-A076-9CDC55FF51B9}"/>
              </a:ext>
            </a:extLst>
          </p:cNvPr>
          <p:cNvSpPr/>
          <p:nvPr/>
        </p:nvSpPr>
        <p:spPr>
          <a:xfrm>
            <a:off x="222857" y="248131"/>
            <a:ext cx="7948010" cy="869790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Confession One – He Chose Us</a:t>
            </a:r>
            <a:endParaRPr lang="en-US" sz="48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567D38-4003-42EB-A584-8B5951164ED6}"/>
              </a:ext>
            </a:extLst>
          </p:cNvPr>
          <p:cNvSpPr/>
          <p:nvPr/>
        </p:nvSpPr>
        <p:spPr>
          <a:xfrm>
            <a:off x="0" y="1630886"/>
            <a:ext cx="6067867" cy="74020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When ~ Before Creation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CB69AF-690A-43A0-983C-0F4437AB3373}"/>
              </a:ext>
            </a:extLst>
          </p:cNvPr>
          <p:cNvSpPr/>
          <p:nvPr/>
        </p:nvSpPr>
        <p:spPr>
          <a:xfrm>
            <a:off x="6255436" y="1630886"/>
            <a:ext cx="5936564" cy="75097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 other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9B372-0604-495F-81D4-9B1E8FA121B4}"/>
              </a:ext>
            </a:extLst>
          </p:cNvPr>
          <p:cNvSpPr/>
          <p:nvPr/>
        </p:nvSpPr>
        <p:spPr>
          <a:xfrm>
            <a:off x="0" y="5263250"/>
            <a:ext cx="6067867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How ~ In His Sight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75249-B907-47AF-893A-77A4E335B4F6}"/>
              </a:ext>
            </a:extLst>
          </p:cNvPr>
          <p:cNvSpPr/>
          <p:nvPr/>
        </p:nvSpPr>
        <p:spPr>
          <a:xfrm>
            <a:off x="28133" y="3058899"/>
            <a:ext cx="6227303" cy="139884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Purpose ~ Holy &amp; Blameless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E196C-99B8-4489-8192-509C6EDF9C35}"/>
              </a:ext>
            </a:extLst>
          </p:cNvPr>
          <p:cNvSpPr/>
          <p:nvPr/>
        </p:nvSpPr>
        <p:spPr>
          <a:xfrm>
            <a:off x="6255436" y="3332773"/>
            <a:ext cx="5936564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Describes God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2077AC-B74B-4A95-A08F-6171E8112D59}"/>
              </a:ext>
            </a:extLst>
          </p:cNvPr>
          <p:cNvSpPr/>
          <p:nvPr/>
        </p:nvSpPr>
        <p:spPr>
          <a:xfrm>
            <a:off x="6255436" y="4989104"/>
            <a:ext cx="5936564" cy="1409617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Describes how God values and sees you</a:t>
            </a:r>
          </a:p>
        </p:txBody>
      </p:sp>
    </p:spTree>
    <p:extLst>
      <p:ext uri="{BB962C8B-B14F-4D97-AF65-F5344CB8AC3E}">
        <p14:creationId xmlns:p14="http://schemas.microsoft.com/office/powerpoint/2010/main" val="4152121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1386E9-99BD-4F9E-BADE-30464F475E38}"/>
              </a:ext>
            </a:extLst>
          </p:cNvPr>
          <p:cNvSpPr/>
          <p:nvPr/>
        </p:nvSpPr>
        <p:spPr>
          <a:xfrm>
            <a:off x="215058" y="446487"/>
            <a:ext cx="9608721" cy="86979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Confession Two – He Predestined Us</a:t>
            </a:r>
            <a:endParaRPr lang="en-US" sz="48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C24963-5E15-4FFE-9720-DC76F6E2C5F6}"/>
              </a:ext>
            </a:extLst>
          </p:cNvPr>
          <p:cNvSpPr/>
          <p:nvPr/>
        </p:nvSpPr>
        <p:spPr>
          <a:xfrm>
            <a:off x="0" y="4650325"/>
            <a:ext cx="12135733" cy="1541319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Whatever Christ is, we are too!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  “My Beloved Son”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18B-182B-4142-B7CC-02A5AA2BEFEB}"/>
              </a:ext>
            </a:extLst>
          </p:cNvPr>
          <p:cNvSpPr/>
          <p:nvPr/>
        </p:nvSpPr>
        <p:spPr>
          <a:xfrm>
            <a:off x="28133" y="1779316"/>
            <a:ext cx="6067867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The Action ~ Love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67060B-BE43-4018-ABF6-CEEC32B99053}"/>
              </a:ext>
            </a:extLst>
          </p:cNvPr>
          <p:cNvSpPr/>
          <p:nvPr/>
        </p:nvSpPr>
        <p:spPr>
          <a:xfrm>
            <a:off x="6227303" y="1768544"/>
            <a:ext cx="5936564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Before horizons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A9F35E-29A3-47E6-93D8-B0631B7D1CA2}"/>
              </a:ext>
            </a:extLst>
          </p:cNvPr>
          <p:cNvSpPr/>
          <p:nvPr/>
        </p:nvSpPr>
        <p:spPr>
          <a:xfrm>
            <a:off x="28133" y="3264889"/>
            <a:ext cx="6067867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Our place ~ Family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B3728-DD5B-4B1A-BD98-642A06FC5664}"/>
              </a:ext>
            </a:extLst>
          </p:cNvPr>
          <p:cNvSpPr/>
          <p:nvPr/>
        </p:nvSpPr>
        <p:spPr>
          <a:xfrm>
            <a:off x="6227303" y="3264889"/>
            <a:ext cx="5936564" cy="75097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Adopted</a:t>
            </a:r>
          </a:p>
        </p:txBody>
      </p:sp>
    </p:spTree>
    <p:extLst>
      <p:ext uri="{BB962C8B-B14F-4D97-AF65-F5344CB8AC3E}">
        <p14:creationId xmlns:p14="http://schemas.microsoft.com/office/powerpoint/2010/main" val="1061157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65A11-0E70-4A49-8DB6-7B820EEFA1C1}"/>
              </a:ext>
            </a:extLst>
          </p:cNvPr>
          <p:cNvSpPr txBox="1"/>
          <p:nvPr/>
        </p:nvSpPr>
        <p:spPr>
          <a:xfrm>
            <a:off x="9402846" y="6077243"/>
            <a:ext cx="265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</a:p>
        </p:txBody>
      </p:sp>
      <p:pic>
        <p:nvPicPr>
          <p:cNvPr id="4" name="190210 sermon video">
            <a:hlinkClick r:id="" action="ppaction://media"/>
            <a:extLst>
              <a:ext uri="{FF2B5EF4-FFF2-40B4-BE49-F238E27FC236}">
                <a16:creationId xmlns:a16="http://schemas.microsoft.com/office/drawing/2014/main" id="{DAF0656D-FC23-44BB-8394-18E2E9A81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6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AF2DE3-42C1-47A5-A808-979E52632323}"/>
              </a:ext>
            </a:extLst>
          </p:cNvPr>
          <p:cNvSpPr/>
          <p:nvPr/>
        </p:nvSpPr>
        <p:spPr>
          <a:xfrm>
            <a:off x="215058" y="446487"/>
            <a:ext cx="9608721" cy="86979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Confession Two – He Predestined Us</a:t>
            </a:r>
            <a:endParaRPr lang="en-US" sz="48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7533C-C4A9-4FB5-9A40-57E2A460297A}"/>
              </a:ext>
            </a:extLst>
          </p:cNvPr>
          <p:cNvSpPr/>
          <p:nvPr/>
        </p:nvSpPr>
        <p:spPr>
          <a:xfrm>
            <a:off x="28133" y="2080481"/>
            <a:ext cx="6067867" cy="74020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How ~ Through Jesus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52434-6446-4160-A348-695BB10E2967}"/>
              </a:ext>
            </a:extLst>
          </p:cNvPr>
          <p:cNvSpPr/>
          <p:nvPr/>
        </p:nvSpPr>
        <p:spPr>
          <a:xfrm>
            <a:off x="28133" y="4089602"/>
            <a:ext cx="6067867" cy="139884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The Motive ~ His pleasure &amp; Will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47D7F-A4C9-451B-9E84-EA9999577E6D}"/>
              </a:ext>
            </a:extLst>
          </p:cNvPr>
          <p:cNvSpPr/>
          <p:nvPr/>
        </p:nvSpPr>
        <p:spPr>
          <a:xfrm>
            <a:off x="6227303" y="2080481"/>
            <a:ext cx="5936564" cy="75097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His merit, not 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F4519-9C26-42F9-9473-7D085BF70077}"/>
              </a:ext>
            </a:extLst>
          </p:cNvPr>
          <p:cNvSpPr/>
          <p:nvPr/>
        </p:nvSpPr>
        <p:spPr>
          <a:xfrm>
            <a:off x="6227303" y="3962993"/>
            <a:ext cx="5936564" cy="2068259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His happiness, delight…He wanted to adopt you</a:t>
            </a:r>
          </a:p>
        </p:txBody>
      </p:sp>
    </p:spTree>
    <p:extLst>
      <p:ext uri="{BB962C8B-B14F-4D97-AF65-F5344CB8AC3E}">
        <p14:creationId xmlns:p14="http://schemas.microsoft.com/office/powerpoint/2010/main" val="1886558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5D77A8-AE4C-47FB-B74D-2EA5E4BFE0FC}"/>
              </a:ext>
            </a:extLst>
          </p:cNvPr>
          <p:cNvSpPr/>
          <p:nvPr/>
        </p:nvSpPr>
        <p:spPr>
          <a:xfrm>
            <a:off x="907649" y="444898"/>
            <a:ext cx="3384260" cy="86979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</a:t>
            </a:r>
            <a:endParaRPr lang="en-US" sz="48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3EF9B-D5BC-48CC-A3C1-1FDDFF193750}"/>
              </a:ext>
            </a:extLst>
          </p:cNvPr>
          <p:cNvSpPr/>
          <p:nvPr/>
        </p:nvSpPr>
        <p:spPr>
          <a:xfrm>
            <a:off x="4853354" y="372603"/>
            <a:ext cx="7193278" cy="101438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“to the praise of his glorious grace which he has freely given us in the One he loves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6A6D9-3412-4AE0-83A0-90BAF729878A}"/>
              </a:ext>
            </a:extLst>
          </p:cNvPr>
          <p:cNvSpPr/>
          <p:nvPr/>
        </p:nvSpPr>
        <p:spPr>
          <a:xfrm>
            <a:off x="0" y="2278000"/>
            <a:ext cx="12192000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VALUE                               RESPONSE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3CAD8-90CE-45B0-B6DD-4C58DDFB9E13}"/>
              </a:ext>
            </a:extLst>
          </p:cNvPr>
          <p:cNvSpPr/>
          <p:nvPr/>
        </p:nvSpPr>
        <p:spPr>
          <a:xfrm>
            <a:off x="0" y="2278000"/>
            <a:ext cx="12192000" cy="20574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“Praise”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“fitting, accurate, and enthusiastic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acknowledgement of a person.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DD760-8DD4-4A15-B9CE-1D259E650D49}"/>
              </a:ext>
            </a:extLst>
          </p:cNvPr>
          <p:cNvSpPr/>
          <p:nvPr/>
        </p:nvSpPr>
        <p:spPr>
          <a:xfrm>
            <a:off x="2206959" y="5113027"/>
            <a:ext cx="7778091" cy="1064137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FFC000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“Wow-ness” of God</a:t>
            </a:r>
            <a:endParaRPr lang="en-US" sz="60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1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3660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397</TotalTime>
  <Words>202</Words>
  <Application>Microsoft Office PowerPoint</Application>
  <PresentationFormat>Widescreen</PresentationFormat>
  <Paragraphs>48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Corbel</vt:lpstr>
      <vt:lpstr>Ink Free</vt:lpstr>
      <vt:lpstr>MV Boli</vt:lpstr>
      <vt:lpstr>Papyrus</vt:lpstr>
      <vt:lpstr>Tempus Sans ITC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Ministry1 - Office</dc:creator>
  <cp:lastModifiedBy>AV Team</cp:lastModifiedBy>
  <cp:revision>18</cp:revision>
  <cp:lastPrinted>2019-02-10T09:07:10Z</cp:lastPrinted>
  <dcterms:created xsi:type="dcterms:W3CDTF">2019-02-09T20:57:28Z</dcterms:created>
  <dcterms:modified xsi:type="dcterms:W3CDTF">2019-02-10T14:36:09Z</dcterms:modified>
</cp:coreProperties>
</file>