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C4E459-97D4-45E7-9F04-EA6CE314C9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B7FFD-725D-4392-A4F6-4FCBA8149E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335A9-AF09-4D8F-A786-FA0CB5DA2627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845BF-4FE6-4746-9A8A-5B0BCFAF00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ADD086DB-26DC-41BF-BE58-6353AED1CC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3F1E-DF9E-499E-A03F-0DB78A3951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D03BC615-BD61-4A64-B699-13200424658C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3E61BD39-AD47-4BE6-B4DF-76C4EAED36E4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5E0147AC-E5CA-4DED-BCD0-DDD7DDED087F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FBDEAA3C-79E1-4A8E-A032-7FDB0F16A94F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53CA555A-D404-4465-BFD1-107CF4E52888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7F6A0C5B-F140-46EA-91DE-B9E15EB259D6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F0D223D5-E1AB-482F-9169-B7ADDDD56E01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994141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D1071-8DC0-4BA1-9C2B-40DEA6EE031E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8629B-2DF9-4505-B9A4-D97DF2C72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8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3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2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3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8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8629B-2DF9-4505-B9A4-D97DF2C72E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0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7657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796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504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550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5215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8497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464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8659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2568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6722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4396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FE6F-ADC5-463B-909D-586FA0174AD6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5BEC-DC84-473B-8737-7C218F515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5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81053" y="1602577"/>
            <a:ext cx="7060531" cy="2923877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New Year in the Lord ~2019</a:t>
            </a:r>
          </a:p>
        </p:txBody>
      </p:sp>
    </p:spTree>
    <p:extLst>
      <p:ext uri="{BB962C8B-B14F-4D97-AF65-F5344CB8AC3E}">
        <p14:creationId xmlns:p14="http://schemas.microsoft.com/office/powerpoint/2010/main" val="110597533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2653" y="2516047"/>
            <a:ext cx="6551468" cy="4341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652651" y="3026600"/>
            <a:ext cx="1433945" cy="193899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empus Sans ITC" panose="04020404030D07020202" pitchFamily="82" charset="0"/>
              </a:rPr>
              <a:t>in one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28387" y="3996096"/>
            <a:ext cx="3041939" cy="255454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empus Sans ITC" panose="04020404030D07020202" pitchFamily="82" charset="0"/>
              </a:rPr>
              <a:t>and </a:t>
            </a:r>
          </a:p>
          <a:p>
            <a:r>
              <a:rPr lang="en-US" sz="4000" b="1" dirty="0">
                <a:latin typeface="Tempus Sans ITC" panose="04020404030D07020202" pitchFamily="82" charset="0"/>
              </a:rPr>
              <a:t>    out </a:t>
            </a:r>
          </a:p>
          <a:p>
            <a:r>
              <a:rPr lang="en-US" sz="4000" b="1" dirty="0">
                <a:latin typeface="Tempus Sans ITC" panose="04020404030D07020202" pitchFamily="82" charset="0"/>
              </a:rPr>
              <a:t>         the </a:t>
            </a:r>
          </a:p>
          <a:p>
            <a:r>
              <a:rPr lang="en-US" sz="4000" b="1" dirty="0">
                <a:latin typeface="Tempus Sans ITC" panose="04020404030D07020202" pitchFamily="82" charset="0"/>
              </a:rPr>
              <a:t>             other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430975" cy="543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52652" y="1134192"/>
            <a:ext cx="5519303" cy="193899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000" b="1" dirty="0">
                <a:latin typeface="Tempus Sans ITC" panose="04020404030D07020202" pitchFamily="82" charset="0"/>
              </a:rPr>
              <a:t>A New Year’s Resolution is something that </a:t>
            </a:r>
          </a:p>
          <a:p>
            <a:r>
              <a:rPr lang="en-US" sz="4000" b="1" dirty="0">
                <a:latin typeface="Tempus Sans ITC" panose="04020404030D07020202" pitchFamily="82" charset="0"/>
              </a:rPr>
              <a:t>goes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53687" y="3620342"/>
            <a:ext cx="5652650" cy="317009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The object of a New Year is not that we should have a new year. </a:t>
            </a:r>
          </a:p>
          <a:p>
            <a:pPr algn="ctr"/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It is that we should </a:t>
            </a:r>
          </a:p>
          <a:p>
            <a:pPr algn="ctr"/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have a new soul”</a:t>
            </a:r>
            <a:endParaRPr lang="en-US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33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7443"/>
            <a:ext cx="12191999" cy="2923877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if anyone is in Christ, he is a new creation; the old has gone, the new has come! – 2 Cor. 5:17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give you a new heart and put a new spirit in you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 err="1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Ezk</a:t>
            </a:r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36:26 </a:t>
            </a:r>
          </a:p>
        </p:txBody>
      </p:sp>
      <p:sp>
        <p:nvSpPr>
          <p:cNvPr id="3" name="Rectangle 2"/>
          <p:cNvSpPr/>
          <p:nvPr/>
        </p:nvSpPr>
        <p:spPr>
          <a:xfrm>
            <a:off x="-3" y="4297114"/>
            <a:ext cx="12191998" cy="2215991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…a mature heart in Christ.</a:t>
            </a:r>
            <a:endParaRPr lang="en-US" sz="4000" b="1" dirty="0">
              <a:solidFill>
                <a:srgbClr val="FFC000"/>
              </a:solidFill>
              <a:latin typeface="Bodoni MT Condensed" panose="02070606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…you would be the person you are meant to be in Christ.</a:t>
            </a:r>
            <a:endParaRPr lang="en-US" sz="4000" b="1" dirty="0">
              <a:solidFill>
                <a:srgbClr val="FFC000"/>
              </a:solidFill>
              <a:latin typeface="Bodoni MT Condensed" panose="02070606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…to grow in your compassion.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-3" y="3563218"/>
            <a:ext cx="12191998" cy="7078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I could change one thing… </a:t>
            </a:r>
            <a:endParaRPr lang="en-US" sz="4000" b="1" dirty="0"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95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</a:blip>
          <a:stretch>
            <a:fillRect/>
          </a:stretch>
        </p:blipFill>
        <p:spPr>
          <a:xfrm>
            <a:off x="0" y="-20781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81"/>
            <a:ext cx="6878781" cy="6878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314104"/>
            <a:ext cx="6878781" cy="104797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54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Outsiders looking in</a:t>
            </a:r>
            <a:endParaRPr lang="en-US" sz="5400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434" y="5343528"/>
            <a:ext cx="6697911" cy="132343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They’ve come, examined </a:t>
            </a:r>
          </a:p>
          <a:p>
            <a:pPr algn="ctr"/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and left dissatisfied</a:t>
            </a:r>
            <a:endParaRPr lang="en-US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1491" y="422003"/>
            <a:ext cx="5600509" cy="5861605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7490" algn="l"/>
                <a:tab pos="285750" algn="l"/>
              </a:tabLst>
            </a:pPr>
            <a:r>
              <a:rPr lang="en-US" sz="3600" b="1" dirty="0">
                <a:solidFill>
                  <a:srgbClr val="FFC0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components 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/>
              <a:tabLst>
                <a:tab pos="237490" algn="l"/>
                <a:tab pos="28575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Jesus Christ lived a sinless life.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/>
              <a:tabLst>
                <a:tab pos="237490" algn="l"/>
                <a:tab pos="28575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God is all-powerful, all-knowing and he still rules the world.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is a gift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Satan is real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am compelled to share my faith.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is accurate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Moral truth exists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</a:tabLst>
            </a:pPr>
            <a:r>
              <a:rPr lang="en-US" sz="29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Moral truth is defined by the Bible.</a:t>
            </a:r>
          </a:p>
        </p:txBody>
      </p:sp>
    </p:spTree>
    <p:extLst>
      <p:ext uri="{BB962C8B-B14F-4D97-AF65-F5344CB8AC3E}">
        <p14:creationId xmlns:p14="http://schemas.microsoft.com/office/powerpoint/2010/main" val="924974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" y="0"/>
            <a:ext cx="12144376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6255"/>
            <a:ext cx="4640407" cy="504753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12:2 –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not conform any longer to the pattern of this world, but be transformed by the renewing of your mind.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11844" y="166255"/>
            <a:ext cx="7503968" cy="5189113"/>
          </a:xfrm>
          <a:prstGeom prst="rect">
            <a:avLst/>
          </a:prstGeom>
          <a:ln w="38100"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32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How to transform our lives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4000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Prayer and Bible study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7429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Spiritual friendship with fellow believers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7429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Pursuing your faith in a church family.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7429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Intentionally find ways to help you grow spiritually.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7429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Serve others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7429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Invest time and money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37490" algn="l"/>
                <a:tab pos="742950" algn="l"/>
              </a:tabLs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Spiritual conversations with outsiders.</a:t>
            </a:r>
          </a:p>
        </p:txBody>
      </p:sp>
    </p:spTree>
    <p:extLst>
      <p:ext uri="{BB962C8B-B14F-4D97-AF65-F5344CB8AC3E}">
        <p14:creationId xmlns:p14="http://schemas.microsoft.com/office/powerpoint/2010/main" val="1155438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</a:blip>
          <a:stretch>
            <a:fillRect/>
          </a:stretch>
        </p:blipFill>
        <p:spPr>
          <a:xfrm>
            <a:off x="-2" y="1154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756063"/>
            <a:ext cx="12191999" cy="51019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3870155"/>
            <a:ext cx="12192001" cy="80021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3 ways in which we need to transform our lives.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64" y="0"/>
            <a:ext cx="4403770" cy="83099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 b="1" i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In our thinking</a:t>
            </a:r>
            <a:r>
              <a:rPr lang="en-US" sz="4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 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6628" y="449681"/>
            <a:ext cx="3728906" cy="83099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 b="1" i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In our loving</a:t>
            </a:r>
            <a:r>
              <a:rPr lang="en-US" sz="48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 </a:t>
            </a:r>
            <a:endParaRPr lang="en-US" sz="4800" b="1" dirty="0">
              <a:latin typeface="Tempus Sans ITC" panose="04020404030D07020202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49516" y="865180"/>
            <a:ext cx="4142481" cy="83099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 b="1" i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In our listen</a:t>
            </a:r>
            <a:r>
              <a:rPr lang="en-US" sz="4000" b="1" i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ing</a:t>
            </a:r>
            <a:r>
              <a:rPr lang="en-US" sz="4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 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03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FE0BBF-DAA7-284E-B1E0-234ABD43B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8000"/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5966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294</Words>
  <Application>Microsoft Office PowerPoint</Application>
  <PresentationFormat>Widescreen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Bodoni MT Condensed</vt:lpstr>
      <vt:lpstr>Calibri</vt:lpstr>
      <vt:lpstr>Calibri Light</vt:lpstr>
      <vt:lpstr>Papyrus</vt:lpstr>
      <vt:lpstr>Rockwell Condensed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AV Team</cp:lastModifiedBy>
  <cp:revision>5</cp:revision>
  <cp:lastPrinted>2019-01-06T13:00:43Z</cp:lastPrinted>
  <dcterms:created xsi:type="dcterms:W3CDTF">2019-01-04T23:52:12Z</dcterms:created>
  <dcterms:modified xsi:type="dcterms:W3CDTF">2019-01-06T14:06:51Z</dcterms:modified>
</cp:coreProperties>
</file>