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57" r:id="rId4"/>
    <p:sldId id="263" r:id="rId5"/>
    <p:sldId id="258" r:id="rId6"/>
    <p:sldId id="264" r:id="rId7"/>
    <p:sldId id="265" r:id="rId8"/>
    <p:sldId id="259" r:id="rId9"/>
    <p:sldId id="260" r:id="rId10"/>
    <p:sldId id="269" r:id="rId11"/>
    <p:sldId id="261" r:id="rId12"/>
    <p:sldId id="262" r:id="rId13"/>
    <p:sldId id="266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5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53C6E7-D7DC-41E0-B464-A92CFF8FD1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520B3-D468-479F-AD18-05B7B232D9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8858-C3C9-4816-858C-CDFA18AFC16B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30C226-FFEA-477F-A3F8-17375E1AC5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>
            <a:extLst>
              <a:ext uri="{FF2B5EF4-FFF2-40B4-BE49-F238E27FC236}">
                <a16:creationId xmlns:a16="http://schemas.microsoft.com/office/drawing/2014/main" id="{A77EB6F9-B0C3-43F9-AFD3-602685FF88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1DBC8-9D97-42A8-8CE2-F776492762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28D027B8-94F9-47EC-9F97-C9A45A838FD9}"/>
              </a:ext>
            </a:extLst>
          </p:cNvPr>
          <p:cNvSpPr txBox="1"/>
          <p:nvPr/>
        </p:nvSpPr>
        <p:spPr bwMode="black">
          <a:xfrm>
            <a:off x="564039" y="295351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25C7B3F7-3163-4095-9F48-436ECE194E28}"/>
              </a:ext>
            </a:extLst>
          </p:cNvPr>
          <p:cNvSpPr txBox="1"/>
          <p:nvPr/>
        </p:nvSpPr>
        <p:spPr bwMode="black">
          <a:xfrm>
            <a:off x="3652825" y="2953512"/>
            <a:ext cx="2650089" cy="1538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483BCEA7-EA5A-459F-971E-774F51330BC1}"/>
              </a:ext>
            </a:extLst>
          </p:cNvPr>
          <p:cNvSpPr txBox="1"/>
          <p:nvPr/>
        </p:nvSpPr>
        <p:spPr bwMode="black">
          <a:xfrm>
            <a:off x="564039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C6B06735-8659-4105-9DB4-736C2210D003}"/>
              </a:ext>
            </a:extLst>
          </p:cNvPr>
          <p:cNvSpPr txBox="1"/>
          <p:nvPr/>
        </p:nvSpPr>
        <p:spPr bwMode="black">
          <a:xfrm>
            <a:off x="3652825" y="560527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25DCDB46-77CC-4D21-9A23-D763AC3C6142}"/>
              </a:ext>
            </a:extLst>
          </p:cNvPr>
          <p:cNvSpPr txBox="1"/>
          <p:nvPr/>
        </p:nvSpPr>
        <p:spPr bwMode="black">
          <a:xfrm>
            <a:off x="564039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BD6333BF-13FC-46E7-AC41-EFD5688CE9C8}"/>
              </a:ext>
            </a:extLst>
          </p:cNvPr>
          <p:cNvSpPr txBox="1"/>
          <p:nvPr/>
        </p:nvSpPr>
        <p:spPr bwMode="black">
          <a:xfrm>
            <a:off x="3652825" y="8257032"/>
            <a:ext cx="2650089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80D86A10-4271-4DB1-8D74-0DF0F9B757AC}"/>
              </a:ext>
            </a:extLst>
          </p:cNvPr>
          <p:cNvSpPr txBox="1"/>
          <p:nvPr/>
        </p:nvSpPr>
        <p:spPr bwMode="black">
          <a:xfrm>
            <a:off x="5257800" y="868680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40692221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C985E-277F-45AA-9DEE-ACE30F89FC16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A9F48-F1FA-400B-8B2D-60C2C605A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83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0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976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39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60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11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Song PPT video The Lord be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13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03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37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47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5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71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85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9F48-F1FA-400B-8B2D-60C2C605AA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2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4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2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7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2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3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8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0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1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DB31-94CD-4357-B5E4-E4CFC3114652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634CB-8728-4429-9CEC-8445BBE76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22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he%20Lord%20Bless%20You%20and%20Keep%20You%20with%20Audio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82243" y="0"/>
            <a:ext cx="7309757" cy="6835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" y="690644"/>
            <a:ext cx="4882241" cy="496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700" b="1" dirty="0">
                <a:solidFill>
                  <a:srgbClr val="FFC0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‘The LORD bless you and keep you; the LORD make his face to shine upon you and be gracious to you; the LORD turn his face toward you and give you peace.’ </a:t>
            </a:r>
          </a:p>
        </p:txBody>
      </p:sp>
      <p:sp>
        <p:nvSpPr>
          <p:cNvPr id="6" name="Rectangle 5"/>
          <p:cNvSpPr/>
          <p:nvPr/>
        </p:nvSpPr>
        <p:spPr>
          <a:xfrm>
            <a:off x="4882242" y="118439"/>
            <a:ext cx="7309758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Tell Aaron and his sons, ‘This is how you are to bless the Israelites,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Say to them: 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2243" y="5580086"/>
            <a:ext cx="7309756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So they will put my name on the Israelites, and I will bless them.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6150578"/>
            <a:ext cx="4882240" cy="68512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Numbers 6::23-27</a:t>
            </a:r>
          </a:p>
        </p:txBody>
      </p:sp>
    </p:spTree>
    <p:extLst>
      <p:ext uri="{BB962C8B-B14F-4D97-AF65-F5344CB8AC3E}">
        <p14:creationId xmlns:p14="http://schemas.microsoft.com/office/powerpoint/2010/main" val="327632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381160"/>
            <a:ext cx="9829799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rgbClr val="FFC0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Make his face shine upon you</a:t>
            </a:r>
            <a:endParaRPr lang="en-US" sz="6000" dirty="0">
              <a:solidFill>
                <a:srgbClr val="FFC0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945" y="1406414"/>
            <a:ext cx="58400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The nature of light: Reveal</a:t>
            </a:r>
          </a:p>
          <a:p>
            <a:pPr algn="ctr"/>
            <a:r>
              <a:rPr lang="en-US" sz="4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1 John 1:5</a:t>
            </a:r>
            <a:endParaRPr lang="en-US" sz="4000" b="1" dirty="0">
              <a:latin typeface="Tempus Sans ITC" panose="04020404030D070202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 rot="20647484">
            <a:off x="509027" y="2883817"/>
            <a:ext cx="1124395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00B0F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“Show us the Father and that will be enough for us.”</a:t>
            </a:r>
          </a:p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</a:rPr>
              <a:t>“Don’t you know me, Philip, even after I have been among you such a long time?  Anyone who has </a:t>
            </a:r>
          </a:p>
          <a:p>
            <a:pPr algn="ctr"/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</a:rPr>
              <a:t>seen me has seen the Father”</a:t>
            </a:r>
            <a:endParaRPr lang="en-US" sz="4000" b="1" dirty="0">
              <a:effectLst/>
              <a:latin typeface="Tempus Sans ITC" panose="04020404030D07020202" pitchFamily="82" charset="0"/>
              <a:ea typeface="Calibri" panose="020F0502020204030204" pitchFamily="34" charset="0"/>
            </a:endParaRPr>
          </a:p>
          <a:p>
            <a:pPr algn="ctr"/>
            <a:r>
              <a:rPr lang="en-US" sz="4000" b="1" dirty="0">
                <a:solidFill>
                  <a:srgbClr val="FFFF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</a:rPr>
              <a:t>John 14:8-9</a:t>
            </a:r>
            <a:endParaRPr lang="en-US" sz="4000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26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945" y="1848267"/>
            <a:ext cx="11672455" cy="4401205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For 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he chose us </a:t>
            </a: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in him before the creation of </a:t>
            </a:r>
          </a:p>
          <a:p>
            <a:pPr algn="ctr"/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the world to be holy and blameless in his sight. </a:t>
            </a:r>
          </a:p>
          <a:p>
            <a:pPr algn="ctr"/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In love </a:t>
            </a:r>
            <a:r>
              <a:rPr lang="en-US" sz="4000" b="1" i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he predestined </a:t>
            </a:r>
            <a:r>
              <a:rPr lang="en-US" sz="4000" b="1" i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us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 to be adopted as his sons though Jesus Christ, in accordance </a:t>
            </a:r>
            <a:r>
              <a:rPr lang="en-US" sz="4000" b="1" i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with his pleasure and will 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– to the praise of his glorious grace which </a:t>
            </a:r>
          </a:p>
          <a:p>
            <a:pPr algn="ctr"/>
            <a:r>
              <a:rPr lang="en-US" sz="4000" b="1" i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</a:rPr>
              <a:t>he has freely given us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 in the One he loves. </a:t>
            </a:r>
          </a:p>
          <a:p>
            <a:pPr algn="ctr"/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Ephesians 1:4-6</a:t>
            </a:r>
            <a:endParaRPr lang="en-US" sz="4000" b="1" dirty="0">
              <a:latin typeface="Papyrus" panose="03070502060502030205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0945" y="381160"/>
            <a:ext cx="3480955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rgbClr val="FFC0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He Makes</a:t>
            </a:r>
            <a:endParaRPr lang="en-US" sz="6000" dirty="0">
              <a:solidFill>
                <a:srgbClr val="FFC0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4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61" y="-27709"/>
            <a:ext cx="10297298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7592641" y="0"/>
            <a:ext cx="4411779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His face is toward you  - but you can turn your face away from him.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867417"/>
            <a:ext cx="5515897" cy="2726900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All these blessings cannot reach their full potential until you put them into practice.</a:t>
            </a:r>
          </a:p>
        </p:txBody>
      </p:sp>
    </p:spTree>
    <p:extLst>
      <p:ext uri="{BB962C8B-B14F-4D97-AF65-F5344CB8AC3E}">
        <p14:creationId xmlns:p14="http://schemas.microsoft.com/office/powerpoint/2010/main" val="281506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13" y="0"/>
            <a:ext cx="1068779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796413" y="235663"/>
            <a:ext cx="5917377" cy="212365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r>
              <a:rPr lang="en-US" sz="4400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anose="04020404030D07020202" pitchFamily="82" charset="0"/>
                <a:ea typeface="Calibri" panose="020F0502020204030204" pitchFamily="34" charset="0"/>
              </a:rPr>
              <a:t>The smile of God has broken into the darkness of the world</a:t>
            </a:r>
            <a:endParaRPr lang="en-US" sz="44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77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212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pres?slideindex=1&amp;slidetitle="/>
          </p:cNvPr>
          <p:cNvSpPr txBox="1"/>
          <p:nvPr/>
        </p:nvSpPr>
        <p:spPr>
          <a:xfrm>
            <a:off x="10402897" y="6267786"/>
            <a:ext cx="1372157" cy="369332"/>
          </a:xfrm>
          <a:prstGeom prst="rect">
            <a:avLst/>
          </a:prstGeom>
          <a:noFill/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SONG</a:t>
            </a:r>
          </a:p>
        </p:txBody>
      </p:sp>
    </p:spTree>
    <p:extLst>
      <p:ext uri="{BB962C8B-B14F-4D97-AF65-F5344CB8AC3E}">
        <p14:creationId xmlns:p14="http://schemas.microsoft.com/office/powerpoint/2010/main" val="50356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954" y="-1"/>
            <a:ext cx="8071046" cy="433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454065" y="470852"/>
            <a:ext cx="3429144" cy="108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rgbClr val="FFC0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He blesses</a:t>
            </a:r>
            <a:endParaRPr lang="en-US" sz="6000" dirty="0">
              <a:solidFill>
                <a:srgbClr val="FFC0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7938" y="336083"/>
            <a:ext cx="7941733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 err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Barakh</a:t>
            </a:r>
            <a:r>
              <a:rPr lang="en-US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 to kneel down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/>
                </a:outerShdw>
              </a:effectLst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/>
                </a:outerShdw>
              </a:effectLst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/>
                </a:outerShdw>
              </a:effectLst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 had the camels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kneel down </a:t>
            </a:r>
            <a:endParaRPr lang="en-US" sz="4000" b="1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/>
                </a:outerShdw>
              </a:effectLst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50800" dir="5400000" algn="ctr" rotWithShape="0">
                    <a:schemeClr val="bg1"/>
                  </a:outerShd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Genesis 24:11 </a:t>
            </a:r>
            <a:endParaRPr lang="en-US" sz="4000" b="1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50800" dir="5400000" algn="ctr" rotWithShape="0">
                  <a:schemeClr val="bg1"/>
                </a:outerShdw>
              </a:effectLst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8595" y="5742801"/>
            <a:ext cx="4120953" cy="882678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solidFill>
                  <a:srgbClr val="FFFF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Blessing is daily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35523" y="4463284"/>
            <a:ext cx="12192000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Manna –collect for today </a:t>
            </a:r>
            <a:endParaRPr lang="en-US" sz="4000" b="1" dirty="0">
              <a:latin typeface="Papyrus" panose="03070502060502030205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65494"/>
            <a:ext cx="4185610" cy="5117246"/>
          </a:xfrm>
          <a:prstGeom prst="rect">
            <a:avLst/>
          </a:prstGeom>
          <a:ln>
            <a:noFill/>
            <a:prstDash val="solid"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03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369" y="0"/>
            <a:ext cx="6117631" cy="39095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6096000" y="227709"/>
            <a:ext cx="6096000" cy="3785652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I will be like dew to Israel</a:t>
            </a:r>
          </a:p>
          <a:p>
            <a:pPr algn="ctr"/>
            <a:endParaRPr lang="en-US" sz="40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  <a:ea typeface="Calibri" panose="020F0502020204030204" pitchFamily="34" charset="0"/>
            </a:endParaRPr>
          </a:p>
          <a:p>
            <a:pPr algn="ctr"/>
            <a:endParaRPr lang="en-US" sz="40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  <a:ea typeface="Calibri" panose="020F0502020204030204" pitchFamily="34" charset="0"/>
            </a:endParaRPr>
          </a:p>
          <a:p>
            <a:pPr algn="ctr"/>
            <a:r>
              <a:rPr lang="en-US" sz="40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</a:rPr>
              <a:t>Hosea 14:5 </a:t>
            </a:r>
            <a:endParaRPr lang="en-US" sz="40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631" y="2120535"/>
            <a:ext cx="6074369" cy="1409617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Yet this I call to mind and therefore I have hope:</a:t>
            </a: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4065" y="470852"/>
            <a:ext cx="3429144" cy="108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rgbClr val="FFC0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He blesses</a:t>
            </a:r>
            <a:endParaRPr lang="en-US" sz="6000" dirty="0">
              <a:solidFill>
                <a:srgbClr val="FFC0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1631" y="3894835"/>
            <a:ext cx="12192000" cy="30562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Because of the Lord’s great love we are not consumed,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 his compassion never fail. They are new every morning; great is your faithfulness. I say to myself, ‘The Lord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is my portion; therefore I will wait for him’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Lamentation 3:21-24 </a:t>
            </a:r>
          </a:p>
        </p:txBody>
      </p:sp>
    </p:spTree>
    <p:extLst>
      <p:ext uri="{BB962C8B-B14F-4D97-AF65-F5344CB8AC3E}">
        <p14:creationId xmlns:p14="http://schemas.microsoft.com/office/powerpoint/2010/main" val="196032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330" y="-38287"/>
            <a:ext cx="6579669" cy="4934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5446075" y="188159"/>
            <a:ext cx="6579670" cy="4702826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Hebrew: Shamar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hedge about with thorns – to protect and guard.</a:t>
            </a:r>
          </a:p>
        </p:txBody>
      </p:sp>
      <p:sp>
        <p:nvSpPr>
          <p:cNvPr id="5" name="Rectangle 4"/>
          <p:cNvSpPr/>
          <p:nvPr/>
        </p:nvSpPr>
        <p:spPr>
          <a:xfrm>
            <a:off x="1" y="1603754"/>
            <a:ext cx="5529202" cy="3236528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His promise of protection: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We are hard pressed on every side, but not crushed; perplexed, but </a:t>
            </a:r>
            <a:endParaRPr lang="en-US" sz="4000" b="1" dirty="0">
              <a:latin typeface="Papyrus" panose="03070502060502030205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884" y="381160"/>
            <a:ext cx="4918334" cy="108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rgbClr val="FFC0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And Keep You</a:t>
            </a:r>
            <a:endParaRPr lang="en-US" sz="6000" dirty="0">
              <a:solidFill>
                <a:srgbClr val="FFC0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982581"/>
            <a:ext cx="12191999" cy="1938992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not in despair; persecuted, but not abandoned;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struck down, but not destroyed.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2 Corinthians 4:8-9</a:t>
            </a:r>
            <a:endParaRPr lang="en-US" sz="40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43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884" y="381160"/>
            <a:ext cx="4918334" cy="108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rgbClr val="FFC0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And Keep You</a:t>
            </a:r>
            <a:endParaRPr lang="en-US" sz="6000" dirty="0">
              <a:solidFill>
                <a:srgbClr val="FFC0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974" y="2511665"/>
            <a:ext cx="6843252" cy="4044184"/>
          </a:xfrm>
          <a:prstGeom prst="rect">
            <a:avLst/>
          </a:prstGeom>
          <a:ln w="28575">
            <a:noFill/>
            <a:prstDash val="solid"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B0F0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Spiritually: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solidFill>
                <a:srgbClr val="FFFF00"/>
              </a:solidFill>
              <a:effectLst/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But the Lord is faithful, and he will strengthen and protect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you from the evil one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2 Thessalonians 3:3 </a:t>
            </a:r>
            <a:endParaRPr lang="en-US" sz="4000" b="1" dirty="0">
              <a:latin typeface="Papyrus" panose="03070502060502030205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0" y="381160"/>
            <a:ext cx="4630994" cy="5016758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His promise of protection:</a:t>
            </a:r>
          </a:p>
          <a:p>
            <a:pPr algn="ctr"/>
            <a:endParaRPr lang="en-US" sz="4000" b="1" dirty="0">
              <a:solidFill>
                <a:srgbClr val="FFFF00"/>
              </a:solidFill>
              <a:effectLst/>
              <a:latin typeface="Papyrus" panose="03070502060502030205" pitchFamily="66" charset="0"/>
              <a:ea typeface="Calibri" panose="020F0502020204030204" pitchFamily="34" charset="0"/>
            </a:endParaRPr>
          </a:p>
          <a:p>
            <a:pPr algn="ctr"/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God is our refuge and strength, </a:t>
            </a:r>
          </a:p>
          <a:p>
            <a:pPr algn="ctr"/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an ever-present help in trouble.</a:t>
            </a:r>
          </a:p>
          <a:p>
            <a:pPr algn="ctr"/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Ps. 46:1</a:t>
            </a:r>
            <a:endParaRPr lang="en-US" sz="40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4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8884" y="381160"/>
            <a:ext cx="4918334" cy="108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rgbClr val="FFC0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And Keep You</a:t>
            </a:r>
            <a:endParaRPr lang="en-US" sz="6000" dirty="0">
              <a:solidFill>
                <a:srgbClr val="FFC0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56424"/>
            <a:ext cx="12191999" cy="470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Spiritually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No temptation has seized you except what is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common to man.  And God is faithful; he will not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let you be tempted beyond what you can bear.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But when you are tempted, he will also provide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a way out so that you can stand up under it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1 Corinthia</a:t>
            </a: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ns 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</a:rPr>
              <a:t>10</a:t>
            </a: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</a:rPr>
              <a:t>:13 </a:t>
            </a:r>
            <a:endParaRPr lang="en-US" sz="4000" b="1" dirty="0">
              <a:latin typeface="Papyrus" panose="030705020605020302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70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916306">
            <a:off x="8783266" y="2163921"/>
            <a:ext cx="2526997" cy="278101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9705" y="2587383"/>
            <a:ext cx="3067665" cy="2096983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679672">
            <a:off x="3020637" y="2097301"/>
            <a:ext cx="2977041" cy="2787230"/>
          </a:xfrm>
          <a:prstGeom prst="rect">
            <a:avLst/>
          </a:prstGeom>
          <a:ln>
            <a:noFill/>
            <a:prstDash val="solid"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652441">
            <a:off x="530907" y="2171964"/>
            <a:ext cx="2838757" cy="2814177"/>
          </a:xfrm>
          <a:prstGeom prst="rect">
            <a:avLst/>
          </a:prstGeom>
          <a:ln>
            <a:noFill/>
            <a:prstDash val="solid"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302" y="4028079"/>
            <a:ext cx="12192000" cy="2726900"/>
          </a:xfrm>
          <a:prstGeom prst="rect">
            <a:avLst/>
          </a:prstGeom>
          <a:ln>
            <a:noFill/>
            <a:prstDash val="solid"/>
          </a:ln>
          <a:effectLst>
            <a:outerShdw blurRad="50800" dist="50800" dir="54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face is your emotions visibly displayed to everyone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000" b="1" dirty="0">
              <a:latin typeface="Papyrus" panose="03070502060502030205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en-US" sz="4000" b="1" dirty="0"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Everyone</a:t>
            </a: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over 40 is responsible for his face.” 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Abraham Lincoln </a:t>
            </a:r>
          </a:p>
        </p:txBody>
      </p:sp>
      <p:sp>
        <p:nvSpPr>
          <p:cNvPr id="7" name="Rectangle 6"/>
          <p:cNvSpPr/>
          <p:nvPr/>
        </p:nvSpPr>
        <p:spPr>
          <a:xfrm>
            <a:off x="290945" y="381160"/>
            <a:ext cx="9829799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rgbClr val="FFC0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Make his face shine upon you</a:t>
            </a:r>
            <a:endParaRPr lang="en-US" sz="6000" dirty="0">
              <a:solidFill>
                <a:srgbClr val="FFC0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479957"/>
            <a:ext cx="12192000" cy="132343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</a:rPr>
              <a:t>“Face” = presence</a:t>
            </a:r>
          </a:p>
          <a:p>
            <a:pPr algn="ctr"/>
            <a:r>
              <a:rPr lang="en-US" sz="40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Papyrus" panose="03070502060502030205" pitchFamily="66" charset="0"/>
              </a:rPr>
              <a:t>Exodus 33:14 – My presence will go with you</a:t>
            </a:r>
          </a:p>
        </p:txBody>
      </p:sp>
    </p:spTree>
    <p:extLst>
      <p:ext uri="{BB962C8B-B14F-4D97-AF65-F5344CB8AC3E}">
        <p14:creationId xmlns:p14="http://schemas.microsoft.com/office/powerpoint/2010/main" val="132208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0944" y="1285168"/>
            <a:ext cx="9829799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Shine – glow, brilliance, brightness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1970251"/>
            <a:ext cx="12192000" cy="2068259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>
                <a:solidFill>
                  <a:srgbClr val="FFFF00"/>
                </a:solidFill>
                <a:effectLst/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 Lord you God is with you, he is mighty </a:t>
            </a: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 save.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He will take great delight in you, he will quiet you </a:t>
            </a:r>
          </a:p>
          <a:p>
            <a:pPr algn="ctr">
              <a:lnSpc>
                <a:spcPct val="107000"/>
              </a:lnSpc>
            </a:pP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with his love, he will rejoice over you with singing </a:t>
            </a:r>
            <a:endParaRPr lang="en-US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945" y="381160"/>
            <a:ext cx="9829799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>
                <a:solidFill>
                  <a:srgbClr val="FFC000"/>
                </a:solidFill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Make his face shine upon you</a:t>
            </a:r>
            <a:endParaRPr lang="en-US" sz="6000" dirty="0">
              <a:solidFill>
                <a:srgbClr val="FFC000"/>
              </a:solidFill>
              <a:effectLst/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547305"/>
            <a:ext cx="6776232" cy="2310695"/>
          </a:xfrm>
          <a:prstGeom prst="rect">
            <a:avLst/>
          </a:prstGeom>
          <a:ln>
            <a:noFill/>
            <a:prstDash val="solid"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84814" y="3939743"/>
            <a:ext cx="4206601" cy="750975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4000" b="1" dirty="0">
                <a:latin typeface="Tempus Sans ITC" panose="04020404030D07020202" pitchFamily="82" charset="0"/>
                <a:ea typeface="Calibri" panose="020F0502020204030204" pitchFamily="34" charset="0"/>
              </a:rPr>
              <a:t>Beaming – a smile </a:t>
            </a:r>
          </a:p>
        </p:txBody>
      </p:sp>
      <p:sp>
        <p:nvSpPr>
          <p:cNvPr id="9" name="Rectangle 8"/>
          <p:cNvSpPr/>
          <p:nvPr/>
        </p:nvSpPr>
        <p:spPr>
          <a:xfrm>
            <a:off x="8348463" y="4193362"/>
            <a:ext cx="3544560" cy="707886"/>
          </a:xfrm>
          <a:prstGeom prst="rect">
            <a:avLst/>
          </a:prstGeom>
          <a:ln>
            <a:noFill/>
            <a:prstDash val="solid"/>
          </a:ln>
          <a:extLst>
            <a:ext uri="{91240B29-F687-4F45-9708-019B960494DF}">
              <a14:hiddenLine xmlns:a14="http://schemas.microsoft.com/office/drawing/2010/main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Zephiniah</a:t>
            </a:r>
            <a:r>
              <a:rPr lang="en-US" sz="4000" b="1" dirty="0">
                <a:solidFill>
                  <a:srgbClr val="FFFF00"/>
                </a:solidFill>
                <a:latin typeface="Papyrus" panose="03070502060502030205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3:17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47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623</Words>
  <Application>Microsoft Office PowerPoint</Application>
  <PresentationFormat>Widescreen</PresentationFormat>
  <Paragraphs>103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Papyrus</vt:lpstr>
      <vt:lpstr>Tempus Sans ITC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AV Team</cp:lastModifiedBy>
  <cp:revision>11</cp:revision>
  <cp:lastPrinted>2018-12-16T14:45:42Z</cp:lastPrinted>
  <dcterms:created xsi:type="dcterms:W3CDTF">2018-12-15T21:13:48Z</dcterms:created>
  <dcterms:modified xsi:type="dcterms:W3CDTF">2018-12-16T14:54:56Z</dcterms:modified>
</cp:coreProperties>
</file>