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E011DD-C9BD-479E-8A2B-5FCD9538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1C46C-45A5-48EA-BDB6-02F02ABDB8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698E-9933-402B-AA95-D75C5BA01D5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FC726-1888-4C48-B26E-74C4FF9ADD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80E57AE3-BC8C-4270-9518-3C1BEBA49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7A80-BAB4-43EB-8FCE-319BA44BC3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F26985E2-1E47-4B79-9EF3-462ECBF2E008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D4631CD4-AF95-4308-9DEC-BDAB47927D86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F79C0A6B-1D0E-46A6-BBAF-034E48A3EED1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7951C554-3C0E-49EA-B7D9-1B0E171FF60F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292442FF-CC6E-4556-8D1E-B0F99D521236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AB0BF55B-A20D-419B-958D-54AB08E9669E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B371AED6-67A3-48E7-B6BE-A499A9EF06D1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4110174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EDF3A-443C-4C68-A010-8D5ECA5DA943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D19F7-5AAB-4246-B3B4-F0ADF62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80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3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5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10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8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1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6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19F7-5AAB-4246-B3B4-F0ADF62D3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7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EA11-DD90-46D5-8270-060C0E39FEE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BB2D-0C2C-482D-B495-4C69035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9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11" y="4249403"/>
            <a:ext cx="12192000" cy="230832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Laodicea 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Purchased For Me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3:15-18a</a:t>
            </a:r>
          </a:p>
        </p:txBody>
      </p:sp>
    </p:spTree>
    <p:extLst>
      <p:ext uri="{BB962C8B-B14F-4D97-AF65-F5344CB8AC3E}">
        <p14:creationId xmlns:p14="http://schemas.microsoft.com/office/powerpoint/2010/main" val="30928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636"/>
            <a:ext cx="4930983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-41767" y="6000585"/>
            <a:ext cx="4972750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Ephesus Agora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1142024"/>
            <a:ext cx="407670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668" y="325197"/>
            <a:ext cx="40767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“Buy from me”</a:t>
            </a:r>
            <a:endParaRPr lang="en-US" sz="44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0841048">
            <a:off x="252519" y="2046458"/>
            <a:ext cx="4325154" cy="1409617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Gold refined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 fire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0983" y="242260"/>
            <a:ext cx="726101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Ephesians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riches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God’s grace…(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1:7)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riches 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his glorious inheritance (1:18)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…incomparable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riches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grace…(2:7)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…unsearchable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riches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Christ..(3:8)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…out of his glorious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riches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 (3:16)</a:t>
            </a:r>
          </a:p>
        </p:txBody>
      </p:sp>
    </p:spTree>
    <p:extLst>
      <p:ext uri="{BB962C8B-B14F-4D97-AF65-F5344CB8AC3E}">
        <p14:creationId xmlns:p14="http://schemas.microsoft.com/office/powerpoint/2010/main" val="956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0983" y="1953367"/>
            <a:ext cx="7176808" cy="2726900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…for all of you who were baptized into Christ have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clothed yourselves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with Christ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Gal 3:26, 27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0983" y="5044031"/>
            <a:ext cx="7261017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“…clothe yourselves with….”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Col. 3:12-14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636"/>
            <a:ext cx="4930983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41767" y="6000585"/>
            <a:ext cx="4972750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Ephesus Agora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1142024"/>
            <a:ext cx="40767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668" y="325197"/>
            <a:ext cx="40767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“Buy from me”</a:t>
            </a:r>
            <a:endParaRPr lang="en-US" sz="44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841048">
            <a:off x="252519" y="2046458"/>
            <a:ext cx="4325154" cy="1409617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White clothes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wear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6774" y="247405"/>
            <a:ext cx="734522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Two ways of being clothed: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nitially and continuously.</a:t>
            </a:r>
          </a:p>
        </p:txBody>
      </p:sp>
    </p:spTree>
    <p:extLst>
      <p:ext uri="{BB962C8B-B14F-4D97-AF65-F5344CB8AC3E}">
        <p14:creationId xmlns:p14="http://schemas.microsoft.com/office/powerpoint/2010/main" val="36862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636"/>
            <a:ext cx="4930983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41767" y="6000585"/>
            <a:ext cx="4972750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Ephesus Agora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1142024"/>
            <a:ext cx="4076700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668" y="325197"/>
            <a:ext cx="40767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“Buy from me”</a:t>
            </a:r>
            <a:endParaRPr lang="en-US" sz="44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20841048">
            <a:off x="282031" y="2036889"/>
            <a:ext cx="4325154" cy="1409617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Salve so that you can see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0983" y="256992"/>
            <a:ext cx="7261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only cure to spiritual blindness is grace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0984" y="1486434"/>
            <a:ext cx="72610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rescued us from the </a:t>
            </a:r>
            <a:r>
              <a:rPr lang="en-US" sz="4000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dominion of darkness</a:t>
            </a:r>
            <a:r>
              <a:rPr lang="en-US" sz="4000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 ~ </a:t>
            </a:r>
            <a:r>
              <a:rPr lang="en-US" sz="4000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Col. 1:13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3284" y="3307212"/>
            <a:ext cx="7516414" cy="338554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Ephesians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eyes of your heart may be </a:t>
            </a:r>
            <a:r>
              <a:rPr lang="en-US" sz="4000" b="1" i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enlightened…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1:18)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now you are </a:t>
            </a:r>
            <a:r>
              <a:rPr lang="en-US" sz="4000" b="1" i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the Lord. Live as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 of light </a:t>
            </a: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(5:8,9)</a:t>
            </a:r>
          </a:p>
        </p:txBody>
      </p:sp>
    </p:spTree>
    <p:extLst>
      <p:ext uri="{BB962C8B-B14F-4D97-AF65-F5344CB8AC3E}">
        <p14:creationId xmlns:p14="http://schemas.microsoft.com/office/powerpoint/2010/main" val="32087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0915"/>
            <a:ext cx="505690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Jesus’ Motivation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238302"/>
            <a:ext cx="11672557" cy="4274696"/>
          </a:xfrm>
          <a:prstGeom prst="rect">
            <a:avLst/>
          </a:prstGeom>
          <a:ln w="38100">
            <a:noFill/>
            <a:prstDash val="solid"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accent4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Love: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steem, to care for, to want the best for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supply the best for them.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Love is a relationship and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 go in both direction.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7210" y="1291890"/>
            <a:ext cx="364394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“Those I love…”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86200" y="4821382"/>
            <a:ext cx="4114800" cy="41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0915"/>
            <a:ext cx="505690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Jesus’ Action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93206" y="1291890"/>
            <a:ext cx="5418471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“rebukes &amp; disciplines…”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487684"/>
            <a:ext cx="11672557" cy="3846566"/>
          </a:xfrm>
          <a:prstGeom prst="rect">
            <a:avLst/>
          </a:prstGeom>
          <a:ln w="38100">
            <a:noFill/>
            <a:prstDash val="solid"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accent4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Rebukes: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Harsh correction – Exposes the truth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Training – involves a direction &amp; goal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07478" y="4410967"/>
            <a:ext cx="4114800" cy="41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3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55728"/>
            <a:ext cx="7205222" cy="602023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Command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are </a:t>
            </a:r>
            <a:r>
              <a:rPr lang="en-US" sz="36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rich</a:t>
            </a:r>
            <a:r>
              <a:rPr lang="en-US" sz="3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this present world not to be arrogant nor to put their hope in wealth, which is so uncertain, but to put their 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hope in God, who richly</a:t>
            </a:r>
            <a:r>
              <a:rPr lang="en-US" sz="3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provides us with everything for our enjoyment.  </a:t>
            </a:r>
            <a:r>
              <a:rPr lang="en-US" sz="3600" b="1" dirty="0">
                <a:solidFill>
                  <a:srgbClr val="00B0F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Command</a:t>
            </a:r>
            <a:r>
              <a:rPr lang="en-US" sz="3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them to do good, and be 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rich</a:t>
            </a:r>
            <a:r>
              <a:rPr lang="en-US" sz="3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good deeds and to be generous and willing to share.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Tim. 6:17,18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5225" y="179089"/>
            <a:ext cx="4839630" cy="440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225" y="1061767"/>
            <a:ext cx="4839630" cy="321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205225" y="179089"/>
            <a:ext cx="4839630" cy="88267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Jesus’ Counsel</a:t>
            </a:r>
            <a:endParaRPr lang="en-US" sz="4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0627304">
            <a:off x="7503163" y="2761039"/>
            <a:ext cx="4243752" cy="14096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Rahab-the-Do-nothing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565" y="324433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VIDEO – 024- hot/cold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5836"/>
            <a:ext cx="1219199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Lukewarm is not being half-hearted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 being ineffective.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4746307"/>
            <a:ext cx="12191999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Only way you can be hot or cold is if you are living your life in Christ “who is my life” (Col.  3:4)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517343"/>
            <a:ext cx="12191999" cy="13988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‘Effective’ is not based in visible results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 in Christ-centered faithfulness.  </a:t>
            </a:r>
          </a:p>
        </p:txBody>
      </p:sp>
    </p:spTree>
    <p:extLst>
      <p:ext uri="{BB962C8B-B14F-4D97-AF65-F5344CB8AC3E}">
        <p14:creationId xmlns:p14="http://schemas.microsoft.com/office/powerpoint/2010/main" val="34548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036" y="3916123"/>
            <a:ext cx="6816437" cy="707886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“Rahab-the-Do-nothing”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0116"/>
            <a:ext cx="7205226" cy="255454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Woe to the obstinate children, to those who carry out plans that are not mine…”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Isaiah 30:1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355824"/>
            <a:ext cx="12192000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Their problem: 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30:8-11.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5226" y="223493"/>
            <a:ext cx="4839630" cy="440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226" y="974944"/>
            <a:ext cx="4839630" cy="321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205226" y="223493"/>
            <a:ext cx="4839630" cy="88267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gives advice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5226" y="4051309"/>
            <a:ext cx="4839629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“I counsel you”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59" y="1142024"/>
            <a:ext cx="8602641" cy="571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589359" y="5770033"/>
            <a:ext cx="4972750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Ephesus Agora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1142024"/>
            <a:ext cx="40767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668" y="325197"/>
            <a:ext cx="40767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“Buy from me”</a:t>
            </a:r>
            <a:endParaRPr lang="en-US" sz="44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578" y="3234652"/>
            <a:ext cx="323684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001 – Modern Agora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2750" y="4090512"/>
            <a:ext cx="7219250" cy="272690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Point: the only way we buy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these 3 things is by relying on Christ who has already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made the purchase for 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636"/>
            <a:ext cx="4930983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-41767" y="6000585"/>
            <a:ext cx="4972750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Ephesus Agora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1142024"/>
            <a:ext cx="407670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668" y="325197"/>
            <a:ext cx="40767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“Buy from me”</a:t>
            </a:r>
            <a:endParaRPr lang="en-US" sz="44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564" y="196094"/>
            <a:ext cx="7578436" cy="337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“You are worthy to take the scroll and to open its seals, because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 were slain, and with your blood you purchased (</a:t>
            </a:r>
            <a:r>
              <a:rPr lang="en-US" sz="4000" b="1" dirty="0" err="1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agorazo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 men for God.”  ~ Rev 5:9 </a:t>
            </a:r>
          </a:p>
        </p:txBody>
      </p:sp>
    </p:spTree>
    <p:extLst>
      <p:ext uri="{BB962C8B-B14F-4D97-AF65-F5344CB8AC3E}">
        <p14:creationId xmlns:p14="http://schemas.microsoft.com/office/powerpoint/2010/main" val="8689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0983" y="4695210"/>
            <a:ext cx="7219249" cy="2057486"/>
          </a:xfrm>
          <a:prstGeom prst="rect">
            <a:avLst/>
          </a:prstGeom>
          <a:ln w="38100">
            <a:noFill/>
            <a:prstDash val="solid"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Buy from me gold: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re-center your life in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the wealth of Christ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636"/>
            <a:ext cx="4930983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41767" y="6000585"/>
            <a:ext cx="4972750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Ephesus Agora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1142024"/>
            <a:ext cx="4076700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668" y="325197"/>
            <a:ext cx="40767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“Buy from me”</a:t>
            </a:r>
            <a:endParaRPr lang="en-US" sz="44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20841048">
            <a:off x="252519" y="2046458"/>
            <a:ext cx="4325154" cy="1409617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Gold refined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 fire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0983" y="208094"/>
            <a:ext cx="726101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glorious riches 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of this mystery, which is Christ in you, the hope of glory” ~  Col 1:27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0983" y="2658392"/>
            <a:ext cx="7261016" cy="19389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“Full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riches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all the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treasures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of wisdom and knowledge 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Col 2:1-3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38289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041 riches in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2730</TotalTime>
  <Words>572</Words>
  <Application>Microsoft Office PowerPoint</Application>
  <PresentationFormat>Widescreen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Papyrus</vt:lpstr>
      <vt:lpstr>Showcard Gothic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12</cp:revision>
  <cp:lastPrinted>2018-10-14T13:46:21Z</cp:lastPrinted>
  <dcterms:created xsi:type="dcterms:W3CDTF">2018-10-12T00:31:29Z</dcterms:created>
  <dcterms:modified xsi:type="dcterms:W3CDTF">2018-10-14T17:06:07Z</dcterms:modified>
</cp:coreProperties>
</file>