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5D820F-11B0-4B5F-9297-2121A038A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39C43-0A20-4D69-9B7E-6BDCD93FA9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CF14-F085-4FBA-BB6D-CBBB24A13ED2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0CCE7-1A3E-46B0-B0E1-4D87C68E2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8B9BD167-2D28-4931-B3DE-B4320F95AE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0A427-D73B-4DFA-AF4A-E61AC9D274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C2178CEC-805C-4012-8A24-FF8904AE78DE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DFC1EBF9-A900-416E-B44B-6C9C0FBEFB25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D2ABDCE4-54B2-4EBA-858D-9024C7C19C73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87D15932-AC54-40EC-9BD3-147648F3DC9E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1264379D-086E-4F35-BA6B-5B298450F39F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2137DB74-59AC-466D-90E8-FB7AA47EF4FD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3C0059EC-8C1C-4722-BA27-1212A7E938FE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4014782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39946-6ED1-48F3-84B3-77AAF7577A0F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FC1FF-B1FB-4E3F-BE8C-4E6032EC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3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43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5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1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2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7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2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6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8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0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C1FF-B1FB-4E3F-BE8C-4E6032EC5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push dir="r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829" y="1565662"/>
            <a:ext cx="3626565" cy="358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41294"/>
            <a:ext cx="12192000" cy="19389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kern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howcard Gothic" panose="04020904020102020604" pitchFamily="82" charset="0"/>
                <a:ea typeface="Times New Roman" panose="02020603050405020304" pitchFamily="18" charset="0"/>
              </a:rPr>
              <a:t>The Lampstand </a:t>
            </a:r>
          </a:p>
          <a:p>
            <a:pPr algn="ctr"/>
            <a:r>
              <a:rPr lang="en-US" sz="6000" kern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howcard Gothic" panose="04020904020102020604" pitchFamily="82" charset="0"/>
                <a:ea typeface="Times New Roman" panose="02020603050405020304" pitchFamily="18" charset="0"/>
              </a:rPr>
              <a:t>at Central</a:t>
            </a:r>
            <a:endParaRPr lang="en-US" sz="6000" kern="1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11" y="4249403"/>
            <a:ext cx="12192000" cy="230832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Philadephia</a:t>
            </a:r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 – </a:t>
            </a:r>
          </a:p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Weak Christians/Strong God</a:t>
            </a:r>
          </a:p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Revelation 3:7-13</a:t>
            </a:r>
          </a:p>
        </p:txBody>
      </p:sp>
    </p:spTree>
    <p:extLst>
      <p:ext uri="{BB962C8B-B14F-4D97-AF65-F5344CB8AC3E}">
        <p14:creationId xmlns:p14="http://schemas.microsoft.com/office/powerpoint/2010/main" val="3843352975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8900" cy="429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64843" y="0"/>
            <a:ext cx="2093843" cy="1064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6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Look!</a:t>
            </a:r>
            <a:endParaRPr lang="en-US" sz="6000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3439">
            <a:off x="3635992" y="3178342"/>
            <a:ext cx="3676650" cy="2962275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84" y="0"/>
            <a:ext cx="5391416" cy="3178098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91420" y="5005735"/>
            <a:ext cx="2103461" cy="106413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6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Can!</a:t>
            </a:r>
            <a:endParaRPr lang="en-US" sz="6000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1542" y="3178098"/>
            <a:ext cx="2327881" cy="96699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5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Can’t!</a:t>
            </a:r>
            <a:endParaRPr lang="en-US" sz="5400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989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5" y="800705"/>
            <a:ext cx="12192000" cy="605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687122" y="137379"/>
            <a:ext cx="6480833" cy="140961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V. 8 – “Look!  I have placed before you an open door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20" y="2997289"/>
            <a:ext cx="8631043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V. 9– “I will make those…”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 “Look! I give…”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5" y="-107963"/>
            <a:ext cx="4011146" cy="267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981528" y="-46856"/>
            <a:ext cx="1904688" cy="96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5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Look!</a:t>
            </a:r>
            <a:endParaRPr lang="en-US" sz="5400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16" y="1488009"/>
            <a:ext cx="5057062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V. 9– Twice: “Look!”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Don’t miss this!</a:t>
            </a:r>
          </a:p>
        </p:txBody>
      </p:sp>
      <p:sp>
        <p:nvSpPr>
          <p:cNvPr id="9" name="Rectangle 8"/>
          <p:cNvSpPr/>
          <p:nvPr/>
        </p:nvSpPr>
        <p:spPr>
          <a:xfrm>
            <a:off x="-24045" y="4751883"/>
            <a:ext cx="8631043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Give to whom?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The worse of the worst</a:t>
            </a:r>
          </a:p>
        </p:txBody>
      </p:sp>
    </p:spTree>
    <p:extLst>
      <p:ext uri="{BB962C8B-B14F-4D97-AF65-F5344CB8AC3E}">
        <p14:creationId xmlns:p14="http://schemas.microsoft.com/office/powerpoint/2010/main" val="6334568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4553"/>
            <a:ext cx="12216045" cy="563231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Look!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I will give and keep on giving to that group of the Adversary…those who claim to be my people but are really a synagogue of liars…</a:t>
            </a:r>
          </a:p>
          <a:p>
            <a:pPr algn="ctr"/>
            <a:endParaRPr lang="en-US" sz="4000" b="1" dirty="0">
              <a:latin typeface="Papyrus" panose="03070502060502030205" pitchFamily="66" charset="0"/>
            </a:endParaRP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Look! (See what I am about to do!)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I will cause them to worship in your presence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 at your very feet.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Indeed, they shall realize that I have loved you.</a:t>
            </a:r>
          </a:p>
        </p:txBody>
      </p:sp>
    </p:spTree>
    <p:extLst>
      <p:ext uri="{BB962C8B-B14F-4D97-AF65-F5344CB8AC3E}">
        <p14:creationId xmlns:p14="http://schemas.microsoft.com/office/powerpoint/2010/main" val="2387971278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8677"/>
            <a:ext cx="12191999" cy="7509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Philadelphians in an impossible situation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643502"/>
            <a:ext cx="12192000" cy="272690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“…whose name is holy.  I live in a high and holy place,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 also with him who is contrite and lowly in spirit,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revive the spirit of the lowly.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57:15b</a:t>
            </a:r>
          </a:p>
        </p:txBody>
      </p:sp>
    </p:spTree>
    <p:extLst>
      <p:ext uri="{BB962C8B-B14F-4D97-AF65-F5344CB8AC3E}">
        <p14:creationId xmlns:p14="http://schemas.microsoft.com/office/powerpoint/2010/main" val="35419872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0337"/>
            <a:ext cx="12192000" cy="46920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But if an unbeliever or someone who does not understand comes in while everybody is prophesying,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 will be convinced by all that he is a sinner and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will be judged by all, and the secrets of his heart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will be laid bare. So he will fall down and worship God, exclaiming, “God is really among you!”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Cor</a:t>
            </a: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14:24,25</a:t>
            </a:r>
            <a:endParaRPr lang="en-US" sz="4000" b="1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458" y="5029036"/>
            <a:ext cx="11731083" cy="1569660"/>
          </a:xfrm>
          <a:prstGeom prst="rect">
            <a:avLst/>
          </a:prstGeom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tx2">
                    <a:lumMod val="50000"/>
                  </a:schemeClr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Who are the “impossible ones” </a:t>
            </a:r>
          </a:p>
          <a:p>
            <a:pPr algn="ctr"/>
            <a:r>
              <a:rPr lang="en-US" sz="48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in our lives? </a:t>
            </a:r>
            <a:endParaRPr lang="en-US" sz="48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506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059449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345">
            <a:off x="3538108" y="1101202"/>
            <a:ext cx="7526996" cy="501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5327" y="2257181"/>
            <a:ext cx="32334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empus Sans ITC" panose="04020404030D07020202" pitchFamily="82" charset="0"/>
              </a:rPr>
              <a:t>How </a:t>
            </a:r>
          </a:p>
          <a:p>
            <a:pPr algn="ctr"/>
            <a:r>
              <a:rPr lang="en-US" sz="5400" b="1" dirty="0">
                <a:latin typeface="Tempus Sans ITC" panose="04020404030D07020202" pitchFamily="82" charset="0"/>
              </a:rPr>
              <a:t>do we see ourselves?</a:t>
            </a:r>
          </a:p>
        </p:txBody>
      </p:sp>
    </p:spTree>
    <p:extLst>
      <p:ext uri="{BB962C8B-B14F-4D97-AF65-F5344CB8AC3E}">
        <p14:creationId xmlns:p14="http://schemas.microsoft.com/office/powerpoint/2010/main" val="1051179290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758">
            <a:off x="506359" y="1092427"/>
            <a:ext cx="6697233" cy="450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449015" y="803540"/>
            <a:ext cx="47429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atin typeface="Tempus Sans ITC" panose="04020404030D07020202" pitchFamily="82" charset="0"/>
              </a:rPr>
              <a:t>REVELATION:</a:t>
            </a:r>
          </a:p>
          <a:p>
            <a:pPr algn="ctr"/>
            <a:endParaRPr lang="en-US" sz="5400" b="1" dirty="0">
              <a:latin typeface="Tempus Sans ITC" panose="04020404030D07020202" pitchFamily="82" charset="0"/>
            </a:endParaRPr>
          </a:p>
          <a:p>
            <a:pPr algn="ctr"/>
            <a:r>
              <a:rPr lang="en-US" sz="5400" b="1" dirty="0">
                <a:latin typeface="Tempus Sans ITC" panose="04020404030D07020202" pitchFamily="82" charset="0"/>
              </a:rPr>
              <a:t>From Jesus, about Jesus, our response </a:t>
            </a:r>
          </a:p>
          <a:p>
            <a:pPr algn="ctr"/>
            <a:r>
              <a:rPr lang="en-US" sz="5400" b="1" dirty="0">
                <a:latin typeface="Tempus Sans ITC" panose="04020404030D07020202" pitchFamily="82" charset="0"/>
              </a:rPr>
              <a:t>to Jesus</a:t>
            </a:r>
          </a:p>
        </p:txBody>
      </p:sp>
    </p:spTree>
    <p:extLst>
      <p:ext uri="{BB962C8B-B14F-4D97-AF65-F5344CB8AC3E}">
        <p14:creationId xmlns:p14="http://schemas.microsoft.com/office/powerpoint/2010/main" val="861446338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200" y="1557867"/>
            <a:ext cx="4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Video: Philadelphia intro</a:t>
            </a:r>
          </a:p>
        </p:txBody>
      </p:sp>
    </p:spTree>
    <p:extLst>
      <p:ext uri="{BB962C8B-B14F-4D97-AF65-F5344CB8AC3E}">
        <p14:creationId xmlns:p14="http://schemas.microsoft.com/office/powerpoint/2010/main" val="4261545428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2167" y="639296"/>
            <a:ext cx="3369833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Philadelphia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40">
            <a:off x="5496131" y="1375488"/>
            <a:ext cx="6068536" cy="455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199297"/>
            <a:ext cx="6096000" cy="136652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City of brotherly love </a:t>
            </a:r>
          </a:p>
          <a:p>
            <a:pPr algn="ctr"/>
            <a:r>
              <a:rPr lang="en-US" sz="4000" b="1" dirty="0" err="1">
                <a:latin typeface="Tempus Sans ITC" panose="04020404030D07020202" pitchFamily="82" charset="0"/>
                <a:ea typeface="Calibri" panose="020F0502020204030204" pitchFamily="34" charset="0"/>
              </a:rPr>
              <a:t>Eumenes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 II   </a:t>
            </a:r>
            <a:r>
              <a:rPr lang="en-US" sz="4000" b="1" dirty="0" err="1">
                <a:latin typeface="Tempus Sans ITC" panose="04020404030D07020202" pitchFamily="82" charset="0"/>
                <a:ea typeface="Calibri" panose="020F0502020204030204" pitchFamily="34" charset="0"/>
              </a:rPr>
              <a:t>Attalus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 II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32274"/>
            <a:ext cx="6096000" cy="1398844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 purpose: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“missionary” city.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6666" y="1420407"/>
            <a:ext cx="2286000" cy="282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7" y="1420407"/>
            <a:ext cx="2533459" cy="289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8319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15">
            <a:off x="4517761" y="821510"/>
            <a:ext cx="7250124" cy="543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822167" y="639296"/>
            <a:ext cx="3369833" cy="78111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Philadelphia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75042" y="3726609"/>
            <a:ext cx="2418262" cy="82519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226" y="773353"/>
            <a:ext cx="4629794" cy="74020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Earthquake of 17 AD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256" y="5550631"/>
            <a:ext cx="4613764" cy="75097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very ordinary city 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745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90" y="0"/>
            <a:ext cx="422681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88944"/>
            <a:ext cx="7965190" cy="206825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“set apart”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unique. different, unlike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anything else, otherness, special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219" y="388944"/>
            <a:ext cx="1462260" cy="8168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4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Holy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5190" y="74082"/>
            <a:ext cx="4226810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“the holy, the true” </a:t>
            </a:r>
            <a:endParaRPr lang="en-US" sz="40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26260"/>
            <a:ext cx="7965190" cy="2068259"/>
          </a:xfrm>
          <a:prstGeom prst="rect">
            <a:avLst/>
          </a:prstGeom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this is what the high and lofty One says – he who lives forever, </a:t>
            </a:r>
            <a:r>
              <a:rPr lang="en-US" sz="4000" b="1" i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whose name is holy  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Is. 57:15a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388" y="5181192"/>
            <a:ext cx="1497526" cy="81682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4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7643" y="5181192"/>
            <a:ext cx="5395383" cy="140961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standard, pinnacle of what is true.</a:t>
            </a:r>
          </a:p>
        </p:txBody>
      </p:sp>
    </p:spTree>
    <p:extLst>
      <p:ext uri="{BB962C8B-B14F-4D97-AF65-F5344CB8AC3E}">
        <p14:creationId xmlns:p14="http://schemas.microsoft.com/office/powerpoint/2010/main" val="41769259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90" y="0"/>
            <a:ext cx="422681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892" y="1518005"/>
            <a:ext cx="7965189" cy="338554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I will place on his shoulder the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key to the house of David; what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he opens no one can shut, and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what he shuts no one can open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Isaiah 22:22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093" y="500456"/>
            <a:ext cx="5875326" cy="8168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4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Holds the key of David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1248" y="94205"/>
            <a:ext cx="4436463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Messiah/the Door</a:t>
            </a:r>
            <a:endParaRPr lang="en-US" sz="40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48" y="4903547"/>
            <a:ext cx="7926296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am the gate (door), whoever enters through me will be saved. John 10:9 </a:t>
            </a:r>
            <a:endParaRPr 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517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018" y="558360"/>
            <a:ext cx="1911101" cy="81682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4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Know</a:t>
            </a:r>
            <a:endParaRPr lang="en-US" sz="4400" dirty="0">
              <a:solidFill>
                <a:srgbClr val="FFFF0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615" y="1905046"/>
            <a:ext cx="2553905" cy="7509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Your deeds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4867" y="2002167"/>
            <a:ext cx="4277133" cy="74020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Your little strength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796564"/>
            <a:ext cx="12191999" cy="272690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 we have this treasure in jars of clay to show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that this all-surpassing power is from God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not from us.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Cor. 4:7 </a:t>
            </a:r>
            <a:endParaRPr lang="en-US" sz="40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944520" y="2088517"/>
            <a:ext cx="4970347" cy="567504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272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172</TotalTime>
  <Words>480</Words>
  <Application>Microsoft Office PowerPoint</Application>
  <PresentationFormat>Widescreen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Papyrus</vt:lpstr>
      <vt:lpstr>Rockwell</vt:lpstr>
      <vt:lpstr>Showcard Gothic</vt:lpstr>
      <vt:lpstr>Tempus Sans ITC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 Team</cp:lastModifiedBy>
  <cp:revision>10</cp:revision>
  <cp:lastPrinted>2018-08-12T12:23:17Z</cp:lastPrinted>
  <dcterms:created xsi:type="dcterms:W3CDTF">2018-08-11T19:44:03Z</dcterms:created>
  <dcterms:modified xsi:type="dcterms:W3CDTF">2018-08-12T12:23:19Z</dcterms:modified>
</cp:coreProperties>
</file>