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 id="2147483739" r:id="rId2"/>
  </p:sldMasterIdLst>
  <p:notesMasterIdLst>
    <p:notesMasterId r:id="rId20"/>
  </p:notesMasterIdLst>
  <p:handoutMasterIdLst>
    <p:handoutMasterId r:id="rId21"/>
  </p:handoutMasterIdLst>
  <p:sldIdLst>
    <p:sldId id="5470" r:id="rId3"/>
    <p:sldId id="5563" r:id="rId4"/>
    <p:sldId id="5566" r:id="rId5"/>
    <p:sldId id="5564" r:id="rId6"/>
    <p:sldId id="5567" r:id="rId7"/>
    <p:sldId id="5568" r:id="rId8"/>
    <p:sldId id="5569" r:id="rId9"/>
    <p:sldId id="5570" r:id="rId10"/>
    <p:sldId id="5571" r:id="rId11"/>
    <p:sldId id="5572" r:id="rId12"/>
    <p:sldId id="5573" r:id="rId13"/>
    <p:sldId id="5574" r:id="rId14"/>
    <p:sldId id="5575" r:id="rId15"/>
    <p:sldId id="5576" r:id="rId16"/>
    <p:sldId id="5577" r:id="rId17"/>
    <p:sldId id="5578" r:id="rId18"/>
    <p:sldId id="5312" r:id="rId19"/>
  </p:sldIdLst>
  <p:sldSz cx="12192000" cy="6858000"/>
  <p:notesSz cx="6950075" cy="9236075"/>
  <p:defaultTextStyle>
    <a:defPPr>
      <a:defRPr lang="en-US"/>
    </a:defPPr>
    <a:lvl1pPr marL="0" algn="l" defTabSz="914309" rtl="0" eaLnBrk="1" latinLnBrk="0" hangingPunct="1">
      <a:defRPr sz="1800" kern="1200">
        <a:solidFill>
          <a:schemeClr val="tx1"/>
        </a:solidFill>
        <a:latin typeface="+mn-lt"/>
        <a:ea typeface="+mn-ea"/>
        <a:cs typeface="+mn-cs"/>
      </a:defRPr>
    </a:lvl1pPr>
    <a:lvl2pPr marL="457154" algn="l" defTabSz="914309" rtl="0" eaLnBrk="1" latinLnBrk="0" hangingPunct="1">
      <a:defRPr sz="1800" kern="1200">
        <a:solidFill>
          <a:schemeClr val="tx1"/>
        </a:solidFill>
        <a:latin typeface="+mn-lt"/>
        <a:ea typeface="+mn-ea"/>
        <a:cs typeface="+mn-cs"/>
      </a:defRPr>
    </a:lvl2pPr>
    <a:lvl3pPr marL="914309" algn="l" defTabSz="914309" rtl="0" eaLnBrk="1" latinLnBrk="0" hangingPunct="1">
      <a:defRPr sz="1800" kern="1200">
        <a:solidFill>
          <a:schemeClr val="tx1"/>
        </a:solidFill>
        <a:latin typeface="+mn-lt"/>
        <a:ea typeface="+mn-ea"/>
        <a:cs typeface="+mn-cs"/>
      </a:defRPr>
    </a:lvl3pPr>
    <a:lvl4pPr marL="1371463" algn="l" defTabSz="914309" rtl="0" eaLnBrk="1" latinLnBrk="0" hangingPunct="1">
      <a:defRPr sz="1800" kern="1200">
        <a:solidFill>
          <a:schemeClr val="tx1"/>
        </a:solidFill>
        <a:latin typeface="+mn-lt"/>
        <a:ea typeface="+mn-ea"/>
        <a:cs typeface="+mn-cs"/>
      </a:defRPr>
    </a:lvl4pPr>
    <a:lvl5pPr marL="1828618" algn="l" defTabSz="914309" rtl="0" eaLnBrk="1" latinLnBrk="0" hangingPunct="1">
      <a:defRPr sz="1800" kern="1200">
        <a:solidFill>
          <a:schemeClr val="tx1"/>
        </a:solidFill>
        <a:latin typeface="+mn-lt"/>
        <a:ea typeface="+mn-ea"/>
        <a:cs typeface="+mn-cs"/>
      </a:defRPr>
    </a:lvl5pPr>
    <a:lvl6pPr marL="2285772" algn="l" defTabSz="914309" rtl="0" eaLnBrk="1" latinLnBrk="0" hangingPunct="1">
      <a:defRPr sz="1800" kern="1200">
        <a:solidFill>
          <a:schemeClr val="tx1"/>
        </a:solidFill>
        <a:latin typeface="+mn-lt"/>
        <a:ea typeface="+mn-ea"/>
        <a:cs typeface="+mn-cs"/>
      </a:defRPr>
    </a:lvl6pPr>
    <a:lvl7pPr marL="2742926" algn="l" defTabSz="914309" rtl="0" eaLnBrk="1" latinLnBrk="0" hangingPunct="1">
      <a:defRPr sz="1800" kern="1200">
        <a:solidFill>
          <a:schemeClr val="tx1"/>
        </a:solidFill>
        <a:latin typeface="+mn-lt"/>
        <a:ea typeface="+mn-ea"/>
        <a:cs typeface="+mn-cs"/>
      </a:defRPr>
    </a:lvl7pPr>
    <a:lvl8pPr marL="3200080" algn="l" defTabSz="914309" rtl="0" eaLnBrk="1" latinLnBrk="0" hangingPunct="1">
      <a:defRPr sz="1800" kern="1200">
        <a:solidFill>
          <a:schemeClr val="tx1"/>
        </a:solidFill>
        <a:latin typeface="+mn-lt"/>
        <a:ea typeface="+mn-ea"/>
        <a:cs typeface="+mn-cs"/>
      </a:defRPr>
    </a:lvl8pPr>
    <a:lvl9pPr marL="3657234" algn="l" defTabSz="914309"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9">
          <p15:clr>
            <a:srgbClr val="A4A3A4"/>
          </p15:clr>
        </p15:guide>
        <p15:guide id="2" pos="218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EB99EB"/>
    <a:srgbClr val="F0B2F0"/>
    <a:srgbClr val="1C1C1C"/>
    <a:srgbClr val="C48278"/>
    <a:srgbClr val="C6E6E8"/>
    <a:srgbClr val="FFD757"/>
    <a:srgbClr val="D4E69A"/>
    <a:srgbClr val="C7DF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2385" autoAdjust="0"/>
    <p:restoredTop sz="86410" autoAdjust="0"/>
  </p:normalViewPr>
  <p:slideViewPr>
    <p:cSldViewPr>
      <p:cViewPr varScale="1">
        <p:scale>
          <a:sx n="99" d="100"/>
          <a:sy n="99" d="100"/>
        </p:scale>
        <p:origin x="606" y="78"/>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53" d="100"/>
          <a:sy n="53" d="100"/>
        </p:scale>
        <p:origin x="1800" y="78"/>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microsoft.com/office/2015/10/relationships/revisionInfo" Target="revisionInfo.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C44DC10E-5102-4948-8523-BE96E94B53D9}" type="datetimeFigureOut">
              <a:rPr lang="en-US" smtClean="0"/>
              <a:pPr/>
              <a:t>4/15/2018</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descr="HandoutSlideNumber"/>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29D82FF2-2608-4230-828D-3646CE87CFB7}" type="slidenum">
              <a:rPr lang="en-US" smtClean="0"/>
              <a:pPr/>
              <a:t>‹#›</a:t>
            </a:fld>
            <a:endParaRPr lang="en-US"/>
          </a:p>
        </p:txBody>
      </p:sp>
      <p:sp>
        <p:nvSpPr>
          <p:cNvPr id="13" name="TextBox 12" descr="Box1">
            <a:extLst>
              <a:ext uri="{FF2B5EF4-FFF2-40B4-BE49-F238E27FC236}">
                <a16:creationId xmlns:a16="http://schemas.microsoft.com/office/drawing/2014/main" id="{FB756CA8-B13E-4776-9CFA-46B32B1CE1FD}"/>
              </a:ext>
            </a:extLst>
          </p:cNvPr>
          <p:cNvSpPr txBox="1"/>
          <p:nvPr/>
        </p:nvSpPr>
        <p:spPr bwMode="black">
          <a:xfrm>
            <a:off x="571612" y="2983252"/>
            <a:ext cx="2685669" cy="153888"/>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1</a:t>
            </a:r>
          </a:p>
        </p:txBody>
      </p:sp>
      <p:sp>
        <p:nvSpPr>
          <p:cNvPr id="14" name="TextBox 13" descr="Box2">
            <a:extLst>
              <a:ext uri="{FF2B5EF4-FFF2-40B4-BE49-F238E27FC236}">
                <a16:creationId xmlns:a16="http://schemas.microsoft.com/office/drawing/2014/main" id="{80DA3C2F-E680-43D7-B560-3335E00B11E1}"/>
              </a:ext>
            </a:extLst>
          </p:cNvPr>
          <p:cNvSpPr txBox="1"/>
          <p:nvPr/>
        </p:nvSpPr>
        <p:spPr bwMode="black">
          <a:xfrm>
            <a:off x="3701867" y="2983252"/>
            <a:ext cx="268566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2</a:t>
            </a:r>
          </a:p>
        </p:txBody>
      </p:sp>
      <p:sp>
        <p:nvSpPr>
          <p:cNvPr id="15" name="TextBox 14" descr="Box3">
            <a:extLst>
              <a:ext uri="{FF2B5EF4-FFF2-40B4-BE49-F238E27FC236}">
                <a16:creationId xmlns:a16="http://schemas.microsoft.com/office/drawing/2014/main" id="{7FC317A7-367A-42FC-B591-EF82CDD466B1}"/>
              </a:ext>
            </a:extLst>
          </p:cNvPr>
          <p:cNvSpPr txBox="1"/>
          <p:nvPr/>
        </p:nvSpPr>
        <p:spPr bwMode="black">
          <a:xfrm>
            <a:off x="571612" y="5661714"/>
            <a:ext cx="268566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3</a:t>
            </a:r>
          </a:p>
        </p:txBody>
      </p:sp>
      <p:sp>
        <p:nvSpPr>
          <p:cNvPr id="16" name="TextBox 15" descr="Box4">
            <a:extLst>
              <a:ext uri="{FF2B5EF4-FFF2-40B4-BE49-F238E27FC236}">
                <a16:creationId xmlns:a16="http://schemas.microsoft.com/office/drawing/2014/main" id="{6E626249-A559-4A13-95F2-D2CE4EC0339C}"/>
              </a:ext>
            </a:extLst>
          </p:cNvPr>
          <p:cNvSpPr txBox="1"/>
          <p:nvPr/>
        </p:nvSpPr>
        <p:spPr bwMode="black">
          <a:xfrm>
            <a:off x="3701867" y="5661714"/>
            <a:ext cx="268566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4</a:t>
            </a:r>
          </a:p>
        </p:txBody>
      </p:sp>
      <p:sp>
        <p:nvSpPr>
          <p:cNvPr id="17" name="TextBox 16" descr="Box5">
            <a:extLst>
              <a:ext uri="{FF2B5EF4-FFF2-40B4-BE49-F238E27FC236}">
                <a16:creationId xmlns:a16="http://schemas.microsoft.com/office/drawing/2014/main" id="{8738DEAC-238F-4C7F-872E-A66615BA9D33}"/>
              </a:ext>
            </a:extLst>
          </p:cNvPr>
          <p:cNvSpPr txBox="1"/>
          <p:nvPr/>
        </p:nvSpPr>
        <p:spPr bwMode="black">
          <a:xfrm>
            <a:off x="571612" y="8340175"/>
            <a:ext cx="2685669" cy="153888"/>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5</a:t>
            </a:r>
          </a:p>
        </p:txBody>
      </p:sp>
      <p:sp>
        <p:nvSpPr>
          <p:cNvPr id="18" name="TextBox 17" descr="Box6">
            <a:extLst>
              <a:ext uri="{FF2B5EF4-FFF2-40B4-BE49-F238E27FC236}">
                <a16:creationId xmlns:a16="http://schemas.microsoft.com/office/drawing/2014/main" id="{4433DF9F-104E-4391-A227-C78E505B87BE}"/>
              </a:ext>
            </a:extLst>
          </p:cNvPr>
          <p:cNvSpPr txBox="1"/>
          <p:nvPr/>
        </p:nvSpPr>
        <p:spPr bwMode="black">
          <a:xfrm>
            <a:off x="3701867" y="8340175"/>
            <a:ext cx="268566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6</a:t>
            </a:r>
          </a:p>
        </p:txBody>
      </p:sp>
      <p:sp>
        <p:nvSpPr>
          <p:cNvPr id="19" name="TextBox 18" descr="Box7">
            <a:extLst>
              <a:ext uri="{FF2B5EF4-FFF2-40B4-BE49-F238E27FC236}">
                <a16:creationId xmlns:a16="http://schemas.microsoft.com/office/drawing/2014/main" id="{B16A11A4-B34D-47F4-82D6-125D192FED23}"/>
              </a:ext>
            </a:extLst>
          </p:cNvPr>
          <p:cNvSpPr txBox="1"/>
          <p:nvPr/>
        </p:nvSpPr>
        <p:spPr bwMode="black">
          <a:xfrm>
            <a:off x="5340667" y="8774271"/>
            <a:ext cx="1016000" cy="184666"/>
          </a:xfrm>
          <a:prstGeom prst="rect">
            <a:avLst/>
          </a:prstGeom>
          <a:solidFill>
            <a:srgbClr val="FFFFFF">
              <a:alpha val="0"/>
            </a:srgbClr>
          </a:solidFill>
        </p:spPr>
        <p:txBody>
          <a:bodyPr vert="horz" wrap="square" lIns="0" tIns="0" rIns="0" bIns="0" rtlCol="0">
            <a:spAutoFit/>
          </a:bodyPr>
          <a:lstStyle/>
          <a:p>
            <a:pPr algn="r">
              <a:spcBef>
                <a:spcPct val="50000"/>
              </a:spcBef>
              <a:spcAft>
                <a:spcPct val="0"/>
              </a:spcAft>
            </a:pPr>
            <a:r>
              <a:rPr lang="en-US" sz="1200" b="1">
                <a:latin typeface="Times New Roman" panose="02020603050405020304" pitchFamily="18" charset="0"/>
              </a:rPr>
              <a:t>1/1</a:t>
            </a:r>
          </a:p>
        </p:txBody>
      </p:sp>
    </p:spTree>
    <p:extLst>
      <p:ext uri="{BB962C8B-B14F-4D97-AF65-F5344CB8AC3E}">
        <p14:creationId xmlns:p14="http://schemas.microsoft.com/office/powerpoint/2010/main" val="418833937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82012630-2064-48C7-B99B-65309ABD8A11}" type="datetimeFigureOut">
              <a:rPr lang="en-US" smtClean="0"/>
              <a:pPr/>
              <a:t>4/15/2018</a:t>
            </a:fld>
            <a:endParaRPr lang="en-US"/>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A525B092-4D8F-48EA-91EA-496C4B7210E9}" type="slidenum">
              <a:rPr lang="en-US" smtClean="0"/>
              <a:pPr/>
              <a:t>‹#›</a:t>
            </a:fld>
            <a:endParaRPr lang="en-US"/>
          </a:p>
        </p:txBody>
      </p:sp>
    </p:spTree>
    <p:extLst>
      <p:ext uri="{BB962C8B-B14F-4D97-AF65-F5344CB8AC3E}">
        <p14:creationId xmlns:p14="http://schemas.microsoft.com/office/powerpoint/2010/main" val="3868397836"/>
      </p:ext>
    </p:extLst>
  </p:cSld>
  <p:clrMap bg1="lt1" tx1="dk1" bg2="lt2" tx2="dk2" accent1="accent1" accent2="accent2" accent3="accent3" accent4="accent4" accent5="accent5" accent6="accent6" hlink="hlink" folHlink="folHlink"/>
  <p:notesStyle>
    <a:lvl1pPr marL="0" algn="l" defTabSz="914309" rtl="0" eaLnBrk="1" latinLnBrk="0" hangingPunct="1">
      <a:defRPr sz="1200" kern="1200">
        <a:solidFill>
          <a:schemeClr val="tx1"/>
        </a:solidFill>
        <a:latin typeface="+mn-lt"/>
        <a:ea typeface="+mn-ea"/>
        <a:cs typeface="+mn-cs"/>
      </a:defRPr>
    </a:lvl1pPr>
    <a:lvl2pPr marL="457154" algn="l" defTabSz="914309" rtl="0" eaLnBrk="1" latinLnBrk="0" hangingPunct="1">
      <a:defRPr sz="1200" kern="1200">
        <a:solidFill>
          <a:schemeClr val="tx1"/>
        </a:solidFill>
        <a:latin typeface="+mn-lt"/>
        <a:ea typeface="+mn-ea"/>
        <a:cs typeface="+mn-cs"/>
      </a:defRPr>
    </a:lvl2pPr>
    <a:lvl3pPr marL="914309" algn="l" defTabSz="914309" rtl="0" eaLnBrk="1" latinLnBrk="0" hangingPunct="1">
      <a:defRPr sz="1200" kern="1200">
        <a:solidFill>
          <a:schemeClr val="tx1"/>
        </a:solidFill>
        <a:latin typeface="+mn-lt"/>
        <a:ea typeface="+mn-ea"/>
        <a:cs typeface="+mn-cs"/>
      </a:defRPr>
    </a:lvl3pPr>
    <a:lvl4pPr marL="1371463" algn="l" defTabSz="914309" rtl="0" eaLnBrk="1" latinLnBrk="0" hangingPunct="1">
      <a:defRPr sz="1200" kern="1200">
        <a:solidFill>
          <a:schemeClr val="tx1"/>
        </a:solidFill>
        <a:latin typeface="+mn-lt"/>
        <a:ea typeface="+mn-ea"/>
        <a:cs typeface="+mn-cs"/>
      </a:defRPr>
    </a:lvl4pPr>
    <a:lvl5pPr marL="1828618" algn="l" defTabSz="914309" rtl="0" eaLnBrk="1" latinLnBrk="0" hangingPunct="1">
      <a:defRPr sz="1200" kern="1200">
        <a:solidFill>
          <a:schemeClr val="tx1"/>
        </a:solidFill>
        <a:latin typeface="+mn-lt"/>
        <a:ea typeface="+mn-ea"/>
        <a:cs typeface="+mn-cs"/>
      </a:defRPr>
    </a:lvl5pPr>
    <a:lvl6pPr marL="2285772" algn="l" defTabSz="914309" rtl="0" eaLnBrk="1" latinLnBrk="0" hangingPunct="1">
      <a:defRPr sz="1200" kern="1200">
        <a:solidFill>
          <a:schemeClr val="tx1"/>
        </a:solidFill>
        <a:latin typeface="+mn-lt"/>
        <a:ea typeface="+mn-ea"/>
        <a:cs typeface="+mn-cs"/>
      </a:defRPr>
    </a:lvl6pPr>
    <a:lvl7pPr marL="2742926" algn="l" defTabSz="914309" rtl="0" eaLnBrk="1" latinLnBrk="0" hangingPunct="1">
      <a:defRPr sz="1200" kern="1200">
        <a:solidFill>
          <a:schemeClr val="tx1"/>
        </a:solidFill>
        <a:latin typeface="+mn-lt"/>
        <a:ea typeface="+mn-ea"/>
        <a:cs typeface="+mn-cs"/>
      </a:defRPr>
    </a:lvl7pPr>
    <a:lvl8pPr marL="3200080" algn="l" defTabSz="914309" rtl="0" eaLnBrk="1" latinLnBrk="0" hangingPunct="1">
      <a:defRPr sz="1200" kern="1200">
        <a:solidFill>
          <a:schemeClr val="tx1"/>
        </a:solidFill>
        <a:latin typeface="+mn-lt"/>
        <a:ea typeface="+mn-ea"/>
        <a:cs typeface="+mn-cs"/>
      </a:defRPr>
    </a:lvl8pPr>
    <a:lvl9pPr marL="3657234" algn="l" defTabSz="91430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9697" indent="-288345" eaLnBrk="0" hangingPunct="0">
              <a:defRPr>
                <a:solidFill>
                  <a:schemeClr val="tx1"/>
                </a:solidFill>
                <a:latin typeface="Arial" charset="0"/>
              </a:defRPr>
            </a:lvl2pPr>
            <a:lvl3pPr marL="1153381" indent="-230676" eaLnBrk="0" hangingPunct="0">
              <a:defRPr>
                <a:solidFill>
                  <a:schemeClr val="tx1"/>
                </a:solidFill>
                <a:latin typeface="Arial" charset="0"/>
              </a:defRPr>
            </a:lvl3pPr>
            <a:lvl4pPr marL="1614732" indent="-230676" eaLnBrk="0" hangingPunct="0">
              <a:defRPr>
                <a:solidFill>
                  <a:schemeClr val="tx1"/>
                </a:solidFill>
                <a:latin typeface="Arial" charset="0"/>
              </a:defRPr>
            </a:lvl4pPr>
            <a:lvl5pPr marL="2076084" indent="-230676" eaLnBrk="0" hangingPunct="0">
              <a:defRPr>
                <a:solidFill>
                  <a:schemeClr val="tx1"/>
                </a:solidFill>
                <a:latin typeface="Arial" charset="0"/>
              </a:defRPr>
            </a:lvl5pPr>
            <a:lvl6pPr marL="2537436" indent="-230676" eaLnBrk="0" fontAlgn="base" hangingPunct="0">
              <a:spcBef>
                <a:spcPct val="0"/>
              </a:spcBef>
              <a:spcAft>
                <a:spcPct val="0"/>
              </a:spcAft>
              <a:defRPr>
                <a:solidFill>
                  <a:schemeClr val="tx1"/>
                </a:solidFill>
                <a:latin typeface="Arial" charset="0"/>
              </a:defRPr>
            </a:lvl6pPr>
            <a:lvl7pPr marL="2998788" indent="-230676" eaLnBrk="0" fontAlgn="base" hangingPunct="0">
              <a:spcBef>
                <a:spcPct val="0"/>
              </a:spcBef>
              <a:spcAft>
                <a:spcPct val="0"/>
              </a:spcAft>
              <a:defRPr>
                <a:solidFill>
                  <a:schemeClr val="tx1"/>
                </a:solidFill>
                <a:latin typeface="Arial" charset="0"/>
              </a:defRPr>
            </a:lvl7pPr>
            <a:lvl8pPr marL="3460141" indent="-230676" eaLnBrk="0" fontAlgn="base" hangingPunct="0">
              <a:spcBef>
                <a:spcPct val="0"/>
              </a:spcBef>
              <a:spcAft>
                <a:spcPct val="0"/>
              </a:spcAft>
              <a:defRPr>
                <a:solidFill>
                  <a:schemeClr val="tx1"/>
                </a:solidFill>
                <a:latin typeface="Arial" charset="0"/>
              </a:defRPr>
            </a:lvl8pPr>
            <a:lvl9pPr marL="3921492" indent="-230676" eaLnBrk="0" fontAlgn="base" hangingPunct="0">
              <a:spcBef>
                <a:spcPct val="0"/>
              </a:spcBef>
              <a:spcAft>
                <a:spcPct val="0"/>
              </a:spcAft>
              <a:defRPr>
                <a:solidFill>
                  <a:schemeClr val="tx1"/>
                </a:solidFill>
                <a:latin typeface="Arial" charset="0"/>
              </a:defRPr>
            </a:lvl9pPr>
          </a:lstStyle>
          <a:p>
            <a:pPr marL="0" marR="0" lvl="0" indent="0" algn="r" defTabSz="914309" rtl="0" eaLnBrk="1" fontAlgn="auto" latinLnBrk="0" hangingPunct="1">
              <a:lnSpc>
                <a:spcPct val="100000"/>
              </a:lnSpc>
              <a:spcBef>
                <a:spcPts val="0"/>
              </a:spcBef>
              <a:spcAft>
                <a:spcPts val="0"/>
              </a:spcAft>
              <a:buClrTx/>
              <a:buSzTx/>
              <a:buFontTx/>
              <a:buNone/>
              <a:tabLst/>
              <a:defRPr/>
            </a:pPr>
            <a:fld id="{102B29D2-D078-439F-83A9-3B231146B10D}" type="slidenum">
              <a:rPr kumimoji="0" lang="en-US" alt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309" rtl="0" eaLnBrk="1" fontAlgn="auto" latinLnBrk="0" hangingPunct="1">
                <a:lnSpc>
                  <a:spcPct val="100000"/>
                </a:lnSpc>
                <a:spcBef>
                  <a:spcPts val="0"/>
                </a:spcBef>
                <a:spcAft>
                  <a:spcPts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Arial" charset="0"/>
              <a:ea typeface="+mn-ea"/>
              <a:cs typeface="+mn-cs"/>
            </a:endParaRPr>
          </a:p>
        </p:txBody>
      </p:sp>
      <p:sp>
        <p:nvSpPr>
          <p:cNvPr id="3075" name="Rectangle 2"/>
          <p:cNvSpPr>
            <a:spLocks noGrp="1" noRot="1" noChangeAspect="1" noChangeArrowheads="1" noTextEdit="1"/>
          </p:cNvSpPr>
          <p:nvPr>
            <p:ph type="sldImg"/>
          </p:nvPr>
        </p:nvSpPr>
        <p:spPr>
          <a:xfrm>
            <a:off x="396875" y="692150"/>
            <a:ext cx="6156325" cy="3463925"/>
          </a:xfrm>
          <a:ln/>
        </p:spPr>
      </p:sp>
      <p:sp>
        <p:nvSpPr>
          <p:cNvPr id="30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180415 - Sermon.pptx</a:t>
            </a:r>
            <a:endParaRPr lang="en-US" altLang="en-US" dirty="0"/>
          </a:p>
        </p:txBody>
      </p:sp>
    </p:spTree>
    <p:extLst>
      <p:ext uri="{BB962C8B-B14F-4D97-AF65-F5344CB8AC3E}">
        <p14:creationId xmlns:p14="http://schemas.microsoft.com/office/powerpoint/2010/main" val="4414316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25B092-4D8F-48EA-91EA-496C4B7210E9}" type="slidenum">
              <a:rPr lang="en-US" smtClean="0"/>
              <a:pPr/>
              <a:t>10</a:t>
            </a:fld>
            <a:endParaRPr lang="en-US"/>
          </a:p>
        </p:txBody>
      </p:sp>
    </p:spTree>
    <p:extLst>
      <p:ext uri="{BB962C8B-B14F-4D97-AF65-F5344CB8AC3E}">
        <p14:creationId xmlns:p14="http://schemas.microsoft.com/office/powerpoint/2010/main" val="27950396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25B092-4D8F-48EA-91EA-496C4B7210E9}" type="slidenum">
              <a:rPr lang="en-US" smtClean="0"/>
              <a:pPr/>
              <a:t>11</a:t>
            </a:fld>
            <a:endParaRPr lang="en-US"/>
          </a:p>
        </p:txBody>
      </p:sp>
    </p:spTree>
    <p:extLst>
      <p:ext uri="{BB962C8B-B14F-4D97-AF65-F5344CB8AC3E}">
        <p14:creationId xmlns:p14="http://schemas.microsoft.com/office/powerpoint/2010/main" val="31387704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25B092-4D8F-48EA-91EA-496C4B7210E9}" type="slidenum">
              <a:rPr lang="en-US" smtClean="0"/>
              <a:pPr/>
              <a:t>12</a:t>
            </a:fld>
            <a:endParaRPr lang="en-US"/>
          </a:p>
        </p:txBody>
      </p:sp>
    </p:spTree>
    <p:extLst>
      <p:ext uri="{BB962C8B-B14F-4D97-AF65-F5344CB8AC3E}">
        <p14:creationId xmlns:p14="http://schemas.microsoft.com/office/powerpoint/2010/main" val="29328195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25B092-4D8F-48EA-91EA-496C4B7210E9}" type="slidenum">
              <a:rPr lang="en-US" smtClean="0"/>
              <a:pPr/>
              <a:t>13</a:t>
            </a:fld>
            <a:endParaRPr lang="en-US"/>
          </a:p>
        </p:txBody>
      </p:sp>
    </p:spTree>
    <p:extLst>
      <p:ext uri="{BB962C8B-B14F-4D97-AF65-F5344CB8AC3E}">
        <p14:creationId xmlns:p14="http://schemas.microsoft.com/office/powerpoint/2010/main" val="41619370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25B092-4D8F-48EA-91EA-496C4B7210E9}" type="slidenum">
              <a:rPr lang="en-US" smtClean="0"/>
              <a:pPr/>
              <a:t>14</a:t>
            </a:fld>
            <a:endParaRPr lang="en-US"/>
          </a:p>
        </p:txBody>
      </p:sp>
    </p:spTree>
    <p:extLst>
      <p:ext uri="{BB962C8B-B14F-4D97-AF65-F5344CB8AC3E}">
        <p14:creationId xmlns:p14="http://schemas.microsoft.com/office/powerpoint/2010/main" val="24834955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25B092-4D8F-48EA-91EA-496C4B7210E9}" type="slidenum">
              <a:rPr lang="en-US" smtClean="0"/>
              <a:pPr/>
              <a:t>15</a:t>
            </a:fld>
            <a:endParaRPr lang="en-US"/>
          </a:p>
        </p:txBody>
      </p:sp>
    </p:spTree>
    <p:extLst>
      <p:ext uri="{BB962C8B-B14F-4D97-AF65-F5344CB8AC3E}">
        <p14:creationId xmlns:p14="http://schemas.microsoft.com/office/powerpoint/2010/main" val="25392966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25B092-4D8F-48EA-91EA-496C4B7210E9}" type="slidenum">
              <a:rPr lang="en-US" smtClean="0"/>
              <a:pPr/>
              <a:t>16</a:t>
            </a:fld>
            <a:endParaRPr lang="en-US"/>
          </a:p>
        </p:txBody>
      </p:sp>
    </p:spTree>
    <p:extLst>
      <p:ext uri="{BB962C8B-B14F-4D97-AF65-F5344CB8AC3E}">
        <p14:creationId xmlns:p14="http://schemas.microsoft.com/office/powerpoint/2010/main" val="9178637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017" eaLnBrk="0" hangingPunct="0">
              <a:defRPr sz="4300" b="1">
                <a:solidFill>
                  <a:srgbClr val="FFFF00"/>
                </a:solidFill>
                <a:latin typeface="Arial" charset="0"/>
              </a:defRPr>
            </a:lvl1pPr>
            <a:lvl2pPr marL="736013" indent="-283082" defTabSz="920017" eaLnBrk="0" hangingPunct="0">
              <a:defRPr sz="4300" b="1">
                <a:solidFill>
                  <a:srgbClr val="FFFF00"/>
                </a:solidFill>
                <a:latin typeface="Arial" charset="0"/>
              </a:defRPr>
            </a:lvl2pPr>
            <a:lvl3pPr marL="1132328" indent="-226466" defTabSz="920017" eaLnBrk="0" hangingPunct="0">
              <a:defRPr sz="4300" b="1">
                <a:solidFill>
                  <a:srgbClr val="FFFF00"/>
                </a:solidFill>
                <a:latin typeface="Arial" charset="0"/>
              </a:defRPr>
            </a:lvl3pPr>
            <a:lvl4pPr marL="1585259" indent="-226466" defTabSz="920017" eaLnBrk="0" hangingPunct="0">
              <a:defRPr sz="4300" b="1">
                <a:solidFill>
                  <a:srgbClr val="FFFF00"/>
                </a:solidFill>
                <a:latin typeface="Arial" charset="0"/>
              </a:defRPr>
            </a:lvl4pPr>
            <a:lvl5pPr marL="2038191" indent="-226466" defTabSz="920017" eaLnBrk="0" hangingPunct="0">
              <a:defRPr sz="4300" b="1">
                <a:solidFill>
                  <a:srgbClr val="FFFF00"/>
                </a:solidFill>
                <a:latin typeface="Arial" charset="0"/>
              </a:defRPr>
            </a:lvl5pPr>
            <a:lvl6pPr marL="2491121" indent="-226466" defTabSz="920017" eaLnBrk="0" fontAlgn="base" hangingPunct="0">
              <a:spcBef>
                <a:spcPct val="0"/>
              </a:spcBef>
              <a:spcAft>
                <a:spcPct val="0"/>
              </a:spcAft>
              <a:defRPr sz="4300" b="1">
                <a:solidFill>
                  <a:srgbClr val="FFFF00"/>
                </a:solidFill>
                <a:latin typeface="Arial" charset="0"/>
              </a:defRPr>
            </a:lvl6pPr>
            <a:lvl7pPr marL="2944053" indent="-226466" defTabSz="920017" eaLnBrk="0" fontAlgn="base" hangingPunct="0">
              <a:spcBef>
                <a:spcPct val="0"/>
              </a:spcBef>
              <a:spcAft>
                <a:spcPct val="0"/>
              </a:spcAft>
              <a:defRPr sz="4300" b="1">
                <a:solidFill>
                  <a:srgbClr val="FFFF00"/>
                </a:solidFill>
                <a:latin typeface="Arial" charset="0"/>
              </a:defRPr>
            </a:lvl7pPr>
            <a:lvl8pPr marL="3396984" indent="-226466" defTabSz="920017" eaLnBrk="0" fontAlgn="base" hangingPunct="0">
              <a:spcBef>
                <a:spcPct val="0"/>
              </a:spcBef>
              <a:spcAft>
                <a:spcPct val="0"/>
              </a:spcAft>
              <a:defRPr sz="4300" b="1">
                <a:solidFill>
                  <a:srgbClr val="FFFF00"/>
                </a:solidFill>
                <a:latin typeface="Arial" charset="0"/>
              </a:defRPr>
            </a:lvl8pPr>
            <a:lvl9pPr marL="3849915" indent="-226466" defTabSz="920017" eaLnBrk="0" fontAlgn="base" hangingPunct="0">
              <a:spcBef>
                <a:spcPct val="0"/>
              </a:spcBef>
              <a:spcAft>
                <a:spcPct val="0"/>
              </a:spcAft>
              <a:defRPr sz="4300" b="1">
                <a:solidFill>
                  <a:srgbClr val="FFFF00"/>
                </a:solidFill>
                <a:latin typeface="Arial" charset="0"/>
              </a:defRPr>
            </a:lvl9pPr>
          </a:lstStyle>
          <a:p>
            <a:pPr eaLnBrk="1" hangingPunct="1"/>
            <a:fld id="{6C1FAB70-D4F4-4968-A2D6-F4EF7CE4B01E}" type="datetime1">
              <a:rPr lang="en-US" altLang="en-US" sz="1200" b="0">
                <a:solidFill>
                  <a:schemeClr val="tx1"/>
                </a:solidFill>
                <a:latin typeface="Times New Roman" pitchFamily="18" charset="0"/>
              </a:rPr>
              <a:pPr eaLnBrk="1" hangingPunct="1"/>
              <a:t>4/15/2018</a:t>
            </a:fld>
            <a:endParaRPr lang="en-US" altLang="en-US" sz="1200" b="0">
              <a:solidFill>
                <a:schemeClr val="tx1"/>
              </a:solidFill>
              <a:latin typeface="Times New Roman" pitchFamily="18" charset="0"/>
            </a:endParaRPr>
          </a:p>
        </p:txBody>
      </p:sp>
      <p:sp>
        <p:nvSpPr>
          <p:cNvPr id="3075" name="Rectangle 2"/>
          <p:cNvSpPr>
            <a:spLocks noGrp="1" noRot="1" noChangeAspect="1" noChangeArrowheads="1" noTextEdit="1"/>
          </p:cNvSpPr>
          <p:nvPr>
            <p:ph type="sldImg"/>
          </p:nvPr>
        </p:nvSpPr>
        <p:spPr>
          <a:xfrm>
            <a:off x="403225" y="695325"/>
            <a:ext cx="6148388" cy="3459163"/>
          </a:xfrm>
          <a:ln/>
        </p:spPr>
      </p:sp>
      <p:sp>
        <p:nvSpPr>
          <p:cNvPr id="3076" name="Rectangle 3"/>
          <p:cNvSpPr>
            <a:spLocks noGrp="1" noChangeArrowheads="1"/>
          </p:cNvSpPr>
          <p:nvPr>
            <p:ph type="body" idx="1"/>
          </p:nvPr>
        </p:nvSpPr>
        <p:spPr>
          <a:xfrm>
            <a:off x="926469" y="4388161"/>
            <a:ext cx="5097140" cy="415198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16" tIns="45307" rIns="90616" bIns="45307"/>
          <a:lstStyle/>
          <a:p>
            <a:pPr eaLnBrk="1" hangingPunct="1"/>
            <a:r>
              <a:rPr lang="en-US" altLang="en-US" dirty="0"/>
              <a:t>Press &lt;TAB&gt; then &lt;ENTER&gt; to Launch Song Library. &lt;ESC&gt; to return to this slide.</a:t>
            </a:r>
          </a:p>
        </p:txBody>
      </p:sp>
    </p:spTree>
    <p:extLst>
      <p:ext uri="{BB962C8B-B14F-4D97-AF65-F5344CB8AC3E}">
        <p14:creationId xmlns:p14="http://schemas.microsoft.com/office/powerpoint/2010/main" val="3434631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25B092-4D8F-48EA-91EA-496C4B7210E9}" type="slidenum">
              <a:rPr lang="en-US" smtClean="0"/>
              <a:pPr/>
              <a:t>2</a:t>
            </a:fld>
            <a:endParaRPr lang="en-US"/>
          </a:p>
        </p:txBody>
      </p:sp>
    </p:spTree>
    <p:extLst>
      <p:ext uri="{BB962C8B-B14F-4D97-AF65-F5344CB8AC3E}">
        <p14:creationId xmlns:p14="http://schemas.microsoft.com/office/powerpoint/2010/main" val="25255967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25B092-4D8F-48EA-91EA-496C4B7210E9}" type="slidenum">
              <a:rPr lang="en-US" smtClean="0"/>
              <a:pPr/>
              <a:t>3</a:t>
            </a:fld>
            <a:endParaRPr lang="en-US"/>
          </a:p>
        </p:txBody>
      </p:sp>
    </p:spTree>
    <p:extLst>
      <p:ext uri="{BB962C8B-B14F-4D97-AF65-F5344CB8AC3E}">
        <p14:creationId xmlns:p14="http://schemas.microsoft.com/office/powerpoint/2010/main" val="1763386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25B092-4D8F-48EA-91EA-496C4B7210E9}" type="slidenum">
              <a:rPr lang="en-US" smtClean="0"/>
              <a:pPr/>
              <a:t>4</a:t>
            </a:fld>
            <a:endParaRPr lang="en-US"/>
          </a:p>
        </p:txBody>
      </p:sp>
    </p:spTree>
    <p:extLst>
      <p:ext uri="{BB962C8B-B14F-4D97-AF65-F5344CB8AC3E}">
        <p14:creationId xmlns:p14="http://schemas.microsoft.com/office/powerpoint/2010/main" val="26992186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25B092-4D8F-48EA-91EA-496C4B7210E9}" type="slidenum">
              <a:rPr lang="en-US" smtClean="0"/>
              <a:pPr/>
              <a:t>5</a:t>
            </a:fld>
            <a:endParaRPr lang="en-US"/>
          </a:p>
        </p:txBody>
      </p:sp>
    </p:spTree>
    <p:extLst>
      <p:ext uri="{BB962C8B-B14F-4D97-AF65-F5344CB8AC3E}">
        <p14:creationId xmlns:p14="http://schemas.microsoft.com/office/powerpoint/2010/main" val="25100745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25B092-4D8F-48EA-91EA-496C4B7210E9}" type="slidenum">
              <a:rPr lang="en-US" smtClean="0"/>
              <a:pPr/>
              <a:t>6</a:t>
            </a:fld>
            <a:endParaRPr lang="en-US"/>
          </a:p>
        </p:txBody>
      </p:sp>
    </p:spTree>
    <p:extLst>
      <p:ext uri="{BB962C8B-B14F-4D97-AF65-F5344CB8AC3E}">
        <p14:creationId xmlns:p14="http://schemas.microsoft.com/office/powerpoint/2010/main" val="11057138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25B092-4D8F-48EA-91EA-496C4B7210E9}" type="slidenum">
              <a:rPr lang="en-US" smtClean="0"/>
              <a:pPr/>
              <a:t>7</a:t>
            </a:fld>
            <a:endParaRPr lang="en-US"/>
          </a:p>
        </p:txBody>
      </p:sp>
    </p:spTree>
    <p:extLst>
      <p:ext uri="{BB962C8B-B14F-4D97-AF65-F5344CB8AC3E}">
        <p14:creationId xmlns:p14="http://schemas.microsoft.com/office/powerpoint/2010/main" val="34849218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25B092-4D8F-48EA-91EA-496C4B7210E9}" type="slidenum">
              <a:rPr lang="en-US" smtClean="0"/>
              <a:pPr/>
              <a:t>8</a:t>
            </a:fld>
            <a:endParaRPr lang="en-US"/>
          </a:p>
        </p:txBody>
      </p:sp>
    </p:spTree>
    <p:extLst>
      <p:ext uri="{BB962C8B-B14F-4D97-AF65-F5344CB8AC3E}">
        <p14:creationId xmlns:p14="http://schemas.microsoft.com/office/powerpoint/2010/main" val="712308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25B092-4D8F-48EA-91EA-496C4B7210E9}" type="slidenum">
              <a:rPr lang="en-US" smtClean="0"/>
              <a:pPr/>
              <a:t>9</a:t>
            </a:fld>
            <a:endParaRPr lang="en-US"/>
          </a:p>
        </p:txBody>
      </p:sp>
    </p:spTree>
    <p:extLst>
      <p:ext uri="{BB962C8B-B14F-4D97-AF65-F5344CB8AC3E}">
        <p14:creationId xmlns:p14="http://schemas.microsoft.com/office/powerpoint/2010/main" val="2495259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4714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With Logo">
    <p:spTree>
      <p:nvGrpSpPr>
        <p:cNvPr id="1" name=""/>
        <p:cNvGrpSpPr/>
        <p:nvPr/>
      </p:nvGrpSpPr>
      <p:grpSpPr>
        <a:xfrm>
          <a:off x="0" y="0"/>
          <a:ext cx="0" cy="0"/>
          <a:chOff x="0" y="0"/>
          <a:chExt cx="0" cy="0"/>
        </a:xfrm>
      </p:grpSpPr>
      <p:pic>
        <p:nvPicPr>
          <p:cNvPr id="2" name="Picture 1" descr="Centrallogocleanwhite - cropped.png"/>
          <p:cNvPicPr>
            <a:picLocks noChangeAspect="1"/>
          </p:cNvPicPr>
          <p:nvPr userDrawn="1"/>
        </p:nvPicPr>
        <p:blipFill>
          <a:blip r:embed="rId2" cstate="print"/>
          <a:stretch>
            <a:fillRect/>
          </a:stretch>
        </p:blipFill>
        <p:spPr>
          <a:xfrm>
            <a:off x="9347200" y="6231948"/>
            <a:ext cx="2844800" cy="626059"/>
          </a:xfrm>
          <a:prstGeom prst="rect">
            <a:avLst/>
          </a:prstGeom>
        </p:spPr>
      </p:pic>
    </p:spTree>
    <p:extLst>
      <p:ext uri="{BB962C8B-B14F-4D97-AF65-F5344CB8AC3E}">
        <p14:creationId xmlns:p14="http://schemas.microsoft.com/office/powerpoint/2010/main" val="2511336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2735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With Logo">
    <p:spTree>
      <p:nvGrpSpPr>
        <p:cNvPr id="1" name=""/>
        <p:cNvGrpSpPr/>
        <p:nvPr/>
      </p:nvGrpSpPr>
      <p:grpSpPr>
        <a:xfrm>
          <a:off x="0" y="0"/>
          <a:ext cx="0" cy="0"/>
          <a:chOff x="0" y="0"/>
          <a:chExt cx="0" cy="0"/>
        </a:xfrm>
      </p:grpSpPr>
      <p:pic>
        <p:nvPicPr>
          <p:cNvPr id="2" name="Picture 1" descr="Centrallogocleanwhite - cropped.png"/>
          <p:cNvPicPr>
            <a:picLocks noChangeAspect="1"/>
          </p:cNvPicPr>
          <p:nvPr userDrawn="1"/>
        </p:nvPicPr>
        <p:blipFill>
          <a:blip r:embed="rId2" cstate="print"/>
          <a:stretch>
            <a:fillRect/>
          </a:stretch>
        </p:blipFill>
        <p:spPr>
          <a:xfrm>
            <a:off x="9347200" y="6231948"/>
            <a:ext cx="2844800" cy="626059"/>
          </a:xfrm>
          <a:prstGeom prst="rect">
            <a:avLst/>
          </a:prstGeom>
        </p:spPr>
      </p:pic>
    </p:spTree>
    <p:extLst>
      <p:ext uri="{BB962C8B-B14F-4D97-AF65-F5344CB8AC3E}">
        <p14:creationId xmlns:p14="http://schemas.microsoft.com/office/powerpoint/2010/main" val="3592277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Blank">
    <p:spTree>
      <p:nvGrpSpPr>
        <p:cNvPr id="1" name=""/>
        <p:cNvGrpSpPr/>
        <p:nvPr/>
      </p:nvGrpSpPr>
      <p:grpSpPr>
        <a:xfrm>
          <a:off x="0" y="0"/>
          <a:ext cx="0" cy="0"/>
          <a:chOff x="0" y="0"/>
          <a:chExt cx="0" cy="0"/>
        </a:xfrm>
      </p:grpSpPr>
      <p:sp>
        <p:nvSpPr>
          <p:cNvPr id="2" name="Title Placeholder 1"/>
          <p:cNvSpPr>
            <a:spLocks noGrp="1"/>
          </p:cNvSpPr>
          <p:nvPr>
            <p:ph type="title"/>
          </p:nvPr>
        </p:nvSpPr>
        <p:spPr bwMode="auto">
          <a:xfrm>
            <a:off x="0" y="0"/>
            <a:ext cx="8737600" cy="344488"/>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p>
            <a:pPr lvl="0"/>
            <a:r>
              <a:rPr lang="en-US" dirty="0"/>
              <a:t>Click to edit Master title style</a:t>
            </a:r>
          </a:p>
        </p:txBody>
      </p:sp>
    </p:spTree>
    <p:extLst>
      <p:ext uri="{BB962C8B-B14F-4D97-AF65-F5344CB8AC3E}">
        <p14:creationId xmlns:p14="http://schemas.microsoft.com/office/powerpoint/2010/main" val="42210814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74126"/>
      </p:ext>
    </p:extLst>
  </p:cSld>
  <p:clrMap bg1="lt1" tx1="dk1" bg2="lt2" tx2="dk2" accent1="accent1" accent2="accent2" accent3="accent3" accent4="accent4" accent5="accent5" accent6="accent6" hlink="hlink" folHlink="folHlink"/>
  <p:sldLayoutIdLst>
    <p:sldLayoutId id="2147483669" r:id="rId1"/>
    <p:sldLayoutId id="2147483670"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154" algn="ctr" rtl="0" fontAlgn="base">
        <a:spcBef>
          <a:spcPct val="0"/>
        </a:spcBef>
        <a:spcAft>
          <a:spcPct val="0"/>
        </a:spcAft>
        <a:defRPr sz="4400">
          <a:solidFill>
            <a:schemeClr val="tx2"/>
          </a:solidFill>
          <a:latin typeface="Times New Roman" pitchFamily="18" charset="0"/>
        </a:defRPr>
      </a:lvl6pPr>
      <a:lvl7pPr marL="914309" algn="ctr" rtl="0" fontAlgn="base">
        <a:spcBef>
          <a:spcPct val="0"/>
        </a:spcBef>
        <a:spcAft>
          <a:spcPct val="0"/>
        </a:spcAft>
        <a:defRPr sz="4400">
          <a:solidFill>
            <a:schemeClr val="tx2"/>
          </a:solidFill>
          <a:latin typeface="Times New Roman" pitchFamily="18" charset="0"/>
        </a:defRPr>
      </a:lvl7pPr>
      <a:lvl8pPr marL="1371463" algn="ctr" rtl="0" fontAlgn="base">
        <a:spcBef>
          <a:spcPct val="0"/>
        </a:spcBef>
        <a:spcAft>
          <a:spcPct val="0"/>
        </a:spcAft>
        <a:defRPr sz="4400">
          <a:solidFill>
            <a:schemeClr val="tx2"/>
          </a:solidFill>
          <a:latin typeface="Times New Roman" pitchFamily="18" charset="0"/>
        </a:defRPr>
      </a:lvl8pPr>
      <a:lvl9pPr marL="1828618" algn="ctr" rtl="0" fontAlgn="base">
        <a:spcBef>
          <a:spcPct val="0"/>
        </a:spcBef>
        <a:spcAft>
          <a:spcPct val="0"/>
        </a:spcAft>
        <a:defRPr sz="4400">
          <a:solidFill>
            <a:schemeClr val="tx2"/>
          </a:solidFill>
          <a:latin typeface="Times New Roman" pitchFamily="18" charset="0"/>
        </a:defRPr>
      </a:lvl9pPr>
    </p:titleStyle>
    <p:bodyStyle>
      <a:lvl1pPr marL="342866" indent="-342866" algn="l" rtl="0" eaLnBrk="0" fontAlgn="base" hangingPunct="0">
        <a:spcBef>
          <a:spcPct val="20000"/>
        </a:spcBef>
        <a:spcAft>
          <a:spcPct val="0"/>
        </a:spcAft>
        <a:buChar char="•"/>
        <a:defRPr sz="3200">
          <a:solidFill>
            <a:schemeClr val="tx1"/>
          </a:solidFill>
          <a:latin typeface="+mn-lt"/>
          <a:ea typeface="+mn-ea"/>
          <a:cs typeface="+mn-cs"/>
        </a:defRPr>
      </a:lvl1pPr>
      <a:lvl2pPr marL="742876" indent="-285722" algn="l" rtl="0" eaLnBrk="0" fontAlgn="base" hangingPunct="0">
        <a:spcBef>
          <a:spcPct val="20000"/>
        </a:spcBef>
        <a:spcAft>
          <a:spcPct val="0"/>
        </a:spcAft>
        <a:buChar char="–"/>
        <a:defRPr sz="2800">
          <a:solidFill>
            <a:schemeClr val="tx1"/>
          </a:solidFill>
          <a:latin typeface="+mn-lt"/>
        </a:defRPr>
      </a:lvl2pPr>
      <a:lvl3pPr marL="1142886" indent="-228577" algn="l" rtl="0" eaLnBrk="0" fontAlgn="base" hangingPunct="0">
        <a:spcBef>
          <a:spcPct val="20000"/>
        </a:spcBef>
        <a:spcAft>
          <a:spcPct val="0"/>
        </a:spcAft>
        <a:buChar char="•"/>
        <a:defRPr sz="2400">
          <a:solidFill>
            <a:schemeClr val="tx1"/>
          </a:solidFill>
          <a:latin typeface="+mn-lt"/>
        </a:defRPr>
      </a:lvl3pPr>
      <a:lvl4pPr marL="1600040" indent="-228577" algn="l" rtl="0" eaLnBrk="0" fontAlgn="base" hangingPunct="0">
        <a:spcBef>
          <a:spcPct val="20000"/>
        </a:spcBef>
        <a:spcAft>
          <a:spcPct val="0"/>
        </a:spcAft>
        <a:buChar char="–"/>
        <a:defRPr sz="2000">
          <a:solidFill>
            <a:schemeClr val="tx1"/>
          </a:solidFill>
          <a:latin typeface="+mn-lt"/>
        </a:defRPr>
      </a:lvl4pPr>
      <a:lvl5pPr marL="2057194" indent="-228577" algn="l" rtl="0" eaLnBrk="0" fontAlgn="base" hangingPunct="0">
        <a:spcBef>
          <a:spcPct val="20000"/>
        </a:spcBef>
        <a:spcAft>
          <a:spcPct val="0"/>
        </a:spcAft>
        <a:buChar char="»"/>
        <a:defRPr sz="2000">
          <a:solidFill>
            <a:schemeClr val="tx1"/>
          </a:solidFill>
          <a:latin typeface="+mn-lt"/>
        </a:defRPr>
      </a:lvl5pPr>
      <a:lvl6pPr marL="2514348" indent="-228577" algn="l" rtl="0" fontAlgn="base">
        <a:spcBef>
          <a:spcPct val="20000"/>
        </a:spcBef>
        <a:spcAft>
          <a:spcPct val="0"/>
        </a:spcAft>
        <a:buChar char="»"/>
        <a:defRPr sz="2000">
          <a:solidFill>
            <a:schemeClr val="tx1"/>
          </a:solidFill>
          <a:latin typeface="+mn-lt"/>
        </a:defRPr>
      </a:lvl6pPr>
      <a:lvl7pPr marL="2971502" indent="-228577" algn="l" rtl="0" fontAlgn="base">
        <a:spcBef>
          <a:spcPct val="20000"/>
        </a:spcBef>
        <a:spcAft>
          <a:spcPct val="0"/>
        </a:spcAft>
        <a:buChar char="»"/>
        <a:defRPr sz="2000">
          <a:solidFill>
            <a:schemeClr val="tx1"/>
          </a:solidFill>
          <a:latin typeface="+mn-lt"/>
        </a:defRPr>
      </a:lvl7pPr>
      <a:lvl8pPr marL="3428657" indent="-228577" algn="l" rtl="0" fontAlgn="base">
        <a:spcBef>
          <a:spcPct val="20000"/>
        </a:spcBef>
        <a:spcAft>
          <a:spcPct val="0"/>
        </a:spcAft>
        <a:buChar char="»"/>
        <a:defRPr sz="2000">
          <a:solidFill>
            <a:schemeClr val="tx1"/>
          </a:solidFill>
          <a:latin typeface="+mn-lt"/>
        </a:defRPr>
      </a:lvl8pPr>
      <a:lvl9pPr marL="3885812" indent="-228577"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09" rtl="0" eaLnBrk="1" latinLnBrk="0" hangingPunct="1">
        <a:defRPr sz="1800" kern="1200">
          <a:solidFill>
            <a:schemeClr val="tx1"/>
          </a:solidFill>
          <a:latin typeface="+mn-lt"/>
          <a:ea typeface="+mn-ea"/>
          <a:cs typeface="+mn-cs"/>
        </a:defRPr>
      </a:lvl1pPr>
      <a:lvl2pPr marL="457154" algn="l" defTabSz="914309" rtl="0" eaLnBrk="1" latinLnBrk="0" hangingPunct="1">
        <a:defRPr sz="1800" kern="1200">
          <a:solidFill>
            <a:schemeClr val="tx1"/>
          </a:solidFill>
          <a:latin typeface="+mn-lt"/>
          <a:ea typeface="+mn-ea"/>
          <a:cs typeface="+mn-cs"/>
        </a:defRPr>
      </a:lvl2pPr>
      <a:lvl3pPr marL="914309" algn="l" defTabSz="914309" rtl="0" eaLnBrk="1" latinLnBrk="0" hangingPunct="1">
        <a:defRPr sz="1800" kern="1200">
          <a:solidFill>
            <a:schemeClr val="tx1"/>
          </a:solidFill>
          <a:latin typeface="+mn-lt"/>
          <a:ea typeface="+mn-ea"/>
          <a:cs typeface="+mn-cs"/>
        </a:defRPr>
      </a:lvl3pPr>
      <a:lvl4pPr marL="1371463" algn="l" defTabSz="914309" rtl="0" eaLnBrk="1" latinLnBrk="0" hangingPunct="1">
        <a:defRPr sz="1800" kern="1200">
          <a:solidFill>
            <a:schemeClr val="tx1"/>
          </a:solidFill>
          <a:latin typeface="+mn-lt"/>
          <a:ea typeface="+mn-ea"/>
          <a:cs typeface="+mn-cs"/>
        </a:defRPr>
      </a:lvl4pPr>
      <a:lvl5pPr marL="1828618" algn="l" defTabSz="914309" rtl="0" eaLnBrk="1" latinLnBrk="0" hangingPunct="1">
        <a:defRPr sz="1800" kern="1200">
          <a:solidFill>
            <a:schemeClr val="tx1"/>
          </a:solidFill>
          <a:latin typeface="+mn-lt"/>
          <a:ea typeface="+mn-ea"/>
          <a:cs typeface="+mn-cs"/>
        </a:defRPr>
      </a:lvl5pPr>
      <a:lvl6pPr marL="2285772" algn="l" defTabSz="914309" rtl="0" eaLnBrk="1" latinLnBrk="0" hangingPunct="1">
        <a:defRPr sz="1800" kern="1200">
          <a:solidFill>
            <a:schemeClr val="tx1"/>
          </a:solidFill>
          <a:latin typeface="+mn-lt"/>
          <a:ea typeface="+mn-ea"/>
          <a:cs typeface="+mn-cs"/>
        </a:defRPr>
      </a:lvl6pPr>
      <a:lvl7pPr marL="2742926" algn="l" defTabSz="914309" rtl="0" eaLnBrk="1" latinLnBrk="0" hangingPunct="1">
        <a:defRPr sz="1800" kern="1200">
          <a:solidFill>
            <a:schemeClr val="tx1"/>
          </a:solidFill>
          <a:latin typeface="+mn-lt"/>
          <a:ea typeface="+mn-ea"/>
          <a:cs typeface="+mn-cs"/>
        </a:defRPr>
      </a:lvl7pPr>
      <a:lvl8pPr marL="3200080" algn="l" defTabSz="914309" rtl="0" eaLnBrk="1" latinLnBrk="0" hangingPunct="1">
        <a:defRPr sz="1800" kern="1200">
          <a:solidFill>
            <a:schemeClr val="tx1"/>
          </a:solidFill>
          <a:latin typeface="+mn-lt"/>
          <a:ea typeface="+mn-ea"/>
          <a:cs typeface="+mn-cs"/>
        </a:defRPr>
      </a:lvl8pPr>
      <a:lvl9pPr marL="3657234" algn="l" defTabSz="914309"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tx1"/>
            </a:gs>
            <a:gs pos="50000">
              <a:srgbClr val="6363A4"/>
            </a:gs>
            <a:gs pos="100000">
              <a:schemeClr val="tx1"/>
            </a:gs>
          </a:gsLst>
          <a:lin ang="270000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5237163"/>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852" r:id="rId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154" algn="ctr" rtl="0" fontAlgn="base">
        <a:spcBef>
          <a:spcPct val="0"/>
        </a:spcBef>
        <a:spcAft>
          <a:spcPct val="0"/>
        </a:spcAft>
        <a:defRPr sz="4400">
          <a:solidFill>
            <a:schemeClr val="tx2"/>
          </a:solidFill>
          <a:latin typeface="Times New Roman" pitchFamily="18" charset="0"/>
        </a:defRPr>
      </a:lvl6pPr>
      <a:lvl7pPr marL="914309" algn="ctr" rtl="0" fontAlgn="base">
        <a:spcBef>
          <a:spcPct val="0"/>
        </a:spcBef>
        <a:spcAft>
          <a:spcPct val="0"/>
        </a:spcAft>
        <a:defRPr sz="4400">
          <a:solidFill>
            <a:schemeClr val="tx2"/>
          </a:solidFill>
          <a:latin typeface="Times New Roman" pitchFamily="18" charset="0"/>
        </a:defRPr>
      </a:lvl7pPr>
      <a:lvl8pPr marL="1371463" algn="ctr" rtl="0" fontAlgn="base">
        <a:spcBef>
          <a:spcPct val="0"/>
        </a:spcBef>
        <a:spcAft>
          <a:spcPct val="0"/>
        </a:spcAft>
        <a:defRPr sz="4400">
          <a:solidFill>
            <a:schemeClr val="tx2"/>
          </a:solidFill>
          <a:latin typeface="Times New Roman" pitchFamily="18" charset="0"/>
        </a:defRPr>
      </a:lvl8pPr>
      <a:lvl9pPr marL="1828618" algn="ctr" rtl="0" fontAlgn="base">
        <a:spcBef>
          <a:spcPct val="0"/>
        </a:spcBef>
        <a:spcAft>
          <a:spcPct val="0"/>
        </a:spcAft>
        <a:defRPr sz="4400">
          <a:solidFill>
            <a:schemeClr val="tx2"/>
          </a:solidFill>
          <a:latin typeface="Times New Roman" pitchFamily="18" charset="0"/>
        </a:defRPr>
      </a:lvl9pPr>
    </p:titleStyle>
    <p:bodyStyle>
      <a:lvl1pPr marL="342866" indent="-342866" algn="l" rtl="0" eaLnBrk="0" fontAlgn="base" hangingPunct="0">
        <a:spcBef>
          <a:spcPct val="20000"/>
        </a:spcBef>
        <a:spcAft>
          <a:spcPct val="0"/>
        </a:spcAft>
        <a:buChar char="•"/>
        <a:defRPr sz="3200">
          <a:solidFill>
            <a:schemeClr val="tx1"/>
          </a:solidFill>
          <a:latin typeface="+mn-lt"/>
          <a:ea typeface="+mn-ea"/>
          <a:cs typeface="+mn-cs"/>
        </a:defRPr>
      </a:lvl1pPr>
      <a:lvl2pPr marL="742876" indent="-285722" algn="l" rtl="0" eaLnBrk="0" fontAlgn="base" hangingPunct="0">
        <a:spcBef>
          <a:spcPct val="20000"/>
        </a:spcBef>
        <a:spcAft>
          <a:spcPct val="0"/>
        </a:spcAft>
        <a:buChar char="–"/>
        <a:defRPr sz="2800">
          <a:solidFill>
            <a:schemeClr val="tx1"/>
          </a:solidFill>
          <a:latin typeface="+mn-lt"/>
        </a:defRPr>
      </a:lvl2pPr>
      <a:lvl3pPr marL="1142886" indent="-228577" algn="l" rtl="0" eaLnBrk="0" fontAlgn="base" hangingPunct="0">
        <a:spcBef>
          <a:spcPct val="20000"/>
        </a:spcBef>
        <a:spcAft>
          <a:spcPct val="0"/>
        </a:spcAft>
        <a:buChar char="•"/>
        <a:defRPr sz="2400">
          <a:solidFill>
            <a:schemeClr val="tx1"/>
          </a:solidFill>
          <a:latin typeface="+mn-lt"/>
        </a:defRPr>
      </a:lvl3pPr>
      <a:lvl4pPr marL="1600040" indent="-228577" algn="l" rtl="0" eaLnBrk="0" fontAlgn="base" hangingPunct="0">
        <a:spcBef>
          <a:spcPct val="20000"/>
        </a:spcBef>
        <a:spcAft>
          <a:spcPct val="0"/>
        </a:spcAft>
        <a:buChar char="–"/>
        <a:defRPr sz="2000">
          <a:solidFill>
            <a:schemeClr val="tx1"/>
          </a:solidFill>
          <a:latin typeface="+mn-lt"/>
        </a:defRPr>
      </a:lvl4pPr>
      <a:lvl5pPr marL="2057194" indent="-228577" algn="l" rtl="0" eaLnBrk="0" fontAlgn="base" hangingPunct="0">
        <a:spcBef>
          <a:spcPct val="20000"/>
        </a:spcBef>
        <a:spcAft>
          <a:spcPct val="0"/>
        </a:spcAft>
        <a:buChar char="»"/>
        <a:defRPr sz="2000">
          <a:solidFill>
            <a:schemeClr val="tx1"/>
          </a:solidFill>
          <a:latin typeface="+mn-lt"/>
        </a:defRPr>
      </a:lvl5pPr>
      <a:lvl6pPr marL="2514348" indent="-228577" algn="l" rtl="0" fontAlgn="base">
        <a:spcBef>
          <a:spcPct val="20000"/>
        </a:spcBef>
        <a:spcAft>
          <a:spcPct val="0"/>
        </a:spcAft>
        <a:buChar char="»"/>
        <a:defRPr sz="2000">
          <a:solidFill>
            <a:schemeClr val="tx1"/>
          </a:solidFill>
          <a:latin typeface="+mn-lt"/>
        </a:defRPr>
      </a:lvl6pPr>
      <a:lvl7pPr marL="2971502" indent="-228577" algn="l" rtl="0" fontAlgn="base">
        <a:spcBef>
          <a:spcPct val="20000"/>
        </a:spcBef>
        <a:spcAft>
          <a:spcPct val="0"/>
        </a:spcAft>
        <a:buChar char="»"/>
        <a:defRPr sz="2000">
          <a:solidFill>
            <a:schemeClr val="tx1"/>
          </a:solidFill>
          <a:latin typeface="+mn-lt"/>
        </a:defRPr>
      </a:lvl7pPr>
      <a:lvl8pPr marL="3428657" indent="-228577" algn="l" rtl="0" fontAlgn="base">
        <a:spcBef>
          <a:spcPct val="20000"/>
        </a:spcBef>
        <a:spcAft>
          <a:spcPct val="0"/>
        </a:spcAft>
        <a:buChar char="»"/>
        <a:defRPr sz="2000">
          <a:solidFill>
            <a:schemeClr val="tx1"/>
          </a:solidFill>
          <a:latin typeface="+mn-lt"/>
        </a:defRPr>
      </a:lvl8pPr>
      <a:lvl9pPr marL="3885812" indent="-228577"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09" rtl="0" eaLnBrk="1" latinLnBrk="0" hangingPunct="1">
        <a:defRPr sz="1800" kern="1200">
          <a:solidFill>
            <a:schemeClr val="tx1"/>
          </a:solidFill>
          <a:latin typeface="+mn-lt"/>
          <a:ea typeface="+mn-ea"/>
          <a:cs typeface="+mn-cs"/>
        </a:defRPr>
      </a:lvl1pPr>
      <a:lvl2pPr marL="457154" algn="l" defTabSz="914309" rtl="0" eaLnBrk="1" latinLnBrk="0" hangingPunct="1">
        <a:defRPr sz="1800" kern="1200">
          <a:solidFill>
            <a:schemeClr val="tx1"/>
          </a:solidFill>
          <a:latin typeface="+mn-lt"/>
          <a:ea typeface="+mn-ea"/>
          <a:cs typeface="+mn-cs"/>
        </a:defRPr>
      </a:lvl2pPr>
      <a:lvl3pPr marL="914309" algn="l" defTabSz="914309" rtl="0" eaLnBrk="1" latinLnBrk="0" hangingPunct="1">
        <a:defRPr sz="1800" kern="1200">
          <a:solidFill>
            <a:schemeClr val="tx1"/>
          </a:solidFill>
          <a:latin typeface="+mn-lt"/>
          <a:ea typeface="+mn-ea"/>
          <a:cs typeface="+mn-cs"/>
        </a:defRPr>
      </a:lvl3pPr>
      <a:lvl4pPr marL="1371463" algn="l" defTabSz="914309" rtl="0" eaLnBrk="1" latinLnBrk="0" hangingPunct="1">
        <a:defRPr sz="1800" kern="1200">
          <a:solidFill>
            <a:schemeClr val="tx1"/>
          </a:solidFill>
          <a:latin typeface="+mn-lt"/>
          <a:ea typeface="+mn-ea"/>
          <a:cs typeface="+mn-cs"/>
        </a:defRPr>
      </a:lvl4pPr>
      <a:lvl5pPr marL="1828618" algn="l" defTabSz="914309" rtl="0" eaLnBrk="1" latinLnBrk="0" hangingPunct="1">
        <a:defRPr sz="1800" kern="1200">
          <a:solidFill>
            <a:schemeClr val="tx1"/>
          </a:solidFill>
          <a:latin typeface="+mn-lt"/>
          <a:ea typeface="+mn-ea"/>
          <a:cs typeface="+mn-cs"/>
        </a:defRPr>
      </a:lvl5pPr>
      <a:lvl6pPr marL="2285772" algn="l" defTabSz="914309" rtl="0" eaLnBrk="1" latinLnBrk="0" hangingPunct="1">
        <a:defRPr sz="1800" kern="1200">
          <a:solidFill>
            <a:schemeClr val="tx1"/>
          </a:solidFill>
          <a:latin typeface="+mn-lt"/>
          <a:ea typeface="+mn-ea"/>
          <a:cs typeface="+mn-cs"/>
        </a:defRPr>
      </a:lvl6pPr>
      <a:lvl7pPr marL="2742926" algn="l" defTabSz="914309" rtl="0" eaLnBrk="1" latinLnBrk="0" hangingPunct="1">
        <a:defRPr sz="1800" kern="1200">
          <a:solidFill>
            <a:schemeClr val="tx1"/>
          </a:solidFill>
          <a:latin typeface="+mn-lt"/>
          <a:ea typeface="+mn-ea"/>
          <a:cs typeface="+mn-cs"/>
        </a:defRPr>
      </a:lvl7pPr>
      <a:lvl8pPr marL="3200080" algn="l" defTabSz="914309" rtl="0" eaLnBrk="1" latinLnBrk="0" hangingPunct="1">
        <a:defRPr sz="1800" kern="1200">
          <a:solidFill>
            <a:schemeClr val="tx1"/>
          </a:solidFill>
          <a:latin typeface="+mn-lt"/>
          <a:ea typeface="+mn-ea"/>
          <a:cs typeface="+mn-cs"/>
        </a:defRPr>
      </a:lvl8pPr>
      <a:lvl9pPr marL="3657234" algn="l" defTabSz="91430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tags" Target="../tags/tag1.xml"/><Relationship Id="rId4" Type="http://schemas.openxmlformats.org/officeDocument/2006/relationships/hyperlink" Target="file:///C:\Users\Public\Documents\Assembly\ActiveYear\180415%20-%20Sermon.pptx"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file:///C:\Users\AVTeam\Dropbox\Central%20Song%20Library\AllSongs.pptx#-1,1,Blank"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hyperlink" Target="../AllSongs.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ext Box 2">
            <a:hlinkClick r:id="rId4" action="ppaction://hlinkpres?slideindex=1&amp;slidetitle="/>
          </p:cNvPr>
          <p:cNvSpPr txBox="1">
            <a:spLocks noChangeArrowheads="1"/>
          </p:cNvSpPr>
          <p:nvPr/>
        </p:nvSpPr>
        <p:spPr bwMode="auto">
          <a:xfrm>
            <a:off x="10134600" y="6599238"/>
            <a:ext cx="533400" cy="258762"/>
          </a:xfrm>
          <a:prstGeom prst="rect">
            <a:avLst/>
          </a:prstGeom>
          <a:noFill/>
          <a:ln w="9525">
            <a:noFill/>
            <a:prstDash val="solid"/>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solid"/>
                <a:miter lim="800000"/>
                <a:headEnd/>
                <a:tailEnd/>
              </a14:hiddenLine>
            </a:ext>
          </a:extLst>
        </p:spPr>
        <p:txBody>
          <a:bodyPr lIns="91431" tIns="45716" rIns="91431" bIns="45716" anchor="ctr" anchorCtr="1"/>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altLang="en-US" sz="1200" dirty="0">
                <a:solidFill>
                  <a:srgbClr val="000000"/>
                </a:solidFill>
              </a:rPr>
              <a:t>Auto</a:t>
            </a:r>
          </a:p>
        </p:txBody>
      </p:sp>
      <p:sp>
        <p:nvSpPr>
          <p:cNvPr id="4" name="Title 3"/>
          <p:cNvSpPr txBox="1">
            <a:spLocks/>
          </p:cNvSpPr>
          <p:nvPr/>
        </p:nvSpPr>
        <p:spPr bwMode="auto">
          <a:xfrm>
            <a:off x="1981200" y="76200"/>
            <a:ext cx="8229600" cy="1143000"/>
          </a:xfrm>
          <a:prstGeom prst="rect">
            <a:avLst/>
          </a:prstGeom>
          <a:noFill/>
          <a:ln w="9525">
            <a:noFill/>
            <a:miter lim="800000"/>
            <a:headEnd/>
            <a:tailEnd/>
          </a:ln>
        </p:spPr>
        <p:txBody>
          <a:bodyPr lIns="91431" tIns="45716" rIns="91431" bIns="45716" anchor="ctr"/>
          <a:lstStyle/>
          <a:p>
            <a:pPr algn="ctr" eaLnBrk="0" hangingPunct="0">
              <a:defRPr/>
            </a:pPr>
            <a:r>
              <a:rPr lang="en-US" sz="5400" kern="0" dirty="0">
                <a:solidFill>
                  <a:srgbClr val="000000"/>
                </a:solidFill>
                <a:latin typeface="Times New Roman"/>
              </a:rPr>
              <a:t>Sermon</a:t>
            </a:r>
          </a:p>
        </p:txBody>
      </p:sp>
    </p:spTree>
    <p:custDataLst>
      <p:tags r:id="rId1"/>
    </p:custDataLst>
    <p:extLst>
      <p:ext uri="{BB962C8B-B14F-4D97-AF65-F5344CB8AC3E}">
        <p14:creationId xmlns:p14="http://schemas.microsoft.com/office/powerpoint/2010/main" val="62341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45A9B39-816C-40B6-954B-368AEFA316E0}"/>
              </a:ext>
            </a:extLst>
          </p:cNvPr>
          <p:cNvSpPr/>
          <p:nvPr/>
        </p:nvSpPr>
        <p:spPr>
          <a:xfrm>
            <a:off x="304800" y="1371600"/>
            <a:ext cx="11506200" cy="4154984"/>
          </a:xfrm>
          <a:prstGeom prst="rect">
            <a:avLst/>
          </a:prstGeom>
        </p:spPr>
        <p:txBody>
          <a:bodyPr wrap="square">
            <a:spAutoFit/>
          </a:bodyPr>
          <a:lstStyle/>
          <a:p>
            <a:pPr lvl="0"/>
            <a:r>
              <a:rPr lang="en-US" sz="4400" b="1" dirty="0">
                <a:solidFill>
                  <a:srgbClr val="FFFF00"/>
                </a:solidFill>
                <a:effectLst>
                  <a:outerShdw blurRad="38100" dist="38100" dir="2700000" algn="tl">
                    <a:srgbClr val="000000">
                      <a:alpha val="43137"/>
                    </a:srgbClr>
                  </a:outerShdw>
                </a:effectLst>
              </a:rPr>
              <a:t>	What then shall we say, brothers and sisters? When you come together, each of you has a hymn, or a word of instruction, a revelation, a tongue or an interpretation. Everything must be done so that the church may be built up.		</a:t>
            </a:r>
            <a:r>
              <a:rPr lang="en-US" sz="4400" b="1" dirty="0">
                <a:solidFill>
                  <a:schemeClr val="bg1"/>
                </a:solidFill>
                <a:effectLst>
                  <a:outerShdw blurRad="38100" dist="38100" dir="2700000" algn="tl">
                    <a:srgbClr val="000000">
                      <a:alpha val="43137"/>
                    </a:srgbClr>
                  </a:outerShdw>
                </a:effectLst>
              </a:rPr>
              <a:t>-1 Corinthians 14:26</a:t>
            </a:r>
          </a:p>
        </p:txBody>
      </p:sp>
    </p:spTree>
    <p:extLst>
      <p:ext uri="{BB962C8B-B14F-4D97-AF65-F5344CB8AC3E}">
        <p14:creationId xmlns:p14="http://schemas.microsoft.com/office/powerpoint/2010/main" val="2360244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45A9B39-816C-40B6-954B-368AEFA316E0}"/>
              </a:ext>
            </a:extLst>
          </p:cNvPr>
          <p:cNvSpPr/>
          <p:nvPr/>
        </p:nvSpPr>
        <p:spPr>
          <a:xfrm>
            <a:off x="304800" y="1371600"/>
            <a:ext cx="11506200" cy="4154984"/>
          </a:xfrm>
          <a:prstGeom prst="rect">
            <a:avLst/>
          </a:prstGeom>
        </p:spPr>
        <p:txBody>
          <a:bodyPr wrap="square">
            <a:spAutoFit/>
          </a:bodyPr>
          <a:lstStyle/>
          <a:p>
            <a:pPr lvl="0"/>
            <a:r>
              <a:rPr lang="en-US" sz="4400" b="1" dirty="0">
                <a:solidFill>
                  <a:srgbClr val="FFFF00"/>
                </a:solidFill>
                <a:effectLst>
                  <a:outerShdw blurRad="38100" dist="38100" dir="2700000" algn="tl">
                    <a:srgbClr val="000000">
                      <a:alpha val="43137"/>
                    </a:srgbClr>
                  </a:outerShdw>
                </a:effectLst>
              </a:rPr>
              <a:t>	For those who eat and drink without discerning the body of Christ eat and drink judgment on themselves. That is why many among you are weak and sick, and a number of you have fallen asleep.</a:t>
            </a:r>
          </a:p>
          <a:p>
            <a:pPr lvl="0"/>
            <a:r>
              <a:rPr lang="en-US" sz="4400" b="1" dirty="0">
                <a:solidFill>
                  <a:srgbClr val="FFFF00"/>
                </a:solidFill>
                <a:effectLst>
                  <a:outerShdw blurRad="38100" dist="38100" dir="2700000" algn="tl">
                    <a:srgbClr val="000000">
                      <a:alpha val="43137"/>
                    </a:srgbClr>
                  </a:outerShdw>
                </a:effectLst>
              </a:rPr>
              <a:t>						</a:t>
            </a:r>
            <a:r>
              <a:rPr lang="en-US" sz="4400" b="1" dirty="0">
                <a:solidFill>
                  <a:schemeClr val="bg1"/>
                </a:solidFill>
                <a:effectLst>
                  <a:outerShdw blurRad="38100" dist="38100" dir="2700000" algn="tl">
                    <a:srgbClr val="000000">
                      <a:alpha val="43137"/>
                    </a:srgbClr>
                  </a:outerShdw>
                </a:effectLst>
              </a:rPr>
              <a:t>-1 Corinthians 11:29,30</a:t>
            </a:r>
          </a:p>
        </p:txBody>
      </p:sp>
    </p:spTree>
    <p:extLst>
      <p:ext uri="{BB962C8B-B14F-4D97-AF65-F5344CB8AC3E}">
        <p14:creationId xmlns:p14="http://schemas.microsoft.com/office/powerpoint/2010/main" val="133221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45A9B39-816C-40B6-954B-368AEFA316E0}"/>
              </a:ext>
            </a:extLst>
          </p:cNvPr>
          <p:cNvSpPr/>
          <p:nvPr/>
        </p:nvSpPr>
        <p:spPr>
          <a:xfrm>
            <a:off x="304800" y="914400"/>
            <a:ext cx="11506200" cy="4154984"/>
          </a:xfrm>
          <a:prstGeom prst="rect">
            <a:avLst/>
          </a:prstGeom>
        </p:spPr>
        <p:txBody>
          <a:bodyPr wrap="square">
            <a:spAutoFit/>
          </a:bodyPr>
          <a:lstStyle/>
          <a:p>
            <a:pPr lvl="0"/>
            <a:r>
              <a:rPr lang="en-US" sz="4400" b="1" dirty="0">
                <a:solidFill>
                  <a:srgbClr val="FFFF00"/>
                </a:solidFill>
                <a:effectLst>
                  <a:outerShdw blurRad="38100" dist="38100" dir="2700000" algn="tl">
                    <a:srgbClr val="000000">
                      <a:alpha val="43137"/>
                    </a:srgbClr>
                  </a:outerShdw>
                </a:effectLst>
              </a:rPr>
              <a:t>	And let us consider how we may spur one another on toward love and good deeds, not giving up meeting together, as some are in the habit of doing, but encouraging one another—and all the more as you see the Day approaching.			</a:t>
            </a:r>
            <a:r>
              <a:rPr lang="en-US" sz="4400" b="1" dirty="0">
                <a:solidFill>
                  <a:schemeClr val="bg1"/>
                </a:solidFill>
                <a:effectLst>
                  <a:outerShdw blurRad="38100" dist="38100" dir="2700000" algn="tl">
                    <a:srgbClr val="000000">
                      <a:alpha val="43137"/>
                    </a:srgbClr>
                  </a:outerShdw>
                </a:effectLst>
              </a:rPr>
              <a:t>-Hebrews 10:24,25</a:t>
            </a:r>
          </a:p>
        </p:txBody>
      </p:sp>
    </p:spTree>
    <p:extLst>
      <p:ext uri="{BB962C8B-B14F-4D97-AF65-F5344CB8AC3E}">
        <p14:creationId xmlns:p14="http://schemas.microsoft.com/office/powerpoint/2010/main" val="1044343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45A9B39-816C-40B6-954B-368AEFA316E0}"/>
              </a:ext>
            </a:extLst>
          </p:cNvPr>
          <p:cNvSpPr/>
          <p:nvPr/>
        </p:nvSpPr>
        <p:spPr>
          <a:xfrm>
            <a:off x="304800" y="2295942"/>
            <a:ext cx="11506200" cy="2123658"/>
          </a:xfrm>
          <a:prstGeom prst="rect">
            <a:avLst/>
          </a:prstGeom>
        </p:spPr>
        <p:txBody>
          <a:bodyPr wrap="square">
            <a:spAutoFit/>
          </a:bodyPr>
          <a:lstStyle/>
          <a:p>
            <a:pPr lvl="0"/>
            <a:r>
              <a:rPr lang="en-US" sz="4400" b="1" dirty="0">
                <a:solidFill>
                  <a:srgbClr val="FFFF00"/>
                </a:solidFill>
                <a:effectLst>
                  <a:outerShdw blurRad="38100" dist="38100" dir="2700000" algn="tl">
                    <a:srgbClr val="000000">
                      <a:alpha val="43137"/>
                    </a:srgbClr>
                  </a:outerShdw>
                </a:effectLst>
              </a:rPr>
              <a:t>	Greet one another with a holy kiss. All the churches of Christ send greetings.</a:t>
            </a:r>
          </a:p>
          <a:p>
            <a:pPr lvl="0"/>
            <a:r>
              <a:rPr lang="en-US" sz="4400" b="1" dirty="0">
                <a:solidFill>
                  <a:srgbClr val="FFFF00"/>
                </a:solidFill>
                <a:effectLst>
                  <a:outerShdw blurRad="38100" dist="38100" dir="2700000" algn="tl">
                    <a:srgbClr val="000000">
                      <a:alpha val="43137"/>
                    </a:srgbClr>
                  </a:outerShdw>
                </a:effectLst>
              </a:rPr>
              <a:t>						</a:t>
            </a:r>
            <a:r>
              <a:rPr lang="en-US" sz="4400" b="1" dirty="0">
                <a:solidFill>
                  <a:schemeClr val="bg1"/>
                </a:solidFill>
                <a:effectLst>
                  <a:outerShdw blurRad="38100" dist="38100" dir="2700000" algn="tl">
                    <a:srgbClr val="000000">
                      <a:alpha val="43137"/>
                    </a:srgbClr>
                  </a:outerShdw>
                </a:effectLst>
              </a:rPr>
              <a:t>-Romans 16:16</a:t>
            </a:r>
          </a:p>
        </p:txBody>
      </p:sp>
    </p:spTree>
    <p:extLst>
      <p:ext uri="{BB962C8B-B14F-4D97-AF65-F5344CB8AC3E}">
        <p14:creationId xmlns:p14="http://schemas.microsoft.com/office/powerpoint/2010/main" val="2746473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45A9B39-816C-40B6-954B-368AEFA316E0}"/>
              </a:ext>
            </a:extLst>
          </p:cNvPr>
          <p:cNvSpPr/>
          <p:nvPr/>
        </p:nvSpPr>
        <p:spPr>
          <a:xfrm>
            <a:off x="304800" y="990600"/>
            <a:ext cx="11506200" cy="4154984"/>
          </a:xfrm>
          <a:prstGeom prst="rect">
            <a:avLst/>
          </a:prstGeom>
        </p:spPr>
        <p:txBody>
          <a:bodyPr wrap="square">
            <a:spAutoFit/>
          </a:bodyPr>
          <a:lstStyle/>
          <a:p>
            <a:pPr lvl="0"/>
            <a:r>
              <a:rPr lang="en-US" sz="4400" b="1" dirty="0">
                <a:solidFill>
                  <a:srgbClr val="FFFF00"/>
                </a:solidFill>
                <a:effectLst>
                  <a:outerShdw blurRad="38100" dist="38100" dir="2700000" algn="tl">
                    <a:srgbClr val="000000">
                      <a:alpha val="43137"/>
                    </a:srgbClr>
                  </a:outerShdw>
                </a:effectLst>
              </a:rPr>
              <a:t>	Let the message of Christ dwell among you richly as you teach and admonish one another with all wisdom through psalms, hymns, and songs from the Spirit, singing to God with gratitude in your hearts.</a:t>
            </a:r>
          </a:p>
          <a:p>
            <a:pPr lvl="0"/>
            <a:r>
              <a:rPr lang="en-US" sz="4400" b="1" dirty="0">
                <a:solidFill>
                  <a:srgbClr val="FFFF00"/>
                </a:solidFill>
                <a:effectLst>
                  <a:outerShdw blurRad="38100" dist="38100" dir="2700000" algn="tl">
                    <a:srgbClr val="000000">
                      <a:alpha val="43137"/>
                    </a:srgbClr>
                  </a:outerShdw>
                </a:effectLst>
              </a:rPr>
              <a:t>						</a:t>
            </a:r>
            <a:r>
              <a:rPr lang="en-US" sz="4400" b="1" dirty="0">
                <a:solidFill>
                  <a:schemeClr val="bg1"/>
                </a:solidFill>
                <a:effectLst>
                  <a:outerShdw blurRad="38100" dist="38100" dir="2700000" algn="tl">
                    <a:srgbClr val="000000">
                      <a:alpha val="43137"/>
                    </a:srgbClr>
                  </a:outerShdw>
                </a:effectLst>
              </a:rPr>
              <a:t>-Colossians 3:16</a:t>
            </a:r>
          </a:p>
        </p:txBody>
      </p:sp>
    </p:spTree>
    <p:extLst>
      <p:ext uri="{BB962C8B-B14F-4D97-AF65-F5344CB8AC3E}">
        <p14:creationId xmlns:p14="http://schemas.microsoft.com/office/powerpoint/2010/main" val="39689141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45A9B39-816C-40B6-954B-368AEFA316E0}"/>
              </a:ext>
            </a:extLst>
          </p:cNvPr>
          <p:cNvSpPr/>
          <p:nvPr/>
        </p:nvSpPr>
        <p:spPr>
          <a:xfrm>
            <a:off x="304800" y="2219742"/>
            <a:ext cx="11506200" cy="2123658"/>
          </a:xfrm>
          <a:prstGeom prst="rect">
            <a:avLst/>
          </a:prstGeom>
        </p:spPr>
        <p:txBody>
          <a:bodyPr wrap="square">
            <a:spAutoFit/>
          </a:bodyPr>
          <a:lstStyle/>
          <a:p>
            <a:pPr lvl="0"/>
            <a:r>
              <a:rPr lang="en-US" sz="4400" b="1" dirty="0">
                <a:solidFill>
                  <a:srgbClr val="FFFF00"/>
                </a:solidFill>
                <a:effectLst>
                  <a:outerShdw blurRad="38100" dist="38100" dir="2700000" algn="tl">
                    <a:srgbClr val="000000">
                      <a:alpha val="43137"/>
                    </a:srgbClr>
                  </a:outerShdw>
                </a:effectLst>
              </a:rPr>
              <a:t>	“..…just as the Son of Man did not come to be served, but to serve, and to give his life as a ransom for many.”		</a:t>
            </a:r>
            <a:r>
              <a:rPr lang="en-US" sz="4400" b="1" dirty="0">
                <a:solidFill>
                  <a:schemeClr val="bg1"/>
                </a:solidFill>
                <a:effectLst>
                  <a:outerShdw blurRad="38100" dist="38100" dir="2700000" algn="tl">
                    <a:srgbClr val="000000">
                      <a:alpha val="43137"/>
                    </a:srgbClr>
                  </a:outerShdw>
                </a:effectLst>
              </a:rPr>
              <a:t>-Matthew 20:28</a:t>
            </a:r>
          </a:p>
        </p:txBody>
      </p:sp>
    </p:spTree>
    <p:extLst>
      <p:ext uri="{BB962C8B-B14F-4D97-AF65-F5344CB8AC3E}">
        <p14:creationId xmlns:p14="http://schemas.microsoft.com/office/powerpoint/2010/main" val="8865784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03552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idx="4294967295"/>
          </p:nvPr>
        </p:nvSpPr>
        <p:spPr bwMode="auto">
          <a:xfrm>
            <a:off x="9712326" y="-4937128"/>
            <a:ext cx="1184275" cy="2159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p>
            <a:pPr eaLnBrk="1" hangingPunct="1"/>
            <a:r>
              <a:rPr lang="en-US" altLang="en-US" sz="800" dirty="0"/>
              <a:t>Song Library Link Slide</a:t>
            </a:r>
          </a:p>
        </p:txBody>
      </p:sp>
      <p:sp>
        <p:nvSpPr>
          <p:cNvPr id="1028" name="AutoShape 4">
            <a:hlinkClick r:id="rId3" action="ppaction://hlinkpres?slideindex=1&amp;slidetitle=Blank" highlightClick="1"/>
          </p:cNvPr>
          <p:cNvSpPr>
            <a:spLocks noChangeArrowheads="1"/>
          </p:cNvSpPr>
          <p:nvPr/>
        </p:nvSpPr>
        <p:spPr bwMode="auto">
          <a:xfrm>
            <a:off x="1981200" y="3318578"/>
            <a:ext cx="9144000" cy="3539422"/>
          </a:xfrm>
          <a:prstGeom prst="actionButtonBlank">
            <a:avLst/>
          </a:prstGeom>
          <a:noFill/>
          <a:ln w="9525">
            <a:noFill/>
            <a:prstDash val="solid"/>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solid"/>
                <a:miter lim="800000"/>
                <a:headEnd/>
                <a:tailEnd/>
              </a14:hiddenLine>
            </a:ext>
          </a:extLst>
        </p:spPr>
        <p:txBody>
          <a:bodyPr lIns="91431" tIns="45716" rIns="91431" bIns="45716" anchor="ctr">
            <a:spAutoFit/>
          </a:bodyPr>
          <a:lstStyle>
            <a:lvl1pPr eaLnBrk="0" hangingPunct="0">
              <a:defRPr sz="4400" b="1">
                <a:solidFill>
                  <a:srgbClr val="FFFF00"/>
                </a:solidFill>
                <a:latin typeface="Arial" charset="0"/>
              </a:defRPr>
            </a:lvl1pPr>
            <a:lvl2pPr marL="742950" indent="-285750" eaLnBrk="0" hangingPunct="0">
              <a:defRPr sz="4400" b="1">
                <a:solidFill>
                  <a:srgbClr val="FFFF00"/>
                </a:solidFill>
                <a:latin typeface="Arial" charset="0"/>
              </a:defRPr>
            </a:lvl2pPr>
            <a:lvl3pPr marL="1143000" indent="-228600" eaLnBrk="0" hangingPunct="0">
              <a:defRPr sz="4400" b="1">
                <a:solidFill>
                  <a:srgbClr val="FFFF00"/>
                </a:solidFill>
                <a:latin typeface="Arial" charset="0"/>
              </a:defRPr>
            </a:lvl3pPr>
            <a:lvl4pPr marL="1600200" indent="-228600" eaLnBrk="0" hangingPunct="0">
              <a:defRPr sz="4400" b="1">
                <a:solidFill>
                  <a:srgbClr val="FFFF00"/>
                </a:solidFill>
                <a:latin typeface="Arial" charset="0"/>
              </a:defRPr>
            </a:lvl4pPr>
            <a:lvl5pPr marL="2057400" indent="-228600" eaLnBrk="0" hangingPunct="0">
              <a:defRPr sz="4400" b="1">
                <a:solidFill>
                  <a:srgbClr val="FFFF00"/>
                </a:solidFill>
                <a:latin typeface="Arial" charset="0"/>
              </a:defRPr>
            </a:lvl5pPr>
            <a:lvl6pPr marL="2514600" indent="-228600" eaLnBrk="0" fontAlgn="base" hangingPunct="0">
              <a:spcBef>
                <a:spcPct val="0"/>
              </a:spcBef>
              <a:spcAft>
                <a:spcPct val="0"/>
              </a:spcAft>
              <a:defRPr sz="4400" b="1">
                <a:solidFill>
                  <a:srgbClr val="FFFF00"/>
                </a:solidFill>
                <a:latin typeface="Arial" charset="0"/>
              </a:defRPr>
            </a:lvl6pPr>
            <a:lvl7pPr marL="2971800" indent="-228600" eaLnBrk="0" fontAlgn="base" hangingPunct="0">
              <a:spcBef>
                <a:spcPct val="0"/>
              </a:spcBef>
              <a:spcAft>
                <a:spcPct val="0"/>
              </a:spcAft>
              <a:defRPr sz="4400" b="1">
                <a:solidFill>
                  <a:srgbClr val="FFFF00"/>
                </a:solidFill>
                <a:latin typeface="Arial" charset="0"/>
              </a:defRPr>
            </a:lvl7pPr>
            <a:lvl8pPr marL="3429000" indent="-228600" eaLnBrk="0" fontAlgn="base" hangingPunct="0">
              <a:spcBef>
                <a:spcPct val="0"/>
              </a:spcBef>
              <a:spcAft>
                <a:spcPct val="0"/>
              </a:spcAft>
              <a:defRPr sz="4400" b="1">
                <a:solidFill>
                  <a:srgbClr val="FFFF00"/>
                </a:solidFill>
                <a:latin typeface="Arial" charset="0"/>
              </a:defRPr>
            </a:lvl8pPr>
            <a:lvl9pPr marL="3886200" indent="-228600" eaLnBrk="0" fontAlgn="base" hangingPunct="0">
              <a:spcBef>
                <a:spcPct val="0"/>
              </a:spcBef>
              <a:spcAft>
                <a:spcPct val="0"/>
              </a:spcAft>
              <a:defRPr sz="4400" b="1">
                <a:solidFill>
                  <a:srgbClr val="FFFF00"/>
                </a:solidFill>
                <a:latin typeface="Arial" charset="0"/>
              </a:defRPr>
            </a:lvl9pPr>
          </a:lstStyle>
          <a:p>
            <a:pPr algn="ctr" eaLnBrk="1" hangingPunct="1"/>
            <a:r>
              <a:rPr lang="en-US" altLang="en-US" sz="3200" u="sng" dirty="0">
                <a:solidFill>
                  <a:schemeClr val="tx1"/>
                </a:solidFill>
                <a:sym typeface="Symbol" pitchFamily="18" charset="2"/>
              </a:rPr>
              <a:t>Central PowerPoint Song Library</a:t>
            </a:r>
          </a:p>
          <a:p>
            <a:pPr algn="ctr" eaLnBrk="1" hangingPunct="1"/>
            <a:r>
              <a:rPr lang="en-US" altLang="en-US" sz="3200" dirty="0">
                <a:solidFill>
                  <a:schemeClr val="tx1"/>
                </a:solidFill>
                <a:sym typeface="Symbol" pitchFamily="18" charset="2"/>
              </a:rPr>
              <a:t>                             </a:t>
            </a:r>
          </a:p>
          <a:p>
            <a:pPr algn="ctr" eaLnBrk="1" hangingPunct="1"/>
            <a:r>
              <a:rPr lang="en-US" altLang="en-US" sz="3200" dirty="0">
                <a:solidFill>
                  <a:schemeClr val="tx1"/>
                </a:solidFill>
                <a:sym typeface="Symbol" pitchFamily="18" charset="2"/>
              </a:rPr>
              <a:t>This slide appears blank</a:t>
            </a:r>
          </a:p>
          <a:p>
            <a:pPr algn="ctr" eaLnBrk="1" hangingPunct="1"/>
            <a:endParaRPr lang="en-US" altLang="en-US" sz="3200" dirty="0">
              <a:solidFill>
                <a:schemeClr val="tx1"/>
              </a:solidFill>
              <a:sym typeface="Symbol" pitchFamily="18" charset="2"/>
            </a:endParaRPr>
          </a:p>
          <a:p>
            <a:pPr algn="ctr" eaLnBrk="1" hangingPunct="1"/>
            <a:r>
              <a:rPr lang="en-US" altLang="en-US" sz="3200" dirty="0">
                <a:solidFill>
                  <a:schemeClr val="tx1"/>
                </a:solidFill>
                <a:sym typeface="Symbol" pitchFamily="18" charset="2"/>
              </a:rPr>
              <a:t>Press &lt;TAB+ENTER&gt; to Launch Library</a:t>
            </a:r>
          </a:p>
          <a:p>
            <a:pPr algn="ctr" eaLnBrk="1" hangingPunct="1"/>
            <a:endParaRPr lang="en-US" altLang="en-US" sz="3200" dirty="0">
              <a:solidFill>
                <a:schemeClr val="tx1"/>
              </a:solidFill>
              <a:sym typeface="Symbol" pitchFamily="18" charset="2"/>
            </a:endParaRPr>
          </a:p>
          <a:p>
            <a:pPr algn="ctr" eaLnBrk="1" hangingPunct="1"/>
            <a:r>
              <a:rPr lang="en-US" altLang="en-US" sz="3200" dirty="0">
                <a:solidFill>
                  <a:schemeClr val="tx1"/>
                </a:solidFill>
                <a:sym typeface="Symbol" pitchFamily="18" charset="2"/>
              </a:rPr>
              <a:t>&lt;ESC&gt; in Library to return to this slide</a:t>
            </a:r>
          </a:p>
        </p:txBody>
      </p:sp>
      <p:sp>
        <p:nvSpPr>
          <p:cNvPr id="5" name="AutoShape 3">
            <a:hlinkClick r:id="rId4" action="ppaction://hlinkpres?slideindex=1&amp;slidetitle=" highlightClick="1"/>
          </p:cNvPr>
          <p:cNvSpPr>
            <a:spLocks noChangeArrowheads="1"/>
          </p:cNvSpPr>
          <p:nvPr/>
        </p:nvSpPr>
        <p:spPr bwMode="auto">
          <a:xfrm>
            <a:off x="3733800" y="1295405"/>
            <a:ext cx="3941762" cy="769433"/>
          </a:xfrm>
          <a:prstGeom prst="actionButtonBlank">
            <a:avLst/>
          </a:prstGeom>
          <a:noFill/>
          <a:ln w="9525">
            <a:noFill/>
            <a:prstDash val="solid"/>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solid"/>
                <a:miter lim="800000"/>
                <a:headEnd/>
                <a:tailEnd/>
              </a14:hiddenLine>
            </a:ext>
          </a:extLst>
        </p:spPr>
        <p:txBody>
          <a:bodyPr lIns="91431" tIns="45716" rIns="91431" bIns="45716" anchor="ctr">
            <a:spAutoFit/>
          </a:bodyPr>
          <a:lstStyle>
            <a:lvl1pPr eaLnBrk="0" hangingPunct="0">
              <a:defRPr sz="4400" b="1">
                <a:solidFill>
                  <a:srgbClr val="FFFF00"/>
                </a:solidFill>
                <a:latin typeface="Arial" charset="0"/>
              </a:defRPr>
            </a:lvl1pPr>
            <a:lvl2pPr marL="742950" indent="-285750" eaLnBrk="0" hangingPunct="0">
              <a:defRPr sz="4400" b="1">
                <a:solidFill>
                  <a:srgbClr val="FFFF00"/>
                </a:solidFill>
                <a:latin typeface="Arial" charset="0"/>
              </a:defRPr>
            </a:lvl2pPr>
            <a:lvl3pPr marL="1143000" indent="-228600" eaLnBrk="0" hangingPunct="0">
              <a:defRPr sz="4400" b="1">
                <a:solidFill>
                  <a:srgbClr val="FFFF00"/>
                </a:solidFill>
                <a:latin typeface="Arial" charset="0"/>
              </a:defRPr>
            </a:lvl3pPr>
            <a:lvl4pPr marL="1600200" indent="-228600" eaLnBrk="0" hangingPunct="0">
              <a:defRPr sz="4400" b="1">
                <a:solidFill>
                  <a:srgbClr val="FFFF00"/>
                </a:solidFill>
                <a:latin typeface="Arial" charset="0"/>
              </a:defRPr>
            </a:lvl4pPr>
            <a:lvl5pPr marL="2057400" indent="-228600" eaLnBrk="0" hangingPunct="0">
              <a:defRPr sz="4400" b="1">
                <a:solidFill>
                  <a:srgbClr val="FFFF00"/>
                </a:solidFill>
                <a:latin typeface="Arial" charset="0"/>
              </a:defRPr>
            </a:lvl5pPr>
            <a:lvl6pPr marL="2514600" indent="-228600" eaLnBrk="0" fontAlgn="base" hangingPunct="0">
              <a:spcBef>
                <a:spcPct val="0"/>
              </a:spcBef>
              <a:spcAft>
                <a:spcPct val="0"/>
              </a:spcAft>
              <a:defRPr sz="4400" b="1">
                <a:solidFill>
                  <a:srgbClr val="FFFF00"/>
                </a:solidFill>
                <a:latin typeface="Arial" charset="0"/>
              </a:defRPr>
            </a:lvl6pPr>
            <a:lvl7pPr marL="2971800" indent="-228600" eaLnBrk="0" fontAlgn="base" hangingPunct="0">
              <a:spcBef>
                <a:spcPct val="0"/>
              </a:spcBef>
              <a:spcAft>
                <a:spcPct val="0"/>
              </a:spcAft>
              <a:defRPr sz="4400" b="1">
                <a:solidFill>
                  <a:srgbClr val="FFFF00"/>
                </a:solidFill>
                <a:latin typeface="Arial" charset="0"/>
              </a:defRPr>
            </a:lvl7pPr>
            <a:lvl8pPr marL="3429000" indent="-228600" eaLnBrk="0" fontAlgn="base" hangingPunct="0">
              <a:spcBef>
                <a:spcPct val="0"/>
              </a:spcBef>
              <a:spcAft>
                <a:spcPct val="0"/>
              </a:spcAft>
              <a:defRPr sz="4400" b="1">
                <a:solidFill>
                  <a:srgbClr val="FFFF00"/>
                </a:solidFill>
                <a:latin typeface="Arial" charset="0"/>
              </a:defRPr>
            </a:lvl8pPr>
            <a:lvl9pPr marL="3886200" indent="-228600" eaLnBrk="0" fontAlgn="base" hangingPunct="0">
              <a:spcBef>
                <a:spcPct val="0"/>
              </a:spcBef>
              <a:spcAft>
                <a:spcPct val="0"/>
              </a:spcAft>
              <a:defRPr sz="4400" b="1">
                <a:solidFill>
                  <a:srgbClr val="FFFF00"/>
                </a:solidFill>
                <a:latin typeface="Arial" charset="0"/>
              </a:defRPr>
            </a:lvl9pPr>
          </a:lstStyle>
          <a:p>
            <a:pPr algn="ctr" eaLnBrk="1" hangingPunct="1"/>
            <a:r>
              <a:rPr lang="en-US" altLang="en-US" dirty="0">
                <a:solidFill>
                  <a:schemeClr val="tx1"/>
                </a:solidFill>
                <a:sym typeface="Symbol" pitchFamily="18" charset="2"/>
              </a:rPr>
              <a:t>Song Library</a:t>
            </a:r>
          </a:p>
        </p:txBody>
      </p:sp>
    </p:spTree>
    <p:extLst>
      <p:ext uri="{BB962C8B-B14F-4D97-AF65-F5344CB8AC3E}">
        <p14:creationId xmlns:p14="http://schemas.microsoft.com/office/powerpoint/2010/main" val="3617755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B21A6B8-A1BA-4E9D-8430-117DC2301075}"/>
              </a:ext>
            </a:extLst>
          </p:cNvPr>
          <p:cNvSpPr txBox="1"/>
          <p:nvPr/>
        </p:nvSpPr>
        <p:spPr>
          <a:xfrm>
            <a:off x="0" y="1695033"/>
            <a:ext cx="12192000" cy="2800767"/>
          </a:xfrm>
          <a:prstGeom prst="rect">
            <a:avLst/>
          </a:prstGeom>
          <a:noFill/>
        </p:spPr>
        <p:txBody>
          <a:bodyPr wrap="square" rtlCol="0">
            <a:spAutoFit/>
          </a:bodyPr>
          <a:lstStyle/>
          <a:p>
            <a:pPr algn="ctr"/>
            <a:r>
              <a:rPr lang="en-US" sz="8800" b="1" dirty="0">
                <a:solidFill>
                  <a:srgbClr val="FFFF00"/>
                </a:solidFill>
                <a:effectLst>
                  <a:outerShdw blurRad="38100" dist="38100" dir="2700000" algn="tl">
                    <a:srgbClr val="000000">
                      <a:alpha val="43137"/>
                    </a:srgbClr>
                  </a:outerShdw>
                </a:effectLst>
                <a:latin typeface="Bookman Old Style" panose="02050604050505020204" pitchFamily="18" charset="0"/>
              </a:rPr>
              <a:t>The Purpose</a:t>
            </a:r>
          </a:p>
          <a:p>
            <a:pPr algn="ctr"/>
            <a:r>
              <a:rPr lang="en-US" sz="8800" b="1" dirty="0">
                <a:solidFill>
                  <a:srgbClr val="FFFF00"/>
                </a:solidFill>
                <a:effectLst>
                  <a:outerShdw blurRad="38100" dist="38100" dir="2700000" algn="tl">
                    <a:srgbClr val="000000">
                      <a:alpha val="43137"/>
                    </a:srgbClr>
                  </a:outerShdw>
                </a:effectLst>
                <a:latin typeface="Bookman Old Style" panose="02050604050505020204" pitchFamily="18" charset="0"/>
              </a:rPr>
              <a:t>of the Assembly </a:t>
            </a:r>
          </a:p>
        </p:txBody>
      </p:sp>
    </p:spTree>
    <p:extLst>
      <p:ext uri="{BB962C8B-B14F-4D97-AF65-F5344CB8AC3E}">
        <p14:creationId xmlns:p14="http://schemas.microsoft.com/office/powerpoint/2010/main" val="3823572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B21A6B8-A1BA-4E9D-8430-117DC2301075}"/>
              </a:ext>
            </a:extLst>
          </p:cNvPr>
          <p:cNvSpPr txBox="1"/>
          <p:nvPr/>
        </p:nvSpPr>
        <p:spPr>
          <a:xfrm>
            <a:off x="0" y="1542633"/>
            <a:ext cx="12192000" cy="2800767"/>
          </a:xfrm>
          <a:prstGeom prst="rect">
            <a:avLst/>
          </a:prstGeom>
          <a:noFill/>
        </p:spPr>
        <p:txBody>
          <a:bodyPr wrap="square" rtlCol="0">
            <a:spAutoFit/>
          </a:bodyPr>
          <a:lstStyle/>
          <a:p>
            <a:pPr algn="ctr"/>
            <a:r>
              <a:rPr lang="en-US" sz="8800" b="1" dirty="0">
                <a:solidFill>
                  <a:srgbClr val="FFFF00"/>
                </a:solidFill>
                <a:effectLst>
                  <a:outerShdw blurRad="38100" dist="38100" dir="2700000" algn="tl">
                    <a:srgbClr val="000000">
                      <a:alpha val="43137"/>
                    </a:srgbClr>
                  </a:outerShdw>
                </a:effectLst>
                <a:latin typeface="Bookman Old Style" panose="02050604050505020204" pitchFamily="18" charset="0"/>
              </a:rPr>
              <a:t>Purpose</a:t>
            </a:r>
          </a:p>
          <a:p>
            <a:pPr algn="ctr"/>
            <a:r>
              <a:rPr lang="en-US" sz="8800" b="1" dirty="0">
                <a:solidFill>
                  <a:srgbClr val="FFFF00"/>
                </a:solidFill>
                <a:effectLst>
                  <a:outerShdw blurRad="38100" dist="38100" dir="2700000" algn="tl">
                    <a:srgbClr val="000000">
                      <a:alpha val="43137"/>
                    </a:srgbClr>
                  </a:outerShdw>
                </a:effectLst>
                <a:latin typeface="Bookman Old Style" panose="02050604050505020204" pitchFamily="18" charset="0"/>
              </a:rPr>
              <a:t>of a Family</a:t>
            </a:r>
          </a:p>
        </p:txBody>
      </p:sp>
    </p:spTree>
    <p:extLst>
      <p:ext uri="{BB962C8B-B14F-4D97-AF65-F5344CB8AC3E}">
        <p14:creationId xmlns:p14="http://schemas.microsoft.com/office/powerpoint/2010/main" val="1644250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B21A6B8-A1BA-4E9D-8430-117DC2301075}"/>
              </a:ext>
            </a:extLst>
          </p:cNvPr>
          <p:cNvSpPr txBox="1"/>
          <p:nvPr/>
        </p:nvSpPr>
        <p:spPr>
          <a:xfrm>
            <a:off x="304800" y="76200"/>
            <a:ext cx="11582400" cy="5509200"/>
          </a:xfrm>
          <a:prstGeom prst="rect">
            <a:avLst/>
          </a:prstGeom>
          <a:noFill/>
        </p:spPr>
        <p:txBody>
          <a:bodyPr wrap="square" rtlCol="0">
            <a:spAutoFit/>
          </a:bodyPr>
          <a:lstStyle/>
          <a:p>
            <a:r>
              <a:rPr lang="en-US" sz="4400" b="1" dirty="0">
                <a:solidFill>
                  <a:srgbClr val="FFFF00"/>
                </a:solidFill>
                <a:effectLst>
                  <a:outerShdw blurRad="38100" dist="38100" dir="2700000" algn="tl">
                    <a:srgbClr val="000000">
                      <a:alpha val="43137"/>
                    </a:srgbClr>
                  </a:outerShdw>
                </a:effectLst>
                <a:latin typeface="+mj-lt"/>
              </a:rPr>
              <a:t>	So Christ himself gave the apostles, the prophets, the evangelists, the pastors and teachers, to equip his people for works of service, so that the body of Christ may be built up until we all reach unity in the faith and in the knowledge of the Son of God and become mature, attaining to the whole measure of the fullness of Christ. 			</a:t>
            </a:r>
            <a:r>
              <a:rPr lang="en-US" sz="4400" b="1" dirty="0">
                <a:solidFill>
                  <a:schemeClr val="bg1"/>
                </a:solidFill>
                <a:effectLst>
                  <a:outerShdw blurRad="38100" dist="38100" dir="2700000" algn="tl">
                    <a:srgbClr val="000000">
                      <a:alpha val="43137"/>
                    </a:srgbClr>
                  </a:outerShdw>
                </a:effectLst>
                <a:latin typeface="+mj-lt"/>
              </a:rPr>
              <a:t>-Ephesians 4:11-13</a:t>
            </a:r>
          </a:p>
        </p:txBody>
      </p:sp>
    </p:spTree>
    <p:extLst>
      <p:ext uri="{BB962C8B-B14F-4D97-AF65-F5344CB8AC3E}">
        <p14:creationId xmlns:p14="http://schemas.microsoft.com/office/powerpoint/2010/main" val="4065263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B21A6B8-A1BA-4E9D-8430-117DC2301075}"/>
              </a:ext>
            </a:extLst>
          </p:cNvPr>
          <p:cNvSpPr txBox="1"/>
          <p:nvPr/>
        </p:nvSpPr>
        <p:spPr>
          <a:xfrm>
            <a:off x="304800" y="76200"/>
            <a:ext cx="11582400" cy="2800767"/>
          </a:xfrm>
          <a:prstGeom prst="rect">
            <a:avLst/>
          </a:prstGeom>
          <a:noFill/>
        </p:spPr>
        <p:txBody>
          <a:bodyPr wrap="square" rtlCol="0">
            <a:spAutoFit/>
          </a:bodyPr>
          <a:lstStyle/>
          <a:p>
            <a:r>
              <a:rPr lang="en-US" sz="4400" b="1" dirty="0">
                <a:solidFill>
                  <a:srgbClr val="FFFF00"/>
                </a:solidFill>
                <a:effectLst>
                  <a:outerShdw blurRad="38100" dist="38100" dir="2700000" algn="tl">
                    <a:srgbClr val="000000">
                      <a:alpha val="43137"/>
                    </a:srgbClr>
                  </a:outerShdw>
                </a:effectLst>
                <a:latin typeface="+mj-lt"/>
              </a:rPr>
              <a:t>	From him the whole body, joined and held together by every supporting ligament, grows and builds itself up in love, as each part does its work.						</a:t>
            </a:r>
            <a:r>
              <a:rPr lang="en-US" sz="4400" b="1" dirty="0">
                <a:solidFill>
                  <a:schemeClr val="bg1"/>
                </a:solidFill>
                <a:effectLst>
                  <a:outerShdw blurRad="38100" dist="38100" dir="2700000" algn="tl">
                    <a:srgbClr val="000000">
                      <a:alpha val="43137"/>
                    </a:srgbClr>
                  </a:outerShdw>
                </a:effectLst>
                <a:latin typeface="+mj-lt"/>
              </a:rPr>
              <a:t>-Ephesians 4:16</a:t>
            </a:r>
          </a:p>
        </p:txBody>
      </p:sp>
      <p:sp>
        <p:nvSpPr>
          <p:cNvPr id="3" name="TextBox 2">
            <a:extLst>
              <a:ext uri="{FF2B5EF4-FFF2-40B4-BE49-F238E27FC236}">
                <a16:creationId xmlns:a16="http://schemas.microsoft.com/office/drawing/2014/main" id="{413E6012-B9A5-46DB-BB0B-73417F3CED42}"/>
              </a:ext>
            </a:extLst>
          </p:cNvPr>
          <p:cNvSpPr txBox="1"/>
          <p:nvPr/>
        </p:nvSpPr>
        <p:spPr>
          <a:xfrm flipH="1">
            <a:off x="304799" y="2999125"/>
            <a:ext cx="11506199" cy="3477875"/>
          </a:xfrm>
          <a:prstGeom prst="rect">
            <a:avLst/>
          </a:prstGeom>
          <a:noFill/>
          <a:ln>
            <a:noFill/>
            <a:prstDash val="solid"/>
          </a:ln>
          <a:extLst>
            <a:ext uri="{91240B29-F687-4F45-9708-019B960494DF}">
              <a14:hiddenLine xmlns:a14="http://schemas.microsoft.com/office/drawing/2010/main">
                <a:solidFill>
                  <a:schemeClr val="tx1"/>
                </a:solidFill>
                <a:prstDash val="solid"/>
              </a14:hiddenLine>
            </a:ext>
          </a:extLst>
        </p:spPr>
        <p:txBody>
          <a:bodyPr wrap="square" rtlCol="0">
            <a:spAutoFit/>
          </a:bodyPr>
          <a:lstStyle/>
          <a:p>
            <a:pPr lvl="0"/>
            <a:r>
              <a:rPr lang="en-US" sz="4400" b="1" dirty="0">
                <a:solidFill>
                  <a:srgbClr val="FFFF00"/>
                </a:solidFill>
                <a:effectLst>
                  <a:outerShdw blurRad="38100" dist="38100" dir="2700000" algn="tl">
                    <a:srgbClr val="000000">
                      <a:alpha val="43137"/>
                    </a:srgbClr>
                  </a:outerShdw>
                </a:effectLst>
              </a:rPr>
              <a:t>	Do not let any unwholesome talk come out of your mouths, but only what is helpful for building others up according to their needs, that it may benefit those who listen.</a:t>
            </a:r>
          </a:p>
          <a:p>
            <a:pPr lvl="0"/>
            <a:r>
              <a:rPr lang="en-US" sz="4400" b="1" dirty="0">
                <a:solidFill>
                  <a:srgbClr val="FFFF00"/>
                </a:solidFill>
                <a:effectLst>
                  <a:outerShdw blurRad="38100" dist="38100" dir="2700000" algn="tl">
                    <a:srgbClr val="000000">
                      <a:alpha val="43137"/>
                    </a:srgbClr>
                  </a:outerShdw>
                </a:effectLst>
              </a:rPr>
              <a:t>							</a:t>
            </a:r>
            <a:r>
              <a:rPr lang="en-US" sz="4400" b="1" dirty="0">
                <a:solidFill>
                  <a:srgbClr val="FFFFFF"/>
                </a:solidFill>
                <a:effectLst>
                  <a:outerShdw blurRad="38100" dist="38100" dir="2700000" algn="tl">
                    <a:srgbClr val="000000">
                      <a:alpha val="43137"/>
                    </a:srgbClr>
                  </a:outerShdw>
                </a:effectLst>
              </a:rPr>
              <a:t>-Ephesians 4:29</a:t>
            </a:r>
            <a:r>
              <a:rPr lang="en-US" sz="4400" b="1" dirty="0">
                <a:solidFill>
                  <a:srgbClr val="FFFF00"/>
                </a:solidFill>
                <a:effectLst>
                  <a:outerShdw blurRad="38100" dist="38100" dir="2700000" algn="tl">
                    <a:srgbClr val="000000">
                      <a:alpha val="43137"/>
                    </a:srgbClr>
                  </a:outerShdw>
                </a:effectLst>
              </a:rPr>
              <a:t>	</a:t>
            </a:r>
            <a:endParaRPr lang="en-US" dirty="0"/>
          </a:p>
        </p:txBody>
      </p:sp>
    </p:spTree>
    <p:extLst>
      <p:ext uri="{BB962C8B-B14F-4D97-AF65-F5344CB8AC3E}">
        <p14:creationId xmlns:p14="http://schemas.microsoft.com/office/powerpoint/2010/main" val="1815840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B21A6B8-A1BA-4E9D-8430-117DC2301075}"/>
              </a:ext>
            </a:extLst>
          </p:cNvPr>
          <p:cNvSpPr txBox="1"/>
          <p:nvPr/>
        </p:nvSpPr>
        <p:spPr>
          <a:xfrm>
            <a:off x="304800" y="1551325"/>
            <a:ext cx="11582400" cy="3477875"/>
          </a:xfrm>
          <a:prstGeom prst="rect">
            <a:avLst/>
          </a:prstGeom>
          <a:noFill/>
        </p:spPr>
        <p:txBody>
          <a:bodyPr wrap="square" rtlCol="0">
            <a:spAutoFit/>
          </a:bodyPr>
          <a:lstStyle/>
          <a:p>
            <a:r>
              <a:rPr lang="en-US" sz="4400" b="1" dirty="0">
                <a:solidFill>
                  <a:srgbClr val="FFFF00"/>
                </a:solidFill>
                <a:effectLst>
                  <a:outerShdw blurRad="38100" dist="38100" dir="2700000" algn="tl">
                    <a:srgbClr val="000000">
                      <a:alpha val="43137"/>
                    </a:srgbClr>
                  </a:outerShdw>
                </a:effectLst>
                <a:latin typeface="+mj-lt"/>
              </a:rPr>
              <a:t>	I long to see you so that I may impart to you some spiritual gift to make you strong—that is, that you and I may be mutually encouraged by each other’s faith.</a:t>
            </a:r>
          </a:p>
          <a:p>
            <a:r>
              <a:rPr lang="en-US" sz="4400" b="1" dirty="0">
                <a:solidFill>
                  <a:srgbClr val="FFFF00"/>
                </a:solidFill>
                <a:effectLst>
                  <a:outerShdw blurRad="38100" dist="38100" dir="2700000" algn="tl">
                    <a:srgbClr val="000000">
                      <a:alpha val="43137"/>
                    </a:srgbClr>
                  </a:outerShdw>
                </a:effectLst>
                <a:latin typeface="+mj-lt"/>
              </a:rPr>
              <a:t>							</a:t>
            </a:r>
            <a:r>
              <a:rPr lang="en-US" sz="4400" b="1" dirty="0">
                <a:solidFill>
                  <a:schemeClr val="bg1"/>
                </a:solidFill>
                <a:effectLst>
                  <a:outerShdw blurRad="38100" dist="38100" dir="2700000" algn="tl">
                    <a:srgbClr val="000000">
                      <a:alpha val="43137"/>
                    </a:srgbClr>
                  </a:outerShdw>
                </a:effectLst>
                <a:latin typeface="+mj-lt"/>
              </a:rPr>
              <a:t>-Romans 1:11,12</a:t>
            </a:r>
          </a:p>
        </p:txBody>
      </p:sp>
    </p:spTree>
    <p:extLst>
      <p:ext uri="{BB962C8B-B14F-4D97-AF65-F5344CB8AC3E}">
        <p14:creationId xmlns:p14="http://schemas.microsoft.com/office/powerpoint/2010/main" val="2756444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B21A6B8-A1BA-4E9D-8430-117DC2301075}"/>
              </a:ext>
            </a:extLst>
          </p:cNvPr>
          <p:cNvSpPr txBox="1"/>
          <p:nvPr/>
        </p:nvSpPr>
        <p:spPr>
          <a:xfrm>
            <a:off x="0" y="1542633"/>
            <a:ext cx="12192000" cy="2800767"/>
          </a:xfrm>
          <a:prstGeom prst="rect">
            <a:avLst/>
          </a:prstGeom>
          <a:noFill/>
        </p:spPr>
        <p:txBody>
          <a:bodyPr wrap="square" rtlCol="0">
            <a:spAutoFit/>
          </a:bodyPr>
          <a:lstStyle/>
          <a:p>
            <a:pPr marL="0" marR="0" lvl="0" indent="0" algn="ctr" defTabSz="914309" rtl="0" eaLnBrk="1" fontAlgn="auto" latinLnBrk="0" hangingPunct="1">
              <a:lnSpc>
                <a:spcPct val="100000"/>
              </a:lnSpc>
              <a:spcBef>
                <a:spcPts val="0"/>
              </a:spcBef>
              <a:spcAft>
                <a:spcPts val="0"/>
              </a:spcAft>
              <a:buClrTx/>
              <a:buSzTx/>
              <a:buFontTx/>
              <a:buNone/>
              <a:tabLst/>
              <a:defRPr/>
            </a:pPr>
            <a:r>
              <a:rPr kumimoji="0" lang="en-US" sz="88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Bookman Old Style" panose="02050604050505020204" pitchFamily="18" charset="0"/>
                <a:ea typeface="+mn-ea"/>
                <a:cs typeface="+mn-cs"/>
              </a:rPr>
              <a:t>Purpose</a:t>
            </a:r>
          </a:p>
          <a:p>
            <a:pPr marL="0" marR="0" lvl="0" indent="0" algn="ctr" defTabSz="914309" rtl="0" eaLnBrk="1" fontAlgn="auto" latinLnBrk="0" hangingPunct="1">
              <a:lnSpc>
                <a:spcPct val="100000"/>
              </a:lnSpc>
              <a:spcBef>
                <a:spcPts val="0"/>
              </a:spcBef>
              <a:spcAft>
                <a:spcPts val="0"/>
              </a:spcAft>
              <a:buClrTx/>
              <a:buSzTx/>
              <a:buFontTx/>
              <a:buNone/>
              <a:tabLst/>
              <a:defRPr/>
            </a:pPr>
            <a:r>
              <a:rPr kumimoji="0" lang="en-US" sz="88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Bookman Old Style" panose="02050604050505020204" pitchFamily="18" charset="0"/>
                <a:ea typeface="+mn-ea"/>
                <a:cs typeface="+mn-cs"/>
              </a:rPr>
              <a:t>of the Assembly</a:t>
            </a:r>
          </a:p>
        </p:txBody>
      </p:sp>
    </p:spTree>
    <p:extLst>
      <p:ext uri="{BB962C8B-B14F-4D97-AF65-F5344CB8AC3E}">
        <p14:creationId xmlns:p14="http://schemas.microsoft.com/office/powerpoint/2010/main" val="3835459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B21A6B8-A1BA-4E9D-8430-117DC2301075}"/>
              </a:ext>
            </a:extLst>
          </p:cNvPr>
          <p:cNvSpPr txBox="1"/>
          <p:nvPr/>
        </p:nvSpPr>
        <p:spPr>
          <a:xfrm>
            <a:off x="304800" y="663000"/>
            <a:ext cx="11582400" cy="5509200"/>
          </a:xfrm>
          <a:prstGeom prst="rect">
            <a:avLst/>
          </a:prstGeom>
          <a:noFill/>
        </p:spPr>
        <p:txBody>
          <a:bodyPr wrap="square" rtlCol="0">
            <a:spAutoFit/>
          </a:bodyPr>
          <a:lstStyle/>
          <a:p>
            <a:r>
              <a:rPr lang="en-US" sz="4400" b="1" dirty="0">
                <a:solidFill>
                  <a:srgbClr val="FFFF00"/>
                </a:solidFill>
                <a:effectLst>
                  <a:outerShdw blurRad="38100" dist="38100" dir="2700000" algn="tl">
                    <a:srgbClr val="000000">
                      <a:alpha val="43137"/>
                    </a:srgbClr>
                  </a:outerShdw>
                </a:effectLst>
                <a:latin typeface="+mj-lt"/>
              </a:rPr>
              <a:t>	Anyone who speaks in a tongue edifies themselves, but the one who prophesies edifies the church. I would like every one of you to speak in tongues, but I would rather have you prophesy. The one who prophesies is greater than the one who speaks in tongues, unless someone interprets, so that the church may be edified.				</a:t>
            </a:r>
            <a:r>
              <a:rPr lang="en-US" sz="4400" b="1" dirty="0">
                <a:solidFill>
                  <a:schemeClr val="bg1"/>
                </a:solidFill>
                <a:effectLst>
                  <a:outerShdw blurRad="38100" dist="38100" dir="2700000" algn="tl">
                    <a:srgbClr val="000000">
                      <a:alpha val="43137"/>
                    </a:srgbClr>
                  </a:outerShdw>
                </a:effectLst>
                <a:latin typeface="+mj-lt"/>
              </a:rPr>
              <a:t>-1 Corinthians 14:4,5</a:t>
            </a:r>
          </a:p>
        </p:txBody>
      </p:sp>
    </p:spTree>
    <p:extLst>
      <p:ext uri="{BB962C8B-B14F-4D97-AF65-F5344CB8AC3E}">
        <p14:creationId xmlns:p14="http://schemas.microsoft.com/office/powerpoint/2010/main" val="3163740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B21A6B8-A1BA-4E9D-8430-117DC2301075}"/>
              </a:ext>
            </a:extLst>
          </p:cNvPr>
          <p:cNvSpPr txBox="1"/>
          <p:nvPr/>
        </p:nvSpPr>
        <p:spPr>
          <a:xfrm>
            <a:off x="304800" y="1144250"/>
            <a:ext cx="11582400" cy="1446550"/>
          </a:xfrm>
          <a:prstGeom prst="rect">
            <a:avLst/>
          </a:prstGeom>
          <a:noFill/>
        </p:spPr>
        <p:txBody>
          <a:bodyPr wrap="square" rtlCol="0">
            <a:spAutoFit/>
          </a:bodyPr>
          <a:lstStyle/>
          <a:p>
            <a:r>
              <a:rPr lang="en-US" sz="4400" b="1" dirty="0">
                <a:solidFill>
                  <a:srgbClr val="FFFF00"/>
                </a:solidFill>
                <a:effectLst>
                  <a:outerShdw blurRad="38100" dist="38100" dir="2700000" algn="tl">
                    <a:srgbClr val="000000">
                      <a:alpha val="43137"/>
                    </a:srgbClr>
                  </a:outerShdw>
                </a:effectLst>
                <a:latin typeface="+mj-lt"/>
              </a:rPr>
              <a:t>	</a:t>
            </a:r>
            <a:r>
              <a:rPr lang="en-US" sz="4400" b="1" dirty="0">
                <a:solidFill>
                  <a:srgbClr val="FFFF00"/>
                </a:solidFill>
                <a:effectLst>
                  <a:outerShdw blurRad="38100" dist="38100" dir="2700000" algn="tl">
                    <a:srgbClr val="000000">
                      <a:alpha val="43137"/>
                    </a:srgbClr>
                  </a:outerShdw>
                </a:effectLst>
              </a:rPr>
              <a:t>You are giving thanks well enough, but no one else is edified</a:t>
            </a:r>
            <a:r>
              <a:rPr lang="en-US" sz="4400" b="1" dirty="0">
                <a:solidFill>
                  <a:srgbClr val="FFFF00"/>
                </a:solidFill>
                <a:effectLst>
                  <a:outerShdw blurRad="38100" dist="38100" dir="2700000" algn="tl">
                    <a:srgbClr val="000000">
                      <a:alpha val="43137"/>
                    </a:srgbClr>
                  </a:outerShdw>
                </a:effectLst>
                <a:latin typeface="+mj-lt"/>
              </a:rPr>
              <a:t>.			</a:t>
            </a:r>
            <a:r>
              <a:rPr lang="en-US" sz="4400" b="1" dirty="0">
                <a:solidFill>
                  <a:schemeClr val="bg1"/>
                </a:solidFill>
                <a:effectLst>
                  <a:outerShdw blurRad="38100" dist="38100" dir="2700000" algn="tl">
                    <a:srgbClr val="000000">
                      <a:alpha val="43137"/>
                    </a:srgbClr>
                  </a:outerShdw>
                </a:effectLst>
                <a:latin typeface="+mj-lt"/>
              </a:rPr>
              <a:t>-1 Corinthians 14:17</a:t>
            </a:r>
          </a:p>
        </p:txBody>
      </p:sp>
      <p:sp>
        <p:nvSpPr>
          <p:cNvPr id="3" name="Rectangle 2">
            <a:extLst>
              <a:ext uri="{FF2B5EF4-FFF2-40B4-BE49-F238E27FC236}">
                <a16:creationId xmlns:a16="http://schemas.microsoft.com/office/drawing/2014/main" id="{95309287-92A5-4D07-83C1-1332A93F2DC5}"/>
              </a:ext>
            </a:extLst>
          </p:cNvPr>
          <p:cNvSpPr/>
          <p:nvPr/>
        </p:nvSpPr>
        <p:spPr>
          <a:xfrm>
            <a:off x="291966" y="3286542"/>
            <a:ext cx="11506200" cy="2123658"/>
          </a:xfrm>
          <a:prstGeom prst="rect">
            <a:avLst/>
          </a:prstGeom>
          <a:ln>
            <a:noFill/>
            <a:prstDash val="solid"/>
          </a:ln>
          <a:extLst>
            <a:ext uri="{91240B29-F687-4F45-9708-019B960494DF}">
              <a14:hiddenLine xmlns:a14="http://schemas.microsoft.com/office/drawing/2010/main">
                <a:solidFill>
                  <a:schemeClr val="tx1"/>
                </a:solidFill>
                <a:prstDash val="solid"/>
              </a14:hiddenLine>
            </a:ext>
          </a:extLst>
        </p:spPr>
        <p:txBody>
          <a:bodyPr wrap="square">
            <a:spAutoFit/>
          </a:bodyPr>
          <a:lstStyle/>
          <a:p>
            <a:pPr lvl="0"/>
            <a:r>
              <a:rPr lang="en-US" sz="4400" b="1" dirty="0">
                <a:solidFill>
                  <a:srgbClr val="FFFF00"/>
                </a:solidFill>
                <a:effectLst>
                  <a:outerShdw blurRad="38100" dist="38100" dir="2700000" algn="tl">
                    <a:srgbClr val="000000">
                      <a:alpha val="43137"/>
                    </a:srgbClr>
                  </a:outerShdw>
                </a:effectLst>
              </a:rPr>
              <a:t>	Brothers and sisters, stop thinking like children. In regard to evil be infants, but in your thinking be adults.	</a:t>
            </a:r>
            <a:r>
              <a:rPr lang="en-US" sz="4400" b="1" dirty="0">
                <a:solidFill>
                  <a:schemeClr val="bg1"/>
                </a:solidFill>
                <a:effectLst>
                  <a:outerShdw blurRad="38100" dist="38100" dir="2700000" algn="tl">
                    <a:srgbClr val="000000">
                      <a:alpha val="43137"/>
                    </a:srgbClr>
                  </a:outerShdw>
                </a:effectLst>
              </a:rPr>
              <a:t>-1 Corinthians 14:20</a:t>
            </a:r>
          </a:p>
        </p:txBody>
      </p:sp>
    </p:spTree>
    <p:extLst>
      <p:ext uri="{BB962C8B-B14F-4D97-AF65-F5344CB8AC3E}">
        <p14:creationId xmlns:p14="http://schemas.microsoft.com/office/powerpoint/2010/main" val="2641520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ags/tag1.xml><?xml version="1.0" encoding="utf-8"?>
<p:tagLst xmlns:a="http://schemas.openxmlformats.org/drawingml/2006/main" xmlns:r="http://schemas.openxmlformats.org/officeDocument/2006/relationships" xmlns:p="http://schemas.openxmlformats.org/presentationml/2006/main">
  <p:tag name="SERMONSLIDE" val="True"/>
</p:tagLst>
</file>

<file path=ppt/theme/theme1.xml><?xml version="1.0" encoding="utf-8"?>
<a:theme xmlns:a="http://schemas.openxmlformats.org/drawingml/2006/main" name="Announcements - Slat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1" i="0" u="none" strike="noStrike" cap="none" normalizeH="0" baseline="0" smtClean="0">
            <a:ln>
              <a:noFill/>
            </a:ln>
            <a:solidFill>
              <a:schemeClr val="bg1"/>
            </a:solidFill>
            <a:effectLst/>
            <a:latin typeface="Arial" charset="0"/>
            <a:sym typeface="Symbol" pitchFamily="18" charset="2"/>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1" i="0" u="none" strike="noStrike" cap="none" normalizeH="0" baseline="0" smtClean="0">
            <a:ln>
              <a:noFill/>
            </a:ln>
            <a:solidFill>
              <a:schemeClr val="bg1"/>
            </a:solidFill>
            <a:effectLst/>
            <a:latin typeface="Arial" charset="0"/>
            <a:sym typeface="Symbol" pitchFamily="18" charset="2"/>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Announcements - Slat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1" i="0" u="none" strike="noStrike" cap="none" normalizeH="0" baseline="0" smtClean="0">
            <a:ln>
              <a:noFill/>
            </a:ln>
            <a:solidFill>
              <a:schemeClr val="bg1"/>
            </a:solidFill>
            <a:effectLst/>
            <a:latin typeface="Arial" charset="0"/>
            <a:sym typeface="Symbol" pitchFamily="18" charset="2"/>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1" i="0" u="none" strike="noStrike" cap="none" normalizeH="0" baseline="0" smtClean="0">
            <a:ln>
              <a:noFill/>
            </a:ln>
            <a:solidFill>
              <a:schemeClr val="bg1"/>
            </a:solidFill>
            <a:effectLst/>
            <a:latin typeface="Arial" charset="0"/>
            <a:sym typeface="Symbol" pitchFamily="18" charset="2"/>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53195</TotalTime>
  <Words>93</Words>
  <Application>Microsoft Office PowerPoint</Application>
  <PresentationFormat>Widescreen</PresentationFormat>
  <Paragraphs>54</Paragraphs>
  <Slides>17</Slides>
  <Notes>17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17</vt:i4>
      </vt:variant>
    </vt:vector>
  </HeadingPairs>
  <TitlesOfParts>
    <vt:vector size="24" baseType="lpstr">
      <vt:lpstr>Arial</vt:lpstr>
      <vt:lpstr>Bookman Old Style</vt:lpstr>
      <vt:lpstr>Calibri</vt:lpstr>
      <vt:lpstr>Symbol</vt:lpstr>
      <vt:lpstr>Times New Roman</vt:lpstr>
      <vt:lpstr>Announcements - Slate</vt:lpstr>
      <vt:lpstr>1_Announcements - Slate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Song Library Link Slide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Whiting, Stuart</dc:creator>
  <cp:lastModifiedBy>AV Team</cp:lastModifiedBy>
  <cp:revision>1481</cp:revision>
  <cp:lastPrinted>2018-04-15T13:54:36Z</cp:lastPrinted>
  <dcterms:created xsi:type="dcterms:W3CDTF">2014-06-06T16:00:08Z</dcterms:created>
  <dcterms:modified xsi:type="dcterms:W3CDTF">2018-04-15T13:54:53Z</dcterms:modified>
</cp:coreProperties>
</file>