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58" r:id="rId5"/>
    <p:sldId id="257" r:id="rId6"/>
    <p:sldId id="261" r:id="rId7"/>
    <p:sldId id="270" r:id="rId8"/>
    <p:sldId id="269" r:id="rId9"/>
    <p:sldId id="262" r:id="rId10"/>
    <p:sldId id="267" r:id="rId11"/>
    <p:sldId id="263" r:id="rId12"/>
    <p:sldId id="266" r:id="rId13"/>
    <p:sldId id="264" r:id="rId14"/>
    <p:sldId id="265"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9D916E-7F58-4097-B656-CB4666120A59}"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44996566"/>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D916E-7F58-4097-B656-CB4666120A59}"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918894531"/>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D916E-7F58-4097-B656-CB4666120A59}"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310080769"/>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9D916E-7F58-4097-B656-CB4666120A59}"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1480954829"/>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D916E-7F58-4097-B656-CB4666120A59}"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863951636"/>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9D916E-7F58-4097-B656-CB4666120A59}"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373559609"/>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9D916E-7F58-4097-B656-CB4666120A59}" type="datetimeFigureOut">
              <a:rPr lang="en-US" smtClean="0"/>
              <a:t>3/24/2018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3924929775"/>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9D916E-7F58-4097-B656-CB4666120A59}" type="datetimeFigureOut">
              <a:rPr lang="en-US" smtClean="0"/>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1551599572"/>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D916E-7F58-4097-B656-CB4666120A59}" type="datetimeFigureOut">
              <a:rPr lang="en-US" smtClean="0"/>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1984884967"/>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D916E-7F58-4097-B656-CB4666120A59}"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923442222"/>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D916E-7F58-4097-B656-CB4666120A59}"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53341-05A2-42BA-9C3F-2ABBE8BEFF44}" type="slidenum">
              <a:rPr lang="en-US" smtClean="0"/>
              <a:t>‹#›</a:t>
            </a:fld>
            <a:endParaRPr lang="en-US"/>
          </a:p>
        </p:txBody>
      </p:sp>
    </p:spTree>
    <p:extLst>
      <p:ext uri="{BB962C8B-B14F-4D97-AF65-F5344CB8AC3E}">
        <p14:creationId xmlns:p14="http://schemas.microsoft.com/office/powerpoint/2010/main" val="2861965781"/>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D916E-7F58-4097-B656-CB4666120A59}" type="datetimeFigureOut">
              <a:rPr lang="en-US" smtClean="0"/>
              <a:t>3/24/2018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53341-05A2-42BA-9C3F-2ABBE8BEFF44}" type="slidenum">
              <a:rPr lang="en-US" smtClean="0"/>
              <a:t>‹#›</a:t>
            </a:fld>
            <a:endParaRPr lang="en-US"/>
          </a:p>
        </p:txBody>
      </p:sp>
    </p:spTree>
    <p:extLst>
      <p:ext uri="{BB962C8B-B14F-4D97-AF65-F5344CB8AC3E}">
        <p14:creationId xmlns:p14="http://schemas.microsoft.com/office/powerpoint/2010/main" val="42609585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2350"/>
            <a:ext cx="9174186" cy="3484768"/>
          </a:xfrm>
          <a:prstGeom prst="rect">
            <a:avLst/>
          </a:prstGeom>
          <a:ln>
            <a:noFill/>
          </a:ln>
          <a:effectLst>
            <a:softEdge rad="112500"/>
          </a:effectLst>
        </p:spPr>
      </p:pic>
      <p:sp>
        <p:nvSpPr>
          <p:cNvPr id="5" name="TextBox 4"/>
          <p:cNvSpPr txBox="1"/>
          <p:nvPr/>
        </p:nvSpPr>
        <p:spPr>
          <a:xfrm>
            <a:off x="0" y="470647"/>
            <a:ext cx="9174186" cy="1323439"/>
          </a:xfrm>
          <a:prstGeom prst="rect">
            <a:avLst/>
          </a:prstGeom>
          <a:noFill/>
          <a:effectLst>
            <a:outerShdw blurRad="50800" dist="50800" dir="5400000" algn="ctr" rotWithShape="0">
              <a:schemeClr val="bg1"/>
            </a:outerShdw>
          </a:effectLst>
        </p:spPr>
        <p:txBody>
          <a:bodyPr wrap="square" rtlCol="0">
            <a:spAutoFit/>
          </a:bodyPr>
          <a:lstStyle/>
          <a:p>
            <a:pPr algn="ctr"/>
            <a:r>
              <a:rPr lang="en-US" sz="8000" dirty="0" smtClean="0">
                <a:latin typeface="Berlin Sans FB Demi" panose="020E0802020502020306" pitchFamily="34" charset="0"/>
              </a:rPr>
              <a:t>How To Walk</a:t>
            </a:r>
            <a:endParaRPr lang="en-US" sz="8000" dirty="0">
              <a:latin typeface="Berlin Sans FB Demi" panose="020E0802020502020306" pitchFamily="34" charset="0"/>
            </a:endParaRPr>
          </a:p>
        </p:txBody>
      </p:sp>
      <p:sp>
        <p:nvSpPr>
          <p:cNvPr id="6" name="TextBox 5"/>
          <p:cNvSpPr txBox="1"/>
          <p:nvPr/>
        </p:nvSpPr>
        <p:spPr>
          <a:xfrm>
            <a:off x="15093" y="4919008"/>
            <a:ext cx="9144000" cy="1938992"/>
          </a:xfrm>
          <a:prstGeom prst="rect">
            <a:avLst/>
          </a:prstGeom>
          <a:noFill/>
          <a:effectLst>
            <a:outerShdw blurRad="50800" dist="50800" dir="5400000" algn="ctr" rotWithShape="0">
              <a:schemeClr val="bg1"/>
            </a:outerShdw>
          </a:effectLst>
        </p:spPr>
        <p:txBody>
          <a:bodyPr wrap="square" rtlCol="0">
            <a:spAutoFit/>
          </a:bodyPr>
          <a:lstStyle/>
          <a:p>
            <a:pPr algn="ctr"/>
            <a:r>
              <a:rPr lang="en-US" sz="4000" dirty="0" smtClean="0">
                <a:latin typeface="Monotype Corsiva" panose="03010101010201010101" pitchFamily="66" charset="0"/>
              </a:rPr>
              <a:t>So I say, </a:t>
            </a:r>
            <a:r>
              <a:rPr lang="en-US" sz="4000" dirty="0" smtClean="0">
                <a:solidFill>
                  <a:srgbClr val="FFFF00"/>
                </a:solidFill>
                <a:latin typeface="Monotype Corsiva" panose="03010101010201010101" pitchFamily="66" charset="0"/>
              </a:rPr>
              <a:t>walk by the Spirit </a:t>
            </a:r>
            <a:r>
              <a:rPr lang="en-US" sz="4000" dirty="0" smtClean="0">
                <a:latin typeface="Monotype Corsiva" panose="03010101010201010101" pitchFamily="66" charset="0"/>
              </a:rPr>
              <a:t>and you will not gratify the desires of the sinful nature…</a:t>
            </a:r>
          </a:p>
          <a:p>
            <a:pPr algn="ctr"/>
            <a:r>
              <a:rPr lang="en-US" sz="4000" dirty="0" smtClean="0">
                <a:latin typeface="Monotype Corsiva" panose="03010101010201010101" pitchFamily="66" charset="0"/>
              </a:rPr>
              <a:t>Galatians 5:16</a:t>
            </a:r>
          </a:p>
        </p:txBody>
      </p:sp>
    </p:spTree>
    <p:extLst>
      <p:ext uri="{BB962C8B-B14F-4D97-AF65-F5344CB8AC3E}">
        <p14:creationId xmlns:p14="http://schemas.microsoft.com/office/powerpoint/2010/main" val="4079685515"/>
      </p:ext>
    </p:extLst>
  </p:cSld>
  <p:clrMapOvr>
    <a:masterClrMapping/>
  </p:clrMapOvr>
  <p:transition spd="slow">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082900"/>
            <a:ext cx="9143999" cy="3385542"/>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smtClean="0">
                <a:effectLst/>
                <a:latin typeface="Papyrus" panose="03070502060502030205" pitchFamily="66" charset="0"/>
                <a:ea typeface="Calibri" panose="020F0502020204030204" pitchFamily="34" charset="0"/>
                <a:cs typeface="Times New Roman" panose="02020603050405020304" pitchFamily="18" charset="0"/>
              </a:rPr>
              <a:t>…for he who loves…has fulfilled the law…and </a:t>
            </a:r>
            <a:r>
              <a:rPr lang="en-US" sz="4000" b="1" dirty="0" smtClean="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whatever other commandment there may be</a:t>
            </a:r>
            <a:r>
              <a:rPr lang="en-US" sz="4000" b="1" dirty="0" smtClean="0">
                <a:effectLst/>
                <a:latin typeface="Papyrus" panose="03070502060502030205" pitchFamily="66" charset="0"/>
                <a:ea typeface="Calibri" panose="020F0502020204030204" pitchFamily="34" charset="0"/>
                <a:cs typeface="Times New Roman" panose="02020603050405020304" pitchFamily="18" charset="0"/>
              </a:rPr>
              <a:t>, are summed up is this one rule: “Love your neighbor as yourself.</a:t>
            </a:r>
          </a:p>
          <a:p>
            <a:pPr marR="0" lvl="0" algn="ctr">
              <a:lnSpc>
                <a:spcPct val="107000"/>
              </a:lnSpc>
              <a:spcBef>
                <a:spcPts val="0"/>
              </a:spcBef>
              <a:spcAft>
                <a:spcPts val="0"/>
              </a:spcAft>
            </a:pPr>
            <a:r>
              <a:rPr lang="en-US" sz="4000" b="1" dirty="0" smtClean="0">
                <a:effectLst/>
                <a:latin typeface="Papyrus" panose="03070502060502030205" pitchFamily="66" charset="0"/>
                <a:ea typeface="Calibri" panose="020F0502020204030204" pitchFamily="34" charset="0"/>
                <a:cs typeface="Times New Roman" panose="02020603050405020304" pitchFamily="18" charset="0"/>
              </a:rPr>
              <a:t>Rom. 13:8-11</a:t>
            </a:r>
            <a:r>
              <a:rPr lang="en-US" sz="4000" b="1" dirty="0" smtClean="0">
                <a:effectLst/>
                <a:latin typeface="Papyrus" panose="03070502060502030205" pitchFamily="66" charset="0"/>
                <a:ea typeface="Calibri" panose="020F0502020204030204" pitchFamily="34" charset="0"/>
              </a:rPr>
              <a:t> </a:t>
            </a:r>
            <a:endParaRPr lang="en-US" sz="4000" b="1" dirty="0">
              <a:latin typeface="Papyrus" panose="03070502060502030205" pitchFamily="66" charset="0"/>
            </a:endParaRPr>
          </a:p>
        </p:txBody>
      </p:sp>
      <p:sp>
        <p:nvSpPr>
          <p:cNvPr id="3" name="Rectangle 2"/>
          <p:cNvSpPr/>
          <p:nvPr/>
        </p:nvSpPr>
        <p:spPr>
          <a:xfrm>
            <a:off x="139349" y="611898"/>
            <a:ext cx="8354980"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Obedience</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207812"/>
      </p:ext>
    </p:extLst>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88454"/>
            <a:ext cx="9143999" cy="1323439"/>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effectLst/>
                <a:latin typeface="Tempus Sans ITC" panose="04020404030D07020202" pitchFamily="82" charset="0"/>
                <a:ea typeface="Calibri" panose="020F0502020204030204" pitchFamily="34" charset="0"/>
              </a:rPr>
              <a:t>Faith: </a:t>
            </a:r>
          </a:p>
          <a:p>
            <a:pPr algn="ctr"/>
            <a:r>
              <a:rPr lang="en-US" sz="4000" b="1" dirty="0" smtClean="0">
                <a:effectLst/>
                <a:latin typeface="Tempus Sans ITC" panose="04020404030D07020202" pitchFamily="82" charset="0"/>
                <a:ea typeface="Calibri" panose="020F0502020204030204" pitchFamily="34" charset="0"/>
              </a:rPr>
              <a:t>“God you know what is best, not me.”</a:t>
            </a:r>
            <a:endParaRPr lang="en-US" sz="4000" b="1" dirty="0">
              <a:latin typeface="Tempus Sans ITC" panose="04020404030D07020202" pitchFamily="82" charset="0"/>
            </a:endParaRPr>
          </a:p>
        </p:txBody>
      </p:sp>
      <p:sp>
        <p:nvSpPr>
          <p:cNvPr id="4" name="Rectangle 3"/>
          <p:cNvSpPr/>
          <p:nvPr/>
        </p:nvSpPr>
        <p:spPr>
          <a:xfrm>
            <a:off x="-1" y="3460464"/>
            <a:ext cx="9144000" cy="3170099"/>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effectLst/>
                <a:latin typeface="Papyrus" panose="03070502060502030205" pitchFamily="66" charset="0"/>
                <a:ea typeface="Calibri" panose="020F0502020204030204" pitchFamily="34" charset="0"/>
              </a:rPr>
              <a:t>This is the victory that has overcome the world, </a:t>
            </a:r>
            <a:r>
              <a:rPr lang="en-US" sz="4000" b="1" dirty="0" smtClean="0">
                <a:solidFill>
                  <a:srgbClr val="FFFF00"/>
                </a:solidFill>
                <a:effectLst/>
                <a:latin typeface="Papyrus" panose="03070502060502030205" pitchFamily="66" charset="0"/>
                <a:ea typeface="Calibri" panose="020F0502020204030204" pitchFamily="34" charset="0"/>
              </a:rPr>
              <a:t>even our faith</a:t>
            </a:r>
            <a:r>
              <a:rPr lang="en-US" sz="4000" b="1" dirty="0" smtClean="0">
                <a:effectLst/>
                <a:latin typeface="Papyrus" panose="03070502060502030205" pitchFamily="66" charset="0"/>
                <a:ea typeface="Calibri" panose="020F0502020204030204" pitchFamily="34" charset="0"/>
              </a:rPr>
              <a:t>. Who is it that overcomes the world? </a:t>
            </a:r>
            <a:r>
              <a:rPr lang="en-US" sz="4000" b="1" dirty="0" smtClean="0">
                <a:solidFill>
                  <a:srgbClr val="FFFF00"/>
                </a:solidFill>
                <a:effectLst/>
                <a:latin typeface="Papyrus" panose="03070502060502030205" pitchFamily="66" charset="0"/>
                <a:ea typeface="Calibri" panose="020F0502020204030204" pitchFamily="34" charset="0"/>
              </a:rPr>
              <a:t>Only he who believes </a:t>
            </a:r>
            <a:r>
              <a:rPr lang="en-US" sz="4000" b="1" dirty="0" smtClean="0">
                <a:effectLst/>
                <a:latin typeface="Papyrus" panose="03070502060502030205" pitchFamily="66" charset="0"/>
                <a:ea typeface="Calibri" panose="020F0502020204030204" pitchFamily="34" charset="0"/>
              </a:rPr>
              <a:t>that Jesus is the Son of God.</a:t>
            </a:r>
          </a:p>
          <a:p>
            <a:pPr algn="ctr"/>
            <a:r>
              <a:rPr lang="en-US" sz="4000" b="1" dirty="0" smtClean="0">
                <a:effectLst/>
                <a:latin typeface="Papyrus" panose="03070502060502030205" pitchFamily="66" charset="0"/>
                <a:ea typeface="Calibri" panose="020F0502020204030204" pitchFamily="34" charset="0"/>
              </a:rPr>
              <a:t>1 John 5:4-5 </a:t>
            </a:r>
            <a:endParaRPr lang="en-US" sz="4000" b="1" dirty="0">
              <a:latin typeface="Papyrus" panose="03070502060502030205" pitchFamily="66" charset="0"/>
            </a:endParaRPr>
          </a:p>
        </p:txBody>
      </p:sp>
      <p:sp>
        <p:nvSpPr>
          <p:cNvPr id="5" name="Rectangle 4"/>
          <p:cNvSpPr/>
          <p:nvPr/>
        </p:nvSpPr>
        <p:spPr>
          <a:xfrm>
            <a:off x="0" y="353897"/>
            <a:ext cx="6387518"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Faith</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811356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355434" y="0"/>
            <a:ext cx="4788565" cy="6858000"/>
          </a:xfrm>
          <a:prstGeom prst="rect">
            <a:avLst/>
          </a:prstGeom>
          <a:ln>
            <a:noFill/>
          </a:ln>
          <a:effectLst>
            <a:softEdge rad="112500"/>
          </a:effectLst>
        </p:spPr>
      </p:pic>
      <p:sp>
        <p:nvSpPr>
          <p:cNvPr id="4" name="Rectangle 3"/>
          <p:cNvSpPr/>
          <p:nvPr/>
        </p:nvSpPr>
        <p:spPr>
          <a:xfrm>
            <a:off x="0" y="103363"/>
            <a:ext cx="4652682" cy="6863417"/>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Be self controlled and alert.  </a:t>
            </a:r>
          </a:p>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Your enemy the devil </a:t>
            </a:r>
            <a:r>
              <a:rPr lang="en-US" sz="4000" b="1" dirty="0" smtClean="0">
                <a:solidFill>
                  <a:srgbClr val="FFFF00"/>
                </a:solidFill>
                <a:effectLst>
                  <a:glow rad="228600">
                    <a:schemeClr val="accent2">
                      <a:satMod val="175000"/>
                      <a:alpha val="40000"/>
                    </a:schemeClr>
                  </a:glow>
                </a:effectLst>
                <a:latin typeface="Tempus Sans ITC" panose="04020404030D07020202" pitchFamily="82" charset="0"/>
                <a:ea typeface="Calibri" panose="020F0502020204030204" pitchFamily="34" charset="0"/>
              </a:rPr>
              <a:t>prowls </a:t>
            </a:r>
          </a:p>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around like a </a:t>
            </a:r>
          </a:p>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roaring lion </a:t>
            </a:r>
          </a:p>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looking for someone </a:t>
            </a:r>
          </a:p>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to devour.</a:t>
            </a:r>
          </a:p>
          <a:p>
            <a:pPr algn="ctr"/>
            <a:endPar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endParaRPr>
          </a:p>
          <a:p>
            <a:pPr algn="ctr"/>
            <a:r>
              <a:rPr lang="en-US" sz="4000" b="1" dirty="0" smtClean="0">
                <a:effectLst>
                  <a:glow rad="228600">
                    <a:schemeClr val="accent2">
                      <a:satMod val="175000"/>
                      <a:alpha val="40000"/>
                    </a:schemeClr>
                  </a:glow>
                </a:effectLst>
                <a:latin typeface="Tempus Sans ITC" panose="04020404030D07020202" pitchFamily="82" charset="0"/>
                <a:ea typeface="Calibri" panose="020F0502020204030204" pitchFamily="34" charset="0"/>
              </a:rPr>
              <a:t>1 Peter 5:8</a:t>
            </a:r>
            <a:endParaRPr lang="en-US" sz="4000" b="1" dirty="0">
              <a:effectLst>
                <a:glow rad="228600">
                  <a:schemeClr val="accent2">
                    <a:satMod val="175000"/>
                    <a:alpha val="40000"/>
                  </a:schemeClr>
                </a:glow>
              </a:effectLst>
              <a:latin typeface="Tempus Sans ITC" panose="04020404030D07020202" pitchFamily="82" charset="0"/>
            </a:endParaRPr>
          </a:p>
        </p:txBody>
      </p:sp>
    </p:spTree>
    <p:extLst>
      <p:ext uri="{BB962C8B-B14F-4D97-AF65-F5344CB8AC3E}">
        <p14:creationId xmlns:p14="http://schemas.microsoft.com/office/powerpoint/2010/main" val="1505859777"/>
      </p:ext>
    </p:extLst>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16287"/>
            <a:ext cx="9143999" cy="5262979"/>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solidFill>
                  <a:srgbClr val="FFC000"/>
                </a:solidFill>
                <a:effectLst/>
                <a:latin typeface="Tempus Sans ITC" panose="04020404030D07020202" pitchFamily="82" charset="0"/>
                <a:ea typeface="Calibri" panose="020F0502020204030204" pitchFamily="34" charset="0"/>
              </a:rPr>
              <a:t>Command</a:t>
            </a:r>
          </a:p>
          <a:p>
            <a:pPr algn="ctr"/>
            <a:r>
              <a:rPr lang="en-US" sz="4000" b="1" dirty="0" smtClean="0">
                <a:solidFill>
                  <a:srgbClr val="FFC000"/>
                </a:solidFill>
                <a:latin typeface="Tempus Sans ITC" panose="04020404030D07020202" pitchFamily="82" charset="0"/>
                <a:ea typeface="Calibri" panose="020F0502020204030204" pitchFamily="34" charset="0"/>
              </a:rPr>
              <a:t>Love </a:t>
            </a:r>
          </a:p>
          <a:p>
            <a:pPr algn="ctr"/>
            <a:r>
              <a:rPr lang="en-US" sz="4000" b="1" dirty="0" smtClean="0">
                <a:solidFill>
                  <a:srgbClr val="FFC000"/>
                </a:solidFill>
                <a:effectLst/>
                <a:latin typeface="Tempus Sans ITC" panose="04020404030D07020202" pitchFamily="82" charset="0"/>
                <a:ea typeface="Calibri" panose="020F0502020204030204" pitchFamily="34" charset="0"/>
              </a:rPr>
              <a:t>Truth</a:t>
            </a:r>
          </a:p>
          <a:p>
            <a:pPr algn="ctr"/>
            <a:r>
              <a:rPr lang="en-US" sz="3600" b="1" dirty="0" smtClean="0">
                <a:effectLst/>
                <a:latin typeface="Tempus Sans ITC" panose="04020404030D07020202" pitchFamily="82" charset="0"/>
                <a:ea typeface="Calibri" panose="020F0502020204030204" pitchFamily="34" charset="0"/>
              </a:rPr>
              <a:t>I am not writing a new command but an old one, which you have had since the beginning. This old command is the message you have heard. Yet I am writing  you a new command; its truth is seen in him and you….</a:t>
            </a:r>
          </a:p>
          <a:p>
            <a:pPr algn="ctr"/>
            <a:r>
              <a:rPr lang="en-US" sz="3600" b="1" dirty="0" smtClean="0">
                <a:effectLst/>
                <a:latin typeface="Tempus Sans ITC" panose="04020404030D07020202" pitchFamily="82" charset="0"/>
                <a:ea typeface="Calibri" panose="020F0502020204030204" pitchFamily="34" charset="0"/>
              </a:rPr>
              <a:t>1 John 2:7-8 </a:t>
            </a:r>
            <a:endParaRPr lang="en-US" sz="3600" b="1" dirty="0">
              <a:latin typeface="Tempus Sans ITC" panose="04020404030D07020202" pitchFamily="82" charset="0"/>
            </a:endParaRPr>
          </a:p>
        </p:txBody>
      </p:sp>
    </p:spTree>
    <p:extLst>
      <p:ext uri="{BB962C8B-B14F-4D97-AF65-F5344CB8AC3E}">
        <p14:creationId xmlns:p14="http://schemas.microsoft.com/office/powerpoint/2010/main" val="1744920845"/>
      </p:ext>
    </p:extLst>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44671"/>
            <a:ext cx="9144000" cy="6010556"/>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 We have heard of your</a:t>
            </a:r>
            <a:r>
              <a:rPr lang="en-US" sz="3600" b="1" dirty="0" smtClean="0">
                <a:solidFill>
                  <a:srgbClr val="FFFF00"/>
                </a:solidFill>
                <a:latin typeface="Tempus Sans ITC" panose="04020404030D07020202" pitchFamily="82" charset="0"/>
                <a:ea typeface="Calibri" panose="020F0502020204030204" pitchFamily="34" charset="0"/>
                <a:cs typeface="Times New Roman" panose="02020603050405020304" pitchFamily="18" charset="0"/>
              </a:rPr>
              <a:t> faith </a:t>
            </a: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in Christ Jesus and of the </a:t>
            </a:r>
            <a:r>
              <a:rPr lang="en-US" sz="3600" b="1" dirty="0" smtClean="0">
                <a:solidFill>
                  <a:srgbClr val="FFFF00"/>
                </a:solidFill>
                <a:latin typeface="Tempus Sans ITC" panose="04020404030D07020202" pitchFamily="82" charset="0"/>
                <a:ea typeface="Calibri" panose="020F0502020204030204" pitchFamily="34" charset="0"/>
                <a:cs typeface="Times New Roman" panose="02020603050405020304" pitchFamily="18" charset="0"/>
              </a:rPr>
              <a:t>love</a:t>
            </a: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 you have for all God’s people …about which you have already heard in the </a:t>
            </a:r>
            <a:r>
              <a:rPr lang="en-US" sz="3600" b="1" dirty="0" smtClean="0">
                <a:solidFill>
                  <a:srgbClr val="FFFF00"/>
                </a:solidFill>
                <a:latin typeface="Tempus Sans ITC" panose="04020404030D07020202" pitchFamily="82" charset="0"/>
                <a:ea typeface="Calibri" panose="020F0502020204030204" pitchFamily="34" charset="0"/>
                <a:cs typeface="Times New Roman" panose="02020603050405020304" pitchFamily="18" charset="0"/>
              </a:rPr>
              <a:t>true message </a:t>
            </a: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of the gospel… We continually ask God to fill you with the knowledge </a:t>
            </a:r>
          </a:p>
          <a:p>
            <a:pPr marR="0" lvl="0" algn="ctr">
              <a:lnSpc>
                <a:spcPct val="107000"/>
              </a:lnSpc>
              <a:spcBef>
                <a:spcPts val="0"/>
              </a:spcBef>
              <a:spcAft>
                <a:spcPts val="0"/>
              </a:spcAft>
            </a:pP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of his will through all the wisdom and understanding that the Spirit gives so that </a:t>
            </a:r>
          </a:p>
          <a:p>
            <a:pPr marR="0" lvl="0" algn="ctr">
              <a:lnSpc>
                <a:spcPct val="107000"/>
              </a:lnSpc>
              <a:spcBef>
                <a:spcPts val="0"/>
              </a:spcBef>
              <a:spcAft>
                <a:spcPts val="0"/>
              </a:spcAft>
            </a:pP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you may live a life worthy of the Lord and </a:t>
            </a:r>
            <a:r>
              <a:rPr lang="en-US" sz="3600" b="1" dirty="0" smtClean="0">
                <a:solidFill>
                  <a:srgbClr val="FFFF00"/>
                </a:solidFill>
                <a:latin typeface="Tempus Sans ITC" panose="04020404030D07020202" pitchFamily="82" charset="0"/>
                <a:ea typeface="Calibri" panose="020F0502020204030204" pitchFamily="34" charset="0"/>
                <a:cs typeface="Times New Roman" panose="02020603050405020304" pitchFamily="18" charset="0"/>
              </a:rPr>
              <a:t>please him in every way</a:t>
            </a:r>
            <a:r>
              <a:rPr lang="en-US" sz="3600" b="1" dirty="0" smtClean="0">
                <a:latin typeface="Tempus Sans ITC" panose="04020404030D07020202" pitchFamily="82" charset="0"/>
                <a:ea typeface="Calibri" panose="020F0502020204030204" pitchFamily="34" charset="0"/>
                <a:cs typeface="Times New Roman" panose="02020603050405020304" pitchFamily="18" charset="0"/>
              </a:rPr>
              <a:t>: ….</a:t>
            </a:r>
          </a:p>
          <a:p>
            <a:pPr marR="0" lvl="0" algn="ctr">
              <a:lnSpc>
                <a:spcPct val="107000"/>
              </a:lnSpc>
              <a:spcBef>
                <a:spcPts val="0"/>
              </a:spcBef>
              <a:spcAft>
                <a:spcPts val="0"/>
              </a:spcAft>
            </a:pPr>
            <a:r>
              <a:rPr lang="en-US" sz="3600" b="1" dirty="0" smtClean="0">
                <a:effectLst/>
                <a:latin typeface="Tempus Sans ITC" panose="04020404030D07020202" pitchFamily="82" charset="0"/>
                <a:ea typeface="Calibri" panose="020F0502020204030204" pitchFamily="34" charset="0"/>
                <a:cs typeface="Times New Roman" panose="02020603050405020304" pitchFamily="18" charset="0"/>
              </a:rPr>
              <a:t>Col 1:3-12</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3618550"/>
      </p:ext>
    </p:extLst>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538" y="0"/>
            <a:ext cx="5392923" cy="6858000"/>
          </a:xfrm>
          <a:prstGeom prst="rect">
            <a:avLst/>
          </a:prstGeom>
          <a:ln>
            <a:noFill/>
          </a:ln>
          <a:effectLst>
            <a:softEdge rad="112500"/>
          </a:effectLst>
        </p:spPr>
      </p:pic>
      <p:sp>
        <p:nvSpPr>
          <p:cNvPr id="3" name="Rectangle 2"/>
          <p:cNvSpPr/>
          <p:nvPr/>
        </p:nvSpPr>
        <p:spPr>
          <a:xfrm>
            <a:off x="1875538" y="0"/>
            <a:ext cx="5392923" cy="4247317"/>
          </a:xfrm>
          <a:prstGeom prst="rect">
            <a:avLst/>
          </a:prstGeom>
          <a:effectLst>
            <a:outerShdw blurRad="50800" dist="50800" dir="5400000" algn="ctr" rotWithShape="0">
              <a:schemeClr val="bg1"/>
            </a:outerShdw>
          </a:effectLst>
        </p:spPr>
        <p:txBody>
          <a:bodyPr wrap="square">
            <a:spAutoFit/>
          </a:bodyPr>
          <a:lstStyle/>
          <a:p>
            <a:pPr algn="ctr"/>
            <a:r>
              <a:rPr lang="en-US" sz="5400" b="1" dirty="0" smtClean="0">
                <a:effectLst>
                  <a:glow rad="228600">
                    <a:schemeClr val="accent3">
                      <a:satMod val="175000"/>
                      <a:alpha val="40000"/>
                    </a:schemeClr>
                  </a:glow>
                </a:effectLst>
                <a:latin typeface="Tempus Sans ITC" panose="04020404030D07020202" pitchFamily="82" charset="0"/>
                <a:ea typeface="Calibri" panose="020F0502020204030204" pitchFamily="34" charset="0"/>
              </a:rPr>
              <a:t>Walking in truth, </a:t>
            </a:r>
          </a:p>
          <a:p>
            <a:pPr algn="ctr"/>
            <a:r>
              <a:rPr lang="en-US" sz="5400" b="1" dirty="0" smtClean="0">
                <a:effectLst>
                  <a:glow rad="228600">
                    <a:schemeClr val="accent3">
                      <a:satMod val="175000"/>
                      <a:alpha val="40000"/>
                    </a:schemeClr>
                  </a:glow>
                </a:effectLst>
                <a:latin typeface="Tempus Sans ITC" panose="04020404030D07020202" pitchFamily="82" charset="0"/>
                <a:ea typeface="Calibri" panose="020F0502020204030204" pitchFamily="34" charset="0"/>
              </a:rPr>
              <a:t>love and obedience </a:t>
            </a:r>
          </a:p>
          <a:p>
            <a:pPr algn="ctr"/>
            <a:r>
              <a:rPr lang="en-US" sz="5400" b="1" dirty="0" smtClean="0">
                <a:effectLst>
                  <a:glow rad="228600">
                    <a:schemeClr val="accent3">
                      <a:satMod val="175000"/>
                      <a:alpha val="40000"/>
                    </a:schemeClr>
                  </a:glow>
                </a:effectLst>
                <a:latin typeface="Tempus Sans ITC" panose="04020404030D07020202" pitchFamily="82" charset="0"/>
              </a:rPr>
              <a:t>is a </a:t>
            </a:r>
            <a:r>
              <a:rPr lang="en-US" sz="5400" b="1" dirty="0" smtClean="0">
                <a:solidFill>
                  <a:srgbClr val="FFFF00"/>
                </a:solidFill>
                <a:effectLst>
                  <a:glow rad="228600">
                    <a:schemeClr val="accent3">
                      <a:satMod val="175000"/>
                      <a:alpha val="40000"/>
                    </a:schemeClr>
                  </a:glow>
                </a:effectLst>
                <a:latin typeface="Tempus Sans ITC" panose="04020404030D07020202" pitchFamily="82" charset="0"/>
              </a:rPr>
              <a:t>LIFESTYLE</a:t>
            </a:r>
            <a:r>
              <a:rPr lang="en-US" sz="5400" b="1" dirty="0" smtClean="0">
                <a:effectLst>
                  <a:glow rad="228600">
                    <a:schemeClr val="accent3">
                      <a:satMod val="175000"/>
                      <a:alpha val="40000"/>
                    </a:schemeClr>
                  </a:glow>
                </a:effectLst>
                <a:latin typeface="Tempus Sans ITC" panose="04020404030D07020202" pitchFamily="82" charset="0"/>
              </a:rPr>
              <a:t> </a:t>
            </a:r>
          </a:p>
          <a:p>
            <a:pPr algn="ctr"/>
            <a:r>
              <a:rPr lang="en-US" sz="5400" b="1" dirty="0" smtClean="0">
                <a:effectLst>
                  <a:glow rad="228600">
                    <a:schemeClr val="accent3">
                      <a:satMod val="175000"/>
                      <a:alpha val="40000"/>
                    </a:schemeClr>
                  </a:glow>
                </a:effectLst>
                <a:latin typeface="Tempus Sans ITC" panose="04020404030D07020202" pitchFamily="82" charset="0"/>
              </a:rPr>
              <a:t>of faith</a:t>
            </a:r>
            <a:endParaRPr lang="en-US" sz="5400" b="1" dirty="0" smtClean="0">
              <a:effectLst>
                <a:glow rad="228600">
                  <a:schemeClr val="accent3">
                    <a:satMod val="175000"/>
                    <a:alpha val="40000"/>
                  </a:schemeClr>
                </a:glow>
              </a:effectLst>
              <a:latin typeface="Tempus Sans ITC" panose="04020404030D07020202" pitchFamily="82" charset="0"/>
              <a:ea typeface="Calibri" panose="020F0502020204030204" pitchFamily="34" charset="0"/>
            </a:endParaRPr>
          </a:p>
        </p:txBody>
      </p:sp>
    </p:spTree>
    <p:extLst>
      <p:ext uri="{BB962C8B-B14F-4D97-AF65-F5344CB8AC3E}">
        <p14:creationId xmlns:p14="http://schemas.microsoft.com/office/powerpoint/2010/main" val="544940639"/>
      </p:ext>
    </p:extLst>
  </p:cSld>
  <p:clrMapOvr>
    <a:masterClrMapping/>
  </p:clrMapOvr>
  <p:transition spd="slow">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717938"/>
      </p:ext>
    </p:extLst>
  </p:cSld>
  <p:clrMapOvr>
    <a:masterClrMapping/>
  </p:clrMapOvr>
  <p:transition spd="slow">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230" y="316640"/>
            <a:ext cx="2300823" cy="1012521"/>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60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a:t>
            </a:r>
            <a:endParaRPr lang="en-US" sz="60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
        <p:nvSpPr>
          <p:cNvPr id="3" name="Rectangle 2"/>
          <p:cNvSpPr/>
          <p:nvPr/>
        </p:nvSpPr>
        <p:spPr>
          <a:xfrm>
            <a:off x="-18680" y="1726193"/>
            <a:ext cx="9144000" cy="707886"/>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effectLst/>
                <a:latin typeface="Tempus Sans ITC" panose="04020404030D07020202" pitchFamily="82" charset="0"/>
                <a:ea typeface="Calibri" panose="020F0502020204030204" pitchFamily="34" charset="0"/>
              </a:rPr>
              <a:t>‘Walk’, </a:t>
            </a:r>
            <a:r>
              <a:rPr lang="en-US" sz="4000" b="1" dirty="0" smtClean="0">
                <a:latin typeface="Tempus Sans ITC" panose="04020404030D07020202" pitchFamily="82" charset="0"/>
                <a:ea typeface="Calibri" panose="020F0502020204030204" pitchFamily="34" charset="0"/>
              </a:rPr>
              <a:t>or </a:t>
            </a:r>
            <a:r>
              <a:rPr lang="en-US" sz="4000" b="1" dirty="0" smtClean="0">
                <a:effectLst/>
                <a:latin typeface="Tempus Sans ITC" panose="04020404030D07020202" pitchFamily="82" charset="0"/>
                <a:ea typeface="Calibri" panose="020F0502020204030204" pitchFamily="34" charset="0"/>
              </a:rPr>
              <a:t> ‘Live’</a:t>
            </a:r>
            <a:endParaRPr lang="en-US" sz="4000" b="1" dirty="0">
              <a:latin typeface="Tempus Sans ITC" panose="04020404030D07020202" pitchFamily="82" charset="0"/>
            </a:endParaRPr>
          </a:p>
        </p:txBody>
      </p:sp>
      <p:sp>
        <p:nvSpPr>
          <p:cNvPr id="4" name="Rectangle 3"/>
          <p:cNvSpPr/>
          <p:nvPr/>
        </p:nvSpPr>
        <p:spPr>
          <a:xfrm>
            <a:off x="-18680" y="3097543"/>
            <a:ext cx="9162680" cy="750975"/>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smtClean="0">
                <a:effectLst/>
                <a:latin typeface="Papyrus" panose="03070502060502030205" pitchFamily="66" charset="0"/>
                <a:ea typeface="Calibri" panose="020F0502020204030204" pitchFamily="34" charset="0"/>
              </a:rPr>
              <a:t>The Christian life a walk and a race</a:t>
            </a:r>
            <a:endParaRPr lang="en-US" sz="4000" b="1" dirty="0">
              <a:latin typeface="Papyrus" panose="03070502060502030205"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25788" y="3848519"/>
            <a:ext cx="4518212" cy="3009481"/>
          </a:xfrm>
          <a:prstGeom prst="rect">
            <a:avLst/>
          </a:prstGeom>
          <a:ln>
            <a:noFill/>
          </a:ln>
          <a:effectLst>
            <a:softEdge rad="112500"/>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80" y="3848518"/>
            <a:ext cx="4447509" cy="3009481"/>
          </a:xfrm>
          <a:prstGeom prst="rect">
            <a:avLst/>
          </a:prstGeom>
          <a:ln>
            <a:noFill/>
          </a:ln>
          <a:effectLst>
            <a:softEdge rad="112500"/>
          </a:effectLst>
        </p:spPr>
      </p:pic>
    </p:spTree>
    <p:extLst>
      <p:ext uri="{BB962C8B-B14F-4D97-AF65-F5344CB8AC3E}">
        <p14:creationId xmlns:p14="http://schemas.microsoft.com/office/powerpoint/2010/main" val="37869189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58207"/>
            <a:ext cx="9143999" cy="5632311"/>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latin typeface="Tempus Sans ITC" panose="04020404030D07020202" pitchFamily="82" charset="0"/>
                <a:ea typeface="Calibri" panose="020F0502020204030204" pitchFamily="34" charset="0"/>
              </a:rPr>
              <a:t>“…you who pass judgment do the </a:t>
            </a:r>
          </a:p>
          <a:p>
            <a:pPr algn="ctr"/>
            <a:r>
              <a:rPr lang="en-US" sz="4000" b="1" dirty="0" smtClean="0">
                <a:latin typeface="Tempus Sans ITC" panose="04020404030D07020202" pitchFamily="82" charset="0"/>
                <a:ea typeface="Calibri" panose="020F0502020204030204" pitchFamily="34" charset="0"/>
              </a:rPr>
              <a:t>same things…you who preach against stealing, do you steal?  You who say that people should not commit adultery, do you commit adultery? You who abhor idols, do you rob temples, You who brag about the law, do you dishonor </a:t>
            </a:r>
          </a:p>
          <a:p>
            <a:pPr algn="ctr"/>
            <a:r>
              <a:rPr lang="en-US" sz="4000" b="1" dirty="0" smtClean="0">
                <a:latin typeface="Tempus Sans ITC" panose="04020404030D07020202" pitchFamily="82" charset="0"/>
                <a:ea typeface="Calibri" panose="020F0502020204030204" pitchFamily="34" charset="0"/>
              </a:rPr>
              <a:t>God by breaking the law?</a:t>
            </a:r>
            <a:r>
              <a:rPr lang="en-US" sz="4000" b="1" dirty="0" smtClean="0">
                <a:effectLst/>
                <a:latin typeface="Tempus Sans ITC" panose="04020404030D07020202" pitchFamily="82" charset="0"/>
                <a:ea typeface="Calibri" panose="020F0502020204030204" pitchFamily="34" charset="0"/>
              </a:rPr>
              <a:t> </a:t>
            </a:r>
          </a:p>
          <a:p>
            <a:pPr algn="ctr"/>
            <a:r>
              <a:rPr lang="en-US" sz="4000" b="1" dirty="0" smtClean="0">
                <a:solidFill>
                  <a:srgbClr val="FFFF00"/>
                </a:solidFill>
                <a:effectLst/>
                <a:latin typeface="Tempus Sans ITC" panose="04020404030D07020202" pitchFamily="82" charset="0"/>
                <a:ea typeface="Calibri" panose="020F0502020204030204" pitchFamily="34" charset="0"/>
              </a:rPr>
              <a:t>Romans 2:1, 21-24</a:t>
            </a:r>
            <a:endParaRPr lang="en-US" sz="4000" b="1" dirty="0">
              <a:solidFill>
                <a:srgbClr val="FFFF00"/>
              </a:solidFill>
              <a:latin typeface="Tempus Sans ITC" panose="04020404030D07020202" pitchFamily="82" charset="0"/>
            </a:endParaRPr>
          </a:p>
        </p:txBody>
      </p:sp>
      <p:sp>
        <p:nvSpPr>
          <p:cNvPr id="7" name="Rectangle 6"/>
          <p:cNvSpPr/>
          <p:nvPr/>
        </p:nvSpPr>
        <p:spPr>
          <a:xfrm>
            <a:off x="0" y="212860"/>
            <a:ext cx="6537624"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Truth</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0186970"/>
      </p:ext>
    </p:extLst>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92695"/>
            <a:ext cx="9143999" cy="5350696"/>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smtClean="0">
                <a:effectLst/>
                <a:latin typeface="Tempus Sans ITC" panose="04020404030D07020202" pitchFamily="82" charset="0"/>
                <a:ea typeface="Calibri" panose="020F0502020204030204" pitchFamily="34" charset="0"/>
                <a:cs typeface="Times New Roman" panose="02020603050405020304" pitchFamily="18" charset="0"/>
              </a:rPr>
              <a:t>It has given me great joy to find some of your children walking </a:t>
            </a:r>
            <a:r>
              <a:rPr lang="en-US" sz="4000" b="1" i="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in the truth</a:t>
            </a:r>
            <a:r>
              <a:rPr lang="en-US" sz="4000" b="1" dirty="0" smtClean="0">
                <a:effectLst/>
                <a:latin typeface="Tempus Sans ITC" panose="04020404030D07020202" pitchFamily="82" charset="0"/>
                <a:ea typeface="Calibri" panose="020F0502020204030204" pitchFamily="34" charset="0"/>
                <a:cs typeface="Times New Roman" panose="02020603050405020304" pitchFamily="18" charset="0"/>
              </a:rPr>
              <a:t>…It gave me great joy to have some brothers come and tell about …how you continue to </a:t>
            </a:r>
            <a:r>
              <a:rPr lang="en-US" sz="4000" b="1" i="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walk in the truth</a:t>
            </a:r>
            <a:r>
              <a:rPr lang="en-US" sz="4000" b="1" dirty="0" smtClean="0">
                <a:effectLst/>
                <a:latin typeface="Tempus Sans ITC" panose="04020404030D07020202" pitchFamily="82" charset="0"/>
                <a:ea typeface="Calibri" panose="020F0502020204030204" pitchFamily="34" charset="0"/>
                <a:cs typeface="Times New Roman" panose="02020603050405020304" pitchFamily="18" charset="0"/>
              </a:rPr>
              <a:t>.  I have no greater joy than to hear that my children are </a:t>
            </a:r>
          </a:p>
          <a:p>
            <a:pPr marR="0" lvl="0" algn="ctr">
              <a:lnSpc>
                <a:spcPct val="107000"/>
              </a:lnSpc>
              <a:spcBef>
                <a:spcPts val="0"/>
              </a:spcBef>
              <a:spcAft>
                <a:spcPts val="0"/>
              </a:spcAft>
            </a:pPr>
            <a:r>
              <a:rPr lang="en-US" sz="4000" b="1" i="1" dirty="0" smtClean="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walking in the truth.</a:t>
            </a:r>
          </a:p>
          <a:p>
            <a:pPr marR="0" lvl="0" algn="ctr">
              <a:lnSpc>
                <a:spcPct val="107000"/>
              </a:lnSpc>
              <a:spcBef>
                <a:spcPts val="0"/>
              </a:spcBef>
              <a:spcAft>
                <a:spcPts val="0"/>
              </a:spcAft>
            </a:pPr>
            <a:r>
              <a:rPr lang="en-US" sz="4000" b="1" dirty="0" smtClean="0">
                <a:effectLst/>
                <a:latin typeface="Tempus Sans ITC" panose="04020404030D07020202" pitchFamily="82" charset="0"/>
                <a:ea typeface="Calibri" panose="020F0502020204030204" pitchFamily="34" charset="0"/>
                <a:cs typeface="Times New Roman" panose="02020603050405020304" pitchFamily="18" charset="0"/>
              </a:rPr>
              <a:t>2 John 1:4; </a:t>
            </a:r>
            <a:r>
              <a:rPr lang="en-US" sz="4000" b="1" dirty="0" smtClean="0">
                <a:latin typeface="Tempus Sans ITC" panose="04020404030D07020202" pitchFamily="82" charset="0"/>
                <a:ea typeface="Calibri" panose="020F0502020204030204" pitchFamily="34" charset="0"/>
                <a:cs typeface="Times New Roman" panose="02020603050405020304" pitchFamily="18" charset="0"/>
              </a:rPr>
              <a:t>3 John 1:3,4</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3" name="Rectangle 2"/>
          <p:cNvSpPr/>
          <p:nvPr/>
        </p:nvSpPr>
        <p:spPr>
          <a:xfrm>
            <a:off x="0" y="239755"/>
            <a:ext cx="6537624"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Truth</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8495437"/>
      </p:ext>
    </p:extLst>
  </p:cSld>
  <p:clrMapOvr>
    <a:masterClrMapping/>
  </p:clrMapOvr>
  <p:transition spd="slow">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71798"/>
            <a:ext cx="4518213" cy="3785652"/>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solidFill>
                  <a:srgbClr val="FFFF00"/>
                </a:solidFill>
                <a:effectLst/>
                <a:latin typeface="Tempus Sans ITC" panose="04020404030D07020202" pitchFamily="82" charset="0"/>
                <a:ea typeface="Calibri" panose="020F0502020204030204" pitchFamily="34" charset="0"/>
              </a:rPr>
              <a:t>John 14:6 </a:t>
            </a:r>
          </a:p>
          <a:p>
            <a:pPr algn="ctr"/>
            <a:r>
              <a:rPr lang="en-US" sz="4000" b="1" dirty="0" smtClean="0">
                <a:effectLst/>
                <a:latin typeface="Tempus Sans ITC" panose="04020404030D07020202" pitchFamily="82" charset="0"/>
                <a:ea typeface="Calibri" panose="020F0502020204030204" pitchFamily="34" charset="0"/>
              </a:rPr>
              <a:t>Jesus the truth;</a:t>
            </a:r>
          </a:p>
          <a:p>
            <a:pPr algn="ctr"/>
            <a:endParaRPr lang="en-US" sz="4000" b="1" dirty="0" smtClean="0">
              <a:effectLst/>
              <a:latin typeface="Tempus Sans ITC" panose="04020404030D07020202" pitchFamily="82" charset="0"/>
              <a:ea typeface="Calibri" panose="020F0502020204030204" pitchFamily="34" charset="0"/>
            </a:endParaRPr>
          </a:p>
          <a:p>
            <a:pPr algn="ctr"/>
            <a:r>
              <a:rPr lang="en-US" sz="4000" b="1" dirty="0" smtClean="0">
                <a:effectLst/>
                <a:latin typeface="Tempus Sans ITC" panose="04020404030D07020202" pitchFamily="82" charset="0"/>
                <a:ea typeface="Calibri" panose="020F0502020204030204" pitchFamily="34" charset="0"/>
              </a:rPr>
              <a:t> </a:t>
            </a:r>
            <a:r>
              <a:rPr lang="en-US" sz="4000" b="1" dirty="0" smtClean="0">
                <a:solidFill>
                  <a:srgbClr val="FFFF00"/>
                </a:solidFill>
                <a:effectLst/>
                <a:latin typeface="Tempus Sans ITC" panose="04020404030D07020202" pitchFamily="82" charset="0"/>
                <a:ea typeface="Calibri" panose="020F0502020204030204" pitchFamily="34" charset="0"/>
              </a:rPr>
              <a:t>John 1:14 </a:t>
            </a:r>
          </a:p>
          <a:p>
            <a:pPr algn="ctr"/>
            <a:r>
              <a:rPr lang="en-US" sz="4000" b="1" dirty="0" smtClean="0">
                <a:effectLst/>
                <a:latin typeface="Tempus Sans ITC" panose="04020404030D07020202" pitchFamily="82" charset="0"/>
                <a:ea typeface="Calibri" panose="020F0502020204030204" pitchFamily="34" charset="0"/>
              </a:rPr>
              <a:t>Full of grace and truth</a:t>
            </a:r>
            <a:endParaRPr lang="en-US" sz="4000" b="1" dirty="0">
              <a:latin typeface="Tempus Sans ITC" panose="04020404030D07020202" pitchFamily="82" charset="0"/>
            </a:endParaRPr>
          </a:p>
        </p:txBody>
      </p:sp>
      <p:sp>
        <p:nvSpPr>
          <p:cNvPr id="4" name="Rectangle 3"/>
          <p:cNvSpPr/>
          <p:nvPr/>
        </p:nvSpPr>
        <p:spPr>
          <a:xfrm>
            <a:off x="69339" y="198797"/>
            <a:ext cx="4379532" cy="1809663"/>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a:t>
            </a:r>
          </a:p>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Truth</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6571" y="0"/>
            <a:ext cx="4567429" cy="6858001"/>
          </a:xfrm>
          <a:prstGeom prst="rect">
            <a:avLst/>
          </a:prstGeom>
        </p:spPr>
      </p:pic>
    </p:spTree>
    <p:extLst>
      <p:ext uri="{BB962C8B-B14F-4D97-AF65-F5344CB8AC3E}">
        <p14:creationId xmlns:p14="http://schemas.microsoft.com/office/powerpoint/2010/main" val="260111275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 y="1449711"/>
            <a:ext cx="9144000" cy="707886"/>
          </a:xfrm>
          <a:prstGeom prst="rect">
            <a:avLst/>
          </a:prstGeom>
          <a:effectLst>
            <a:outerShdw blurRad="50800" dist="50800" dir="5400000" algn="ctr" rotWithShape="0">
              <a:schemeClr val="bg1"/>
            </a:outerShdw>
          </a:effectLst>
        </p:spPr>
        <p:txBody>
          <a:bodyPr wrap="square">
            <a:spAutoFit/>
          </a:bodyPr>
          <a:lstStyle/>
          <a:p>
            <a:pPr algn="ctr"/>
            <a:r>
              <a:rPr lang="en-US" sz="4000" b="1" dirty="0" smtClean="0">
                <a:effectLst/>
                <a:latin typeface="Tempus Sans ITC" panose="04020404030D07020202" pitchFamily="82" charset="0"/>
                <a:ea typeface="Calibri" panose="020F0502020204030204" pitchFamily="34" charset="0"/>
              </a:rPr>
              <a:t>God-love is action not feelings.</a:t>
            </a:r>
            <a:endParaRPr lang="en-US" sz="4000" b="1" dirty="0">
              <a:latin typeface="Tempus Sans ITC" panose="04020404030D07020202" pitchFamily="82" charset="0"/>
            </a:endParaRPr>
          </a:p>
        </p:txBody>
      </p:sp>
      <p:sp>
        <p:nvSpPr>
          <p:cNvPr id="4" name="Rectangle 3"/>
          <p:cNvSpPr/>
          <p:nvPr/>
        </p:nvSpPr>
        <p:spPr>
          <a:xfrm>
            <a:off x="-2" y="2418836"/>
            <a:ext cx="9143999" cy="4439164"/>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300" b="1" dirty="0" smtClean="0">
                <a:effectLst>
                  <a:glow rad="228600">
                    <a:schemeClr val="accent5">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This is how we know what love is: Jesus Christ laid down his life for us.  And we ought to lay down our lives for our brothers. If anyone has material possessions and sees his brother in need but </a:t>
            </a:r>
          </a:p>
          <a:p>
            <a:pPr marR="0" lvl="0" algn="ctr">
              <a:lnSpc>
                <a:spcPct val="107000"/>
              </a:lnSpc>
              <a:spcBef>
                <a:spcPts val="0"/>
              </a:spcBef>
              <a:spcAft>
                <a:spcPts val="0"/>
              </a:spcAft>
            </a:pPr>
            <a:r>
              <a:rPr lang="en-US" sz="3300" b="1" dirty="0" smtClean="0">
                <a:effectLst>
                  <a:glow rad="228600">
                    <a:schemeClr val="accent5">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has no pity on him, how can the love of God be in him. Dear children, let us not love with words or tongue but with </a:t>
            </a:r>
            <a:r>
              <a:rPr lang="en-US" sz="3300" b="1" i="1" dirty="0" smtClean="0">
                <a:solidFill>
                  <a:srgbClr val="FFFF00"/>
                </a:solidFill>
                <a:effectLst>
                  <a:glow rad="228600">
                    <a:schemeClr val="accent5">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actions and in truth. </a:t>
            </a:r>
          </a:p>
          <a:p>
            <a:pPr marR="0" lvl="0" algn="ctr">
              <a:lnSpc>
                <a:spcPct val="107000"/>
              </a:lnSpc>
              <a:spcBef>
                <a:spcPts val="0"/>
              </a:spcBef>
              <a:spcAft>
                <a:spcPts val="0"/>
              </a:spcAft>
            </a:pPr>
            <a:r>
              <a:rPr lang="en-US" sz="3300" b="1" dirty="0">
                <a:effectLst>
                  <a:glow rad="228600">
                    <a:schemeClr val="accent5">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1</a:t>
            </a:r>
            <a:r>
              <a:rPr lang="en-US" sz="3300" b="1" dirty="0" smtClean="0">
                <a:effectLst>
                  <a:glow rad="228600">
                    <a:schemeClr val="accent5">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 John 3:16-18</a:t>
            </a:r>
            <a:endParaRPr lang="en-US" sz="3300" b="1" dirty="0">
              <a:effectLst>
                <a:glow rad="228600">
                  <a:schemeClr val="accent5">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5" name="Rectangle 4"/>
          <p:cNvSpPr/>
          <p:nvPr/>
        </p:nvSpPr>
        <p:spPr>
          <a:xfrm>
            <a:off x="0" y="221985"/>
            <a:ext cx="6060057"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Love</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3078685"/>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2151"/>
            <a:ext cx="6060057"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Love</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
        <p:nvSpPr>
          <p:cNvPr id="4" name="Rectangle 3"/>
          <p:cNvSpPr/>
          <p:nvPr/>
        </p:nvSpPr>
        <p:spPr>
          <a:xfrm>
            <a:off x="0" y="1318708"/>
            <a:ext cx="9143999" cy="2727029"/>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200" b="1" dirty="0" smtClean="0">
                <a:effectLst>
                  <a:glow rad="228600">
                    <a:schemeClr val="accent1">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If you really keep the royal law found in Scripture, “Love your neighbor as yourself.,” you are doing right.  But if you show favoritism, you sin and are convicted by the law as lawbreakers. </a:t>
            </a:r>
          </a:p>
          <a:p>
            <a:pPr marR="0" lvl="0" algn="ctr">
              <a:lnSpc>
                <a:spcPct val="107000"/>
              </a:lnSpc>
              <a:spcBef>
                <a:spcPts val="0"/>
              </a:spcBef>
              <a:spcAft>
                <a:spcPts val="0"/>
              </a:spcAft>
            </a:pPr>
            <a:r>
              <a:rPr lang="en-US" sz="3200" b="1" dirty="0" smtClean="0">
                <a:solidFill>
                  <a:srgbClr val="FFFF00"/>
                </a:solidFill>
                <a:effectLst>
                  <a:glow rad="228600">
                    <a:schemeClr val="accent1">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James 2:8.9</a:t>
            </a:r>
            <a:endParaRPr lang="en-US" sz="3200" b="1" dirty="0">
              <a:solidFill>
                <a:srgbClr val="FFFF00"/>
              </a:solidFill>
              <a:effectLst>
                <a:glow rad="228600">
                  <a:schemeClr val="accent1">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5" name="Rectangle 4"/>
          <p:cNvSpPr/>
          <p:nvPr/>
        </p:nvSpPr>
        <p:spPr>
          <a:xfrm>
            <a:off x="0" y="4130971"/>
            <a:ext cx="9143999" cy="2727029"/>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200" b="1" dirty="0" smtClean="0">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I am not writing a new command but one we </a:t>
            </a:r>
          </a:p>
          <a:p>
            <a:pPr marR="0" lvl="0" algn="ctr">
              <a:lnSpc>
                <a:spcPct val="107000"/>
              </a:lnSpc>
              <a:spcBef>
                <a:spcPts val="0"/>
              </a:spcBef>
              <a:spcAft>
                <a:spcPts val="0"/>
              </a:spcAft>
            </a:pPr>
            <a:r>
              <a:rPr lang="en-US" sz="3200" b="1" dirty="0" smtClean="0">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have had from the beginning.  I ask that we </a:t>
            </a:r>
          </a:p>
          <a:p>
            <a:pPr marR="0" lvl="0" algn="ctr">
              <a:lnSpc>
                <a:spcPct val="107000"/>
              </a:lnSpc>
              <a:spcBef>
                <a:spcPts val="0"/>
              </a:spcBef>
              <a:spcAft>
                <a:spcPts val="0"/>
              </a:spcAft>
            </a:pPr>
            <a:r>
              <a:rPr lang="en-US" sz="3200" b="1" dirty="0" smtClean="0">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love one another…As you have heard from the beginning, his command is that </a:t>
            </a:r>
            <a:r>
              <a:rPr lang="en-US" sz="3200" b="1" dirty="0" smtClean="0">
                <a:solidFill>
                  <a:srgbClr val="FFFF00"/>
                </a:solidFill>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you walk in love</a:t>
            </a:r>
            <a:r>
              <a:rPr lang="en-US" sz="3200" b="1" dirty="0" smtClean="0">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a:t>
            </a:r>
          </a:p>
          <a:p>
            <a:pPr marR="0" lvl="0" algn="ctr">
              <a:lnSpc>
                <a:spcPct val="107000"/>
              </a:lnSpc>
              <a:spcBef>
                <a:spcPts val="0"/>
              </a:spcBef>
              <a:spcAft>
                <a:spcPts val="0"/>
              </a:spcAft>
              <a:tabLst>
                <a:tab pos="1196975" algn="l"/>
              </a:tabLst>
            </a:pPr>
            <a:r>
              <a:rPr lang="en-US" sz="3200" b="1" dirty="0" smtClean="0">
                <a:solidFill>
                  <a:srgbClr val="FFFF00"/>
                </a:solidFill>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rPr>
              <a:t>2 John 1:5, 6b 2:8.9</a:t>
            </a:r>
            <a:endParaRPr lang="en-US" sz="3200" b="1" dirty="0">
              <a:solidFill>
                <a:srgbClr val="FFFF00"/>
              </a:solidFill>
              <a:effectLst>
                <a:glow rad="228600">
                  <a:schemeClr val="accent3">
                    <a:satMod val="175000"/>
                    <a:alpha val="40000"/>
                  </a:schemeClr>
                </a:glow>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853397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9727"/>
            <a:ext cx="6060057"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Love</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
        <p:nvSpPr>
          <p:cNvPr id="3" name="Rectangle 2"/>
          <p:cNvSpPr/>
          <p:nvPr/>
        </p:nvSpPr>
        <p:spPr>
          <a:xfrm>
            <a:off x="0" y="1887637"/>
            <a:ext cx="9144000" cy="4044184"/>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smtClean="0">
                <a:effectLst/>
                <a:latin typeface="Papyrus" panose="03070502060502030205" pitchFamily="66" charset="0"/>
                <a:ea typeface="Calibri" panose="020F0502020204030204" pitchFamily="34" charset="0"/>
                <a:cs typeface="Times New Roman" panose="02020603050405020304" pitchFamily="18" charset="0"/>
              </a:rPr>
              <a:t>Be imitators of God, therefore, as dearly loved children and </a:t>
            </a:r>
            <a:r>
              <a:rPr lang="en-US" sz="4000" b="1" dirty="0" smtClean="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live a life of love</a:t>
            </a:r>
            <a:r>
              <a:rPr lang="en-US" sz="4000" b="1" dirty="0" smtClean="0">
                <a:effectLst/>
                <a:latin typeface="Papyrus" panose="03070502060502030205" pitchFamily="66" charset="0"/>
                <a:ea typeface="Calibri" panose="020F0502020204030204" pitchFamily="34" charset="0"/>
                <a:cs typeface="Times New Roman" panose="02020603050405020304" pitchFamily="18" charset="0"/>
              </a:rPr>
              <a:t>, </a:t>
            </a:r>
          </a:p>
          <a:p>
            <a:pPr marR="0" lvl="0" algn="ctr">
              <a:lnSpc>
                <a:spcPct val="107000"/>
              </a:lnSpc>
              <a:spcBef>
                <a:spcPts val="0"/>
              </a:spcBef>
              <a:spcAft>
                <a:spcPts val="0"/>
              </a:spcAft>
            </a:pPr>
            <a:r>
              <a:rPr lang="en-US" sz="4000" b="1" dirty="0" smtClean="0">
                <a:effectLst/>
                <a:latin typeface="Papyrus" panose="03070502060502030205" pitchFamily="66" charset="0"/>
                <a:ea typeface="Calibri" panose="020F0502020204030204" pitchFamily="34" charset="0"/>
                <a:cs typeface="Times New Roman" panose="02020603050405020304" pitchFamily="18" charset="0"/>
              </a:rPr>
              <a:t>just as Christ loved us and gave himself up for us as a fragrant offering and sacrifice to God.</a:t>
            </a:r>
          </a:p>
          <a:p>
            <a:pPr marR="0" lvl="0" algn="ctr">
              <a:lnSpc>
                <a:spcPct val="107000"/>
              </a:lnSpc>
              <a:spcBef>
                <a:spcPts val="0"/>
              </a:spcBef>
              <a:spcAft>
                <a:spcPts val="0"/>
              </a:spcAft>
            </a:pPr>
            <a:r>
              <a:rPr lang="en-US" sz="4000" b="1" dirty="0" smtClean="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Ephesians 5:1,2</a:t>
            </a:r>
            <a:endParaRPr lang="en-US" sz="40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724480"/>
      </p:ext>
    </p:extLst>
  </p:cSld>
  <p:clrMapOvr>
    <a:masterClrMapping/>
  </p:clrMapOvr>
  <p:transition spd="slow">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333426"/>
            <a:ext cx="9144000" cy="1870705"/>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3600" b="1" dirty="0" smtClean="0">
                <a:latin typeface="Papyrus" panose="03070502060502030205" pitchFamily="66" charset="0"/>
                <a:ea typeface="Calibri" panose="020F0502020204030204" pitchFamily="34" charset="0"/>
                <a:cs typeface="Times New Roman" panose="02020603050405020304" pitchFamily="18" charset="0"/>
              </a:rPr>
              <a:t>And this is love: that </a:t>
            </a:r>
            <a:r>
              <a:rPr lang="en-US" sz="36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we walk in </a:t>
            </a:r>
          </a:p>
          <a:p>
            <a:pPr marR="0" lvl="0" algn="ctr">
              <a:lnSpc>
                <a:spcPct val="107000"/>
              </a:lnSpc>
              <a:spcBef>
                <a:spcPts val="0"/>
              </a:spcBef>
              <a:spcAft>
                <a:spcPts val="0"/>
              </a:spcAft>
            </a:pPr>
            <a:r>
              <a:rPr lang="en-US" sz="3600" b="1" dirty="0" smtClean="0">
                <a:solidFill>
                  <a:srgbClr val="FFFF00"/>
                </a:solidFill>
                <a:latin typeface="Papyrus" panose="03070502060502030205" pitchFamily="66" charset="0"/>
                <a:ea typeface="Calibri" panose="020F0502020204030204" pitchFamily="34" charset="0"/>
                <a:cs typeface="Times New Roman" panose="02020603050405020304" pitchFamily="18" charset="0"/>
              </a:rPr>
              <a:t>obedience</a:t>
            </a:r>
            <a:r>
              <a:rPr lang="en-US" sz="3600" b="1" dirty="0" smtClean="0">
                <a:latin typeface="Papyrus" panose="03070502060502030205" pitchFamily="66" charset="0"/>
                <a:ea typeface="Calibri" panose="020F0502020204030204" pitchFamily="34" charset="0"/>
                <a:cs typeface="Times New Roman" panose="02020603050405020304" pitchFamily="18" charset="0"/>
              </a:rPr>
              <a:t> to his commands</a:t>
            </a:r>
          </a:p>
          <a:p>
            <a:pPr marR="0" lvl="0" algn="ctr">
              <a:lnSpc>
                <a:spcPct val="107000"/>
              </a:lnSpc>
              <a:spcBef>
                <a:spcPts val="0"/>
              </a:spcBef>
              <a:spcAft>
                <a:spcPts val="0"/>
              </a:spcAft>
            </a:pPr>
            <a:r>
              <a:rPr lang="en-US" sz="3600" b="1" dirty="0" smtClean="0">
                <a:effectLst/>
                <a:latin typeface="Papyrus" panose="03070502060502030205" pitchFamily="66" charset="0"/>
                <a:ea typeface="Calibri" panose="020F0502020204030204" pitchFamily="34" charset="0"/>
                <a:cs typeface="Times New Roman" panose="02020603050405020304" pitchFamily="18" charset="0"/>
              </a:rPr>
              <a:t> </a:t>
            </a:r>
            <a:r>
              <a:rPr lang="en-US" sz="3600" b="1" dirty="0" smtClean="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2 John 6</a:t>
            </a:r>
            <a:endParaRPr lang="en-US" sz="36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4" name="Rectangle 3"/>
          <p:cNvSpPr/>
          <p:nvPr/>
        </p:nvSpPr>
        <p:spPr>
          <a:xfrm>
            <a:off x="112542" y="3441680"/>
            <a:ext cx="8932984" cy="3416320"/>
          </a:xfrm>
          <a:prstGeom prst="rect">
            <a:avLst/>
          </a:prstGeom>
          <a:ln w="28575">
            <a:solidFill>
              <a:srgbClr val="00B050"/>
            </a:solidFill>
          </a:ln>
          <a:effectLst>
            <a:outerShdw blurRad="50800" dist="50800" dir="5400000" algn="ctr" rotWithShape="0">
              <a:schemeClr val="bg1"/>
            </a:outerShdw>
          </a:effectLst>
        </p:spPr>
        <p:txBody>
          <a:bodyPr wrap="square">
            <a:spAutoFit/>
          </a:bodyPr>
          <a:lstStyle/>
          <a:p>
            <a:pPr algn="ctr"/>
            <a:r>
              <a:rPr lang="en-US" sz="3600" b="1" dirty="0" smtClean="0">
                <a:effectLst/>
                <a:latin typeface="Papyrus" panose="03070502060502030205" pitchFamily="66" charset="0"/>
                <a:ea typeface="Calibri" panose="020F0502020204030204" pitchFamily="34" charset="0"/>
              </a:rPr>
              <a:t>This is how we know that we love the children of God: by loving God and </a:t>
            </a:r>
            <a:r>
              <a:rPr lang="en-US" sz="3600" b="1" dirty="0" smtClean="0">
                <a:solidFill>
                  <a:srgbClr val="FFFF00"/>
                </a:solidFill>
                <a:effectLst/>
                <a:latin typeface="Papyrus" panose="03070502060502030205" pitchFamily="66" charset="0"/>
                <a:ea typeface="Calibri" panose="020F0502020204030204" pitchFamily="34" charset="0"/>
              </a:rPr>
              <a:t>carrying out his commands. </a:t>
            </a:r>
            <a:r>
              <a:rPr lang="en-US" sz="3600" b="1" dirty="0" smtClean="0">
                <a:effectLst/>
                <a:latin typeface="Papyrus" panose="03070502060502030205" pitchFamily="66" charset="0"/>
                <a:ea typeface="Calibri" panose="020F0502020204030204" pitchFamily="34" charset="0"/>
              </a:rPr>
              <a:t> This is love for God: to </a:t>
            </a:r>
            <a:r>
              <a:rPr lang="en-US" sz="3600" b="1" dirty="0" smtClean="0">
                <a:solidFill>
                  <a:srgbClr val="FFFF00"/>
                </a:solidFill>
                <a:effectLst/>
                <a:latin typeface="Papyrus" panose="03070502060502030205" pitchFamily="66" charset="0"/>
                <a:ea typeface="Calibri" panose="020F0502020204030204" pitchFamily="34" charset="0"/>
              </a:rPr>
              <a:t>obey his commands. </a:t>
            </a:r>
            <a:r>
              <a:rPr lang="en-US" sz="3600" b="1" dirty="0" smtClean="0">
                <a:latin typeface="Papyrus" panose="03070502060502030205" pitchFamily="66" charset="0"/>
                <a:ea typeface="Calibri" panose="020F0502020204030204" pitchFamily="34" charset="0"/>
              </a:rPr>
              <a:t>And his commands </a:t>
            </a:r>
          </a:p>
          <a:p>
            <a:pPr algn="ctr"/>
            <a:r>
              <a:rPr lang="en-US" sz="3600" b="1" dirty="0" smtClean="0">
                <a:latin typeface="Papyrus" panose="03070502060502030205" pitchFamily="66" charset="0"/>
                <a:ea typeface="Calibri" panose="020F0502020204030204" pitchFamily="34" charset="0"/>
              </a:rPr>
              <a:t>are not burdensome.</a:t>
            </a:r>
          </a:p>
          <a:p>
            <a:pPr algn="ctr"/>
            <a:r>
              <a:rPr lang="en-US" sz="3600" b="1" dirty="0" smtClean="0">
                <a:solidFill>
                  <a:srgbClr val="FFFF00"/>
                </a:solidFill>
                <a:effectLst/>
                <a:latin typeface="Papyrus" panose="03070502060502030205" pitchFamily="66" charset="0"/>
                <a:ea typeface="Calibri" panose="020F0502020204030204" pitchFamily="34" charset="0"/>
              </a:rPr>
              <a:t>1 John 5:2,3 </a:t>
            </a:r>
            <a:endParaRPr lang="en-US" sz="3600" b="1" dirty="0">
              <a:solidFill>
                <a:srgbClr val="FFFF00"/>
              </a:solidFill>
              <a:latin typeface="Papyrus" panose="03070502060502030205" pitchFamily="66" charset="0"/>
            </a:endParaRPr>
          </a:p>
        </p:txBody>
      </p:sp>
      <p:sp>
        <p:nvSpPr>
          <p:cNvPr id="6" name="Rectangle 5"/>
          <p:cNvSpPr/>
          <p:nvPr/>
        </p:nvSpPr>
        <p:spPr>
          <a:xfrm>
            <a:off x="0" y="175369"/>
            <a:ext cx="8354980" cy="920508"/>
          </a:xfrm>
          <a:prstGeom prst="rect">
            <a:avLst/>
          </a:prstGeom>
          <a:effectLst>
            <a:outerShdw blurRad="50800" dist="50800" dir="5400000" algn="ctr" rotWithShape="0">
              <a:schemeClr val="bg1"/>
            </a:outerShdw>
          </a:effectLst>
        </p:spPr>
        <p:txBody>
          <a:bodyPr wrap="none">
            <a:spAutoFit/>
          </a:bodyPr>
          <a:lstStyle/>
          <a:p>
            <a:pPr marR="0" lvl="0">
              <a:lnSpc>
                <a:spcPct val="107000"/>
              </a:lnSpc>
              <a:spcBef>
                <a:spcPts val="0"/>
              </a:spcBef>
              <a:spcAft>
                <a:spcPts val="0"/>
              </a:spcAft>
            </a:pPr>
            <a:r>
              <a:rPr lang="en-US" sz="5400" b="1" dirty="0" smtClean="0">
                <a:solidFill>
                  <a:srgbClr val="FFC000"/>
                </a:solidFill>
                <a:effectLst/>
                <a:latin typeface="Broadway" panose="04040905080B02020502" pitchFamily="82" charset="0"/>
                <a:ea typeface="Calibri" panose="020F0502020204030204" pitchFamily="34" charset="0"/>
                <a:cs typeface="Times New Roman" panose="02020603050405020304" pitchFamily="18" charset="0"/>
              </a:rPr>
              <a:t>Walking in Obedience</a:t>
            </a:r>
            <a:endParaRPr lang="en-US" sz="5400" dirty="0">
              <a:solidFill>
                <a:srgbClr val="FFC000"/>
              </a:solidFill>
              <a:effectLst/>
              <a:latin typeface="Broadway" panose="04040905080B020205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215884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732</Words>
  <Application>Microsoft Office PowerPoint</Application>
  <PresentationFormat>On-screen Show (4:3)</PresentationFormat>
  <Paragraphs>74</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Berlin Sans FB Demi</vt:lpstr>
      <vt:lpstr>Broadway</vt:lpstr>
      <vt:lpstr>Calibri</vt:lpstr>
      <vt:lpstr>Calibri Light</vt:lpstr>
      <vt:lpstr>Monotype Corsiva</vt:lpstr>
      <vt:lpstr>Papyrus</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dc:creator>
  <cp:lastModifiedBy>Allen</cp:lastModifiedBy>
  <cp:revision>11</cp:revision>
  <dcterms:created xsi:type="dcterms:W3CDTF">2018-03-24T21:38:52Z</dcterms:created>
  <dcterms:modified xsi:type="dcterms:W3CDTF">2018-03-25T03:34:08Z</dcterms:modified>
</cp:coreProperties>
</file>