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handoutMasterIdLst>
    <p:handoutMasterId r:id="rId21"/>
  </p:handout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57"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45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28E6F0-DF3B-46B8-847A-7D2AB4E3728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10F4D70-94A6-4DD2-A09E-FAD2370FA42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E1CA1BB-B0DD-45FE-9B2A-C1B9A58C56B9}" type="datetimeFigureOut">
              <a:rPr lang="en-US" smtClean="0"/>
              <a:t>2/18/2018</a:t>
            </a:fld>
            <a:endParaRPr lang="en-US"/>
          </a:p>
        </p:txBody>
      </p:sp>
      <p:sp>
        <p:nvSpPr>
          <p:cNvPr id="4" name="Footer Placeholder 3">
            <a:extLst>
              <a:ext uri="{FF2B5EF4-FFF2-40B4-BE49-F238E27FC236}">
                <a16:creationId xmlns:a16="http://schemas.microsoft.com/office/drawing/2014/main" id="{9C49D3E2-3FC5-47DD-BDBD-346D54A502C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descr="HandoutSlideNumber">
            <a:extLst>
              <a:ext uri="{FF2B5EF4-FFF2-40B4-BE49-F238E27FC236}">
                <a16:creationId xmlns:a16="http://schemas.microsoft.com/office/drawing/2014/main" id="{3ABD00DF-E36A-4616-9943-DF1037448E6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CDB56-A7DA-4A49-8617-D35FCA9C53FD}" type="slidenum">
              <a:rPr lang="en-US" smtClean="0"/>
              <a:t>‹#›</a:t>
            </a:fld>
            <a:endParaRPr lang="en-US"/>
          </a:p>
        </p:txBody>
      </p:sp>
      <p:sp>
        <p:nvSpPr>
          <p:cNvPr id="6" name="TextBox 5" descr="Box1">
            <a:extLst>
              <a:ext uri="{FF2B5EF4-FFF2-40B4-BE49-F238E27FC236}">
                <a16:creationId xmlns:a16="http://schemas.microsoft.com/office/drawing/2014/main" id="{C0515655-A72C-4B88-814C-BA5B11FF54CF}"/>
              </a:ext>
            </a:extLst>
          </p:cNvPr>
          <p:cNvSpPr txBox="1"/>
          <p:nvPr/>
        </p:nvSpPr>
        <p:spPr bwMode="black">
          <a:xfrm>
            <a:off x="564039" y="295351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1</a:t>
            </a:r>
          </a:p>
        </p:txBody>
      </p:sp>
      <p:sp>
        <p:nvSpPr>
          <p:cNvPr id="7" name="TextBox 6" descr="Box2">
            <a:extLst>
              <a:ext uri="{FF2B5EF4-FFF2-40B4-BE49-F238E27FC236}">
                <a16:creationId xmlns:a16="http://schemas.microsoft.com/office/drawing/2014/main" id="{E57D0166-0B77-4FDD-9F95-7DA020EE38B7}"/>
              </a:ext>
            </a:extLst>
          </p:cNvPr>
          <p:cNvSpPr txBox="1"/>
          <p:nvPr/>
        </p:nvSpPr>
        <p:spPr bwMode="black">
          <a:xfrm>
            <a:off x="3652825" y="295351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2</a:t>
            </a:r>
          </a:p>
        </p:txBody>
      </p:sp>
      <p:sp>
        <p:nvSpPr>
          <p:cNvPr id="8" name="TextBox 7" descr="Box3">
            <a:extLst>
              <a:ext uri="{FF2B5EF4-FFF2-40B4-BE49-F238E27FC236}">
                <a16:creationId xmlns:a16="http://schemas.microsoft.com/office/drawing/2014/main" id="{0D1FA837-0338-44FC-B314-D28C6FF58AEE}"/>
              </a:ext>
            </a:extLst>
          </p:cNvPr>
          <p:cNvSpPr txBox="1"/>
          <p:nvPr/>
        </p:nvSpPr>
        <p:spPr bwMode="black">
          <a:xfrm>
            <a:off x="564039"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3</a:t>
            </a:r>
          </a:p>
        </p:txBody>
      </p:sp>
      <p:sp>
        <p:nvSpPr>
          <p:cNvPr id="9" name="TextBox 8" descr="Box4">
            <a:extLst>
              <a:ext uri="{FF2B5EF4-FFF2-40B4-BE49-F238E27FC236}">
                <a16:creationId xmlns:a16="http://schemas.microsoft.com/office/drawing/2014/main" id="{78CD84E5-2D6F-4CAD-B7AB-4A53CA623A3F}"/>
              </a:ext>
            </a:extLst>
          </p:cNvPr>
          <p:cNvSpPr txBox="1"/>
          <p:nvPr/>
        </p:nvSpPr>
        <p:spPr bwMode="black">
          <a:xfrm>
            <a:off x="3652825"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4</a:t>
            </a:r>
          </a:p>
        </p:txBody>
      </p:sp>
      <p:sp>
        <p:nvSpPr>
          <p:cNvPr id="10" name="TextBox 9" descr="Box5">
            <a:extLst>
              <a:ext uri="{FF2B5EF4-FFF2-40B4-BE49-F238E27FC236}">
                <a16:creationId xmlns:a16="http://schemas.microsoft.com/office/drawing/2014/main" id="{CF34D08B-4601-4B9A-8D7A-DC06A216F68B}"/>
              </a:ext>
            </a:extLst>
          </p:cNvPr>
          <p:cNvSpPr txBox="1"/>
          <p:nvPr/>
        </p:nvSpPr>
        <p:spPr bwMode="black">
          <a:xfrm>
            <a:off x="564039"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5</a:t>
            </a:r>
          </a:p>
        </p:txBody>
      </p:sp>
      <p:sp>
        <p:nvSpPr>
          <p:cNvPr id="11" name="TextBox 10" descr="Box6">
            <a:extLst>
              <a:ext uri="{FF2B5EF4-FFF2-40B4-BE49-F238E27FC236}">
                <a16:creationId xmlns:a16="http://schemas.microsoft.com/office/drawing/2014/main" id="{F4E6FEC0-EE16-4FC6-9762-F7B6D2FDCD06}"/>
              </a:ext>
            </a:extLst>
          </p:cNvPr>
          <p:cNvSpPr txBox="1"/>
          <p:nvPr/>
        </p:nvSpPr>
        <p:spPr bwMode="black">
          <a:xfrm>
            <a:off x="3652825"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6</a:t>
            </a:r>
          </a:p>
        </p:txBody>
      </p:sp>
      <p:sp>
        <p:nvSpPr>
          <p:cNvPr id="12" name="TextBox 11" descr="Box7">
            <a:extLst>
              <a:ext uri="{FF2B5EF4-FFF2-40B4-BE49-F238E27FC236}">
                <a16:creationId xmlns:a16="http://schemas.microsoft.com/office/drawing/2014/main" id="{ECB6ED79-9794-47A5-A072-8EE8F864900E}"/>
              </a:ext>
            </a:extLst>
          </p:cNvPr>
          <p:cNvSpPr txBox="1"/>
          <p:nvPr/>
        </p:nvSpPr>
        <p:spPr bwMode="black">
          <a:xfrm>
            <a:off x="5257800" y="8686800"/>
            <a:ext cx="1016000" cy="184666"/>
          </a:xfrm>
          <a:prstGeom prst="rect">
            <a:avLst/>
          </a:prstGeom>
          <a:solidFill>
            <a:srgbClr val="FFFFFF">
              <a:alpha val="0"/>
            </a:srgbClr>
          </a:solidFill>
        </p:spPr>
        <p:txBody>
          <a:bodyPr vert="horz" wrap="square" lIns="0" tIns="0" rIns="0" bIns="0" rtlCol="0">
            <a:spAutoFit/>
          </a:bodyPr>
          <a:lstStyle/>
          <a:p>
            <a:pPr algn="r">
              <a:spcBef>
                <a:spcPct val="50000"/>
              </a:spcBef>
              <a:spcAft>
                <a:spcPct val="0"/>
              </a:spcAft>
            </a:pPr>
            <a:r>
              <a:rPr lang="en-US" sz="1200" b="1">
                <a:latin typeface="Times New Roman" panose="02020603050405020304" pitchFamily="18" charset="0"/>
              </a:rPr>
              <a:t>1/1</a:t>
            </a:r>
          </a:p>
        </p:txBody>
      </p:sp>
    </p:spTree>
    <p:extLst>
      <p:ext uri="{BB962C8B-B14F-4D97-AF65-F5344CB8AC3E}">
        <p14:creationId xmlns:p14="http://schemas.microsoft.com/office/powerpoint/2010/main" val="42498755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FE270F-3038-4521-9FA4-115371B9D7E8}" type="datetimeFigureOut">
              <a:rPr lang="en-US" smtClean="0"/>
              <a:t>2/18/2018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6D193C-A6E5-47AD-9C7E-93D2A58AEAD8}" type="slidenum">
              <a:rPr lang="en-US" smtClean="0"/>
              <a:t>‹#›</a:t>
            </a:fld>
            <a:endParaRPr lang="en-US"/>
          </a:p>
        </p:txBody>
      </p:sp>
    </p:spTree>
    <p:extLst>
      <p:ext uri="{BB962C8B-B14F-4D97-AF65-F5344CB8AC3E}">
        <p14:creationId xmlns:p14="http://schemas.microsoft.com/office/powerpoint/2010/main" val="2425073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D193C-A6E5-47AD-9C7E-93D2A58AEAD8}" type="slidenum">
              <a:rPr lang="en-US" smtClean="0"/>
              <a:t>1</a:t>
            </a:fld>
            <a:endParaRPr lang="en-US"/>
          </a:p>
        </p:txBody>
      </p:sp>
    </p:spTree>
    <p:extLst>
      <p:ext uri="{BB962C8B-B14F-4D97-AF65-F5344CB8AC3E}">
        <p14:creationId xmlns:p14="http://schemas.microsoft.com/office/powerpoint/2010/main" val="37020077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D193C-A6E5-47AD-9C7E-93D2A58AEAD8}" type="slidenum">
              <a:rPr lang="en-US" smtClean="0"/>
              <a:t>10</a:t>
            </a:fld>
            <a:endParaRPr lang="en-US"/>
          </a:p>
        </p:txBody>
      </p:sp>
    </p:spTree>
    <p:extLst>
      <p:ext uri="{BB962C8B-B14F-4D97-AF65-F5344CB8AC3E}">
        <p14:creationId xmlns:p14="http://schemas.microsoft.com/office/powerpoint/2010/main" val="529097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D193C-A6E5-47AD-9C7E-93D2A58AEAD8}" type="slidenum">
              <a:rPr lang="en-US" smtClean="0"/>
              <a:t>11</a:t>
            </a:fld>
            <a:endParaRPr lang="en-US"/>
          </a:p>
        </p:txBody>
      </p:sp>
    </p:spTree>
    <p:extLst>
      <p:ext uri="{BB962C8B-B14F-4D97-AF65-F5344CB8AC3E}">
        <p14:creationId xmlns:p14="http://schemas.microsoft.com/office/powerpoint/2010/main" val="7869264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D193C-A6E5-47AD-9C7E-93D2A58AEAD8}" type="slidenum">
              <a:rPr lang="en-US" smtClean="0"/>
              <a:t>12</a:t>
            </a:fld>
            <a:endParaRPr lang="en-US"/>
          </a:p>
        </p:txBody>
      </p:sp>
    </p:spTree>
    <p:extLst>
      <p:ext uri="{BB962C8B-B14F-4D97-AF65-F5344CB8AC3E}">
        <p14:creationId xmlns:p14="http://schemas.microsoft.com/office/powerpoint/2010/main" val="684247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D193C-A6E5-47AD-9C7E-93D2A58AEAD8}" type="slidenum">
              <a:rPr lang="en-US" smtClean="0"/>
              <a:t>13</a:t>
            </a:fld>
            <a:endParaRPr lang="en-US"/>
          </a:p>
        </p:txBody>
      </p:sp>
    </p:spTree>
    <p:extLst>
      <p:ext uri="{BB962C8B-B14F-4D97-AF65-F5344CB8AC3E}">
        <p14:creationId xmlns:p14="http://schemas.microsoft.com/office/powerpoint/2010/main" val="1050875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D193C-A6E5-47AD-9C7E-93D2A58AEAD8}" type="slidenum">
              <a:rPr lang="en-US" smtClean="0"/>
              <a:t>14</a:t>
            </a:fld>
            <a:endParaRPr lang="en-US"/>
          </a:p>
        </p:txBody>
      </p:sp>
    </p:spTree>
    <p:extLst>
      <p:ext uri="{BB962C8B-B14F-4D97-AF65-F5344CB8AC3E}">
        <p14:creationId xmlns:p14="http://schemas.microsoft.com/office/powerpoint/2010/main" val="32598247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D193C-A6E5-47AD-9C7E-93D2A58AEAD8}" type="slidenum">
              <a:rPr lang="en-US" smtClean="0"/>
              <a:t>15</a:t>
            </a:fld>
            <a:endParaRPr lang="en-US"/>
          </a:p>
        </p:txBody>
      </p:sp>
    </p:spTree>
    <p:extLst>
      <p:ext uri="{BB962C8B-B14F-4D97-AF65-F5344CB8AC3E}">
        <p14:creationId xmlns:p14="http://schemas.microsoft.com/office/powerpoint/2010/main" val="10093573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D193C-A6E5-47AD-9C7E-93D2A58AEAD8}" type="slidenum">
              <a:rPr lang="en-US" smtClean="0"/>
              <a:t>16</a:t>
            </a:fld>
            <a:endParaRPr lang="en-US"/>
          </a:p>
        </p:txBody>
      </p:sp>
    </p:spTree>
    <p:extLst>
      <p:ext uri="{BB962C8B-B14F-4D97-AF65-F5344CB8AC3E}">
        <p14:creationId xmlns:p14="http://schemas.microsoft.com/office/powerpoint/2010/main" val="3077878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D193C-A6E5-47AD-9C7E-93D2A58AEAD8}" type="slidenum">
              <a:rPr lang="en-US" smtClean="0"/>
              <a:t>17</a:t>
            </a:fld>
            <a:endParaRPr lang="en-US"/>
          </a:p>
        </p:txBody>
      </p:sp>
    </p:spTree>
    <p:extLst>
      <p:ext uri="{BB962C8B-B14F-4D97-AF65-F5344CB8AC3E}">
        <p14:creationId xmlns:p14="http://schemas.microsoft.com/office/powerpoint/2010/main" val="36928970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D193C-A6E5-47AD-9C7E-93D2A58AEAD8}" type="slidenum">
              <a:rPr lang="en-US" smtClean="0"/>
              <a:t>18</a:t>
            </a:fld>
            <a:endParaRPr lang="en-US"/>
          </a:p>
        </p:txBody>
      </p:sp>
    </p:spTree>
    <p:extLst>
      <p:ext uri="{BB962C8B-B14F-4D97-AF65-F5344CB8AC3E}">
        <p14:creationId xmlns:p14="http://schemas.microsoft.com/office/powerpoint/2010/main" val="1061967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D193C-A6E5-47AD-9C7E-93D2A58AEAD8}" type="slidenum">
              <a:rPr lang="en-US" smtClean="0"/>
              <a:t>2</a:t>
            </a:fld>
            <a:endParaRPr lang="en-US"/>
          </a:p>
        </p:txBody>
      </p:sp>
    </p:spTree>
    <p:extLst>
      <p:ext uri="{BB962C8B-B14F-4D97-AF65-F5344CB8AC3E}">
        <p14:creationId xmlns:p14="http://schemas.microsoft.com/office/powerpoint/2010/main" val="139240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D193C-A6E5-47AD-9C7E-93D2A58AEAD8}" type="slidenum">
              <a:rPr lang="en-US" smtClean="0"/>
              <a:t>3</a:t>
            </a:fld>
            <a:endParaRPr lang="en-US"/>
          </a:p>
        </p:txBody>
      </p:sp>
    </p:spTree>
    <p:extLst>
      <p:ext uri="{BB962C8B-B14F-4D97-AF65-F5344CB8AC3E}">
        <p14:creationId xmlns:p14="http://schemas.microsoft.com/office/powerpoint/2010/main" val="3473838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D193C-A6E5-47AD-9C7E-93D2A58AEAD8}" type="slidenum">
              <a:rPr lang="en-US" smtClean="0"/>
              <a:t>4</a:t>
            </a:fld>
            <a:endParaRPr lang="en-US"/>
          </a:p>
        </p:txBody>
      </p:sp>
    </p:spTree>
    <p:extLst>
      <p:ext uri="{BB962C8B-B14F-4D97-AF65-F5344CB8AC3E}">
        <p14:creationId xmlns:p14="http://schemas.microsoft.com/office/powerpoint/2010/main" val="1556375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D193C-A6E5-47AD-9C7E-93D2A58AEAD8}" type="slidenum">
              <a:rPr lang="en-US" smtClean="0"/>
              <a:t>5</a:t>
            </a:fld>
            <a:endParaRPr lang="en-US"/>
          </a:p>
        </p:txBody>
      </p:sp>
    </p:spTree>
    <p:extLst>
      <p:ext uri="{BB962C8B-B14F-4D97-AF65-F5344CB8AC3E}">
        <p14:creationId xmlns:p14="http://schemas.microsoft.com/office/powerpoint/2010/main" val="2143821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D193C-A6E5-47AD-9C7E-93D2A58AEAD8}" type="slidenum">
              <a:rPr lang="en-US" smtClean="0"/>
              <a:t>6</a:t>
            </a:fld>
            <a:endParaRPr lang="en-US"/>
          </a:p>
        </p:txBody>
      </p:sp>
    </p:spTree>
    <p:extLst>
      <p:ext uri="{BB962C8B-B14F-4D97-AF65-F5344CB8AC3E}">
        <p14:creationId xmlns:p14="http://schemas.microsoft.com/office/powerpoint/2010/main" val="3085981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D193C-A6E5-47AD-9C7E-93D2A58AEAD8}" type="slidenum">
              <a:rPr lang="en-US" smtClean="0"/>
              <a:t>7</a:t>
            </a:fld>
            <a:endParaRPr lang="en-US"/>
          </a:p>
        </p:txBody>
      </p:sp>
    </p:spTree>
    <p:extLst>
      <p:ext uri="{BB962C8B-B14F-4D97-AF65-F5344CB8AC3E}">
        <p14:creationId xmlns:p14="http://schemas.microsoft.com/office/powerpoint/2010/main" val="40107286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D193C-A6E5-47AD-9C7E-93D2A58AEAD8}" type="slidenum">
              <a:rPr lang="en-US" smtClean="0"/>
              <a:t>8</a:t>
            </a:fld>
            <a:endParaRPr lang="en-US"/>
          </a:p>
        </p:txBody>
      </p:sp>
    </p:spTree>
    <p:extLst>
      <p:ext uri="{BB962C8B-B14F-4D97-AF65-F5344CB8AC3E}">
        <p14:creationId xmlns:p14="http://schemas.microsoft.com/office/powerpoint/2010/main" val="2490490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6D193C-A6E5-47AD-9C7E-93D2A58AEAD8}" type="slidenum">
              <a:rPr lang="en-US" smtClean="0"/>
              <a:t>9</a:t>
            </a:fld>
            <a:endParaRPr lang="en-US"/>
          </a:p>
        </p:txBody>
      </p:sp>
    </p:spTree>
    <p:extLst>
      <p:ext uri="{BB962C8B-B14F-4D97-AF65-F5344CB8AC3E}">
        <p14:creationId xmlns:p14="http://schemas.microsoft.com/office/powerpoint/2010/main" val="3249920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A80EDA-AE06-4B78-AEA1-0AFE8A2C6DD1}"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B2768-187D-43BD-9525-637B47769018}" type="slidenum">
              <a:rPr lang="en-US" smtClean="0"/>
              <a:t>‹#›</a:t>
            </a:fld>
            <a:endParaRPr lang="en-US"/>
          </a:p>
        </p:txBody>
      </p:sp>
    </p:spTree>
    <p:extLst>
      <p:ext uri="{BB962C8B-B14F-4D97-AF65-F5344CB8AC3E}">
        <p14:creationId xmlns:p14="http://schemas.microsoft.com/office/powerpoint/2010/main" val="2632231584"/>
      </p:ext>
    </p:extLst>
  </p:cSld>
  <p:clrMapOvr>
    <a:masterClrMapping/>
  </p:clrMapOvr>
  <p:transition spd="slow">
    <p:push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A80EDA-AE06-4B78-AEA1-0AFE8A2C6DD1}"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B2768-187D-43BD-9525-637B47769018}" type="slidenum">
              <a:rPr lang="en-US" smtClean="0"/>
              <a:t>‹#›</a:t>
            </a:fld>
            <a:endParaRPr lang="en-US"/>
          </a:p>
        </p:txBody>
      </p:sp>
    </p:spTree>
    <p:extLst>
      <p:ext uri="{BB962C8B-B14F-4D97-AF65-F5344CB8AC3E}">
        <p14:creationId xmlns:p14="http://schemas.microsoft.com/office/powerpoint/2010/main" val="11129442"/>
      </p:ext>
    </p:extLst>
  </p:cSld>
  <p:clrMapOvr>
    <a:masterClrMapping/>
  </p:clrMapOvr>
  <p:transition spd="slow">
    <p:push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A80EDA-AE06-4B78-AEA1-0AFE8A2C6DD1}"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B2768-187D-43BD-9525-637B47769018}" type="slidenum">
              <a:rPr lang="en-US" smtClean="0"/>
              <a:t>‹#›</a:t>
            </a:fld>
            <a:endParaRPr lang="en-US"/>
          </a:p>
        </p:txBody>
      </p:sp>
    </p:spTree>
    <p:extLst>
      <p:ext uri="{BB962C8B-B14F-4D97-AF65-F5344CB8AC3E}">
        <p14:creationId xmlns:p14="http://schemas.microsoft.com/office/powerpoint/2010/main" val="1154072599"/>
      </p:ext>
    </p:extLst>
  </p:cSld>
  <p:clrMapOvr>
    <a:masterClrMapping/>
  </p:clrMapOvr>
  <p:transition spd="slow">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A80EDA-AE06-4B78-AEA1-0AFE8A2C6DD1}"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B2768-187D-43BD-9525-637B47769018}" type="slidenum">
              <a:rPr lang="en-US" smtClean="0"/>
              <a:t>‹#›</a:t>
            </a:fld>
            <a:endParaRPr lang="en-US"/>
          </a:p>
        </p:txBody>
      </p:sp>
    </p:spTree>
    <p:extLst>
      <p:ext uri="{BB962C8B-B14F-4D97-AF65-F5344CB8AC3E}">
        <p14:creationId xmlns:p14="http://schemas.microsoft.com/office/powerpoint/2010/main" val="2907546526"/>
      </p:ext>
    </p:extLst>
  </p:cSld>
  <p:clrMapOvr>
    <a:masterClrMapping/>
  </p:clrMapOvr>
  <p:transition spd="slow">
    <p:push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A80EDA-AE06-4B78-AEA1-0AFE8A2C6DD1}" type="datetimeFigureOut">
              <a:rPr lang="en-US" smtClean="0"/>
              <a:t>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B2768-187D-43BD-9525-637B47769018}" type="slidenum">
              <a:rPr lang="en-US" smtClean="0"/>
              <a:t>‹#›</a:t>
            </a:fld>
            <a:endParaRPr lang="en-US"/>
          </a:p>
        </p:txBody>
      </p:sp>
    </p:spTree>
    <p:extLst>
      <p:ext uri="{BB962C8B-B14F-4D97-AF65-F5344CB8AC3E}">
        <p14:creationId xmlns:p14="http://schemas.microsoft.com/office/powerpoint/2010/main" val="1523604229"/>
      </p:ext>
    </p:extLst>
  </p:cSld>
  <p:clrMapOvr>
    <a:masterClrMapping/>
  </p:clrMapOvr>
  <p:transition spd="slow">
    <p:push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A80EDA-AE06-4B78-AEA1-0AFE8A2C6DD1}" type="datetimeFigureOut">
              <a:rPr lang="en-US" smtClean="0"/>
              <a:t>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3B2768-187D-43BD-9525-637B47769018}" type="slidenum">
              <a:rPr lang="en-US" smtClean="0"/>
              <a:t>‹#›</a:t>
            </a:fld>
            <a:endParaRPr lang="en-US"/>
          </a:p>
        </p:txBody>
      </p:sp>
    </p:spTree>
    <p:extLst>
      <p:ext uri="{BB962C8B-B14F-4D97-AF65-F5344CB8AC3E}">
        <p14:creationId xmlns:p14="http://schemas.microsoft.com/office/powerpoint/2010/main" val="3389011738"/>
      </p:ext>
    </p:extLst>
  </p:cSld>
  <p:clrMapOvr>
    <a:masterClrMapping/>
  </p:clrMapOvr>
  <p:transition spd="slow">
    <p:push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A80EDA-AE06-4B78-AEA1-0AFE8A2C6DD1}" type="datetimeFigureOut">
              <a:rPr lang="en-US" smtClean="0"/>
              <a:t>2/18/2018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3B2768-187D-43BD-9525-637B47769018}" type="slidenum">
              <a:rPr lang="en-US" smtClean="0"/>
              <a:t>‹#›</a:t>
            </a:fld>
            <a:endParaRPr lang="en-US"/>
          </a:p>
        </p:txBody>
      </p:sp>
    </p:spTree>
    <p:extLst>
      <p:ext uri="{BB962C8B-B14F-4D97-AF65-F5344CB8AC3E}">
        <p14:creationId xmlns:p14="http://schemas.microsoft.com/office/powerpoint/2010/main" val="2830819936"/>
      </p:ext>
    </p:extLst>
  </p:cSld>
  <p:clrMapOvr>
    <a:masterClrMapping/>
  </p:clrMapOvr>
  <p:transition spd="slow">
    <p:push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A80EDA-AE06-4B78-AEA1-0AFE8A2C6DD1}" type="datetimeFigureOut">
              <a:rPr lang="en-US" smtClean="0"/>
              <a:t>2/18/2018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3B2768-187D-43BD-9525-637B47769018}" type="slidenum">
              <a:rPr lang="en-US" smtClean="0"/>
              <a:t>‹#›</a:t>
            </a:fld>
            <a:endParaRPr lang="en-US"/>
          </a:p>
        </p:txBody>
      </p:sp>
    </p:spTree>
    <p:extLst>
      <p:ext uri="{BB962C8B-B14F-4D97-AF65-F5344CB8AC3E}">
        <p14:creationId xmlns:p14="http://schemas.microsoft.com/office/powerpoint/2010/main" val="201135592"/>
      </p:ext>
    </p:extLst>
  </p:cSld>
  <p:clrMapOvr>
    <a:masterClrMapping/>
  </p:clrMapOvr>
  <p:transition spd="slow">
    <p:push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A80EDA-AE06-4B78-AEA1-0AFE8A2C6DD1}" type="datetimeFigureOut">
              <a:rPr lang="en-US" smtClean="0"/>
              <a:t>2/18/2018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3B2768-187D-43BD-9525-637B47769018}" type="slidenum">
              <a:rPr lang="en-US" smtClean="0"/>
              <a:t>‹#›</a:t>
            </a:fld>
            <a:endParaRPr lang="en-US"/>
          </a:p>
        </p:txBody>
      </p:sp>
    </p:spTree>
    <p:extLst>
      <p:ext uri="{BB962C8B-B14F-4D97-AF65-F5344CB8AC3E}">
        <p14:creationId xmlns:p14="http://schemas.microsoft.com/office/powerpoint/2010/main" val="3457690253"/>
      </p:ext>
    </p:extLst>
  </p:cSld>
  <p:clrMapOvr>
    <a:masterClrMapping/>
  </p:clrMapOvr>
  <p:transition spd="slow">
    <p:push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A80EDA-AE06-4B78-AEA1-0AFE8A2C6DD1}" type="datetimeFigureOut">
              <a:rPr lang="en-US" smtClean="0"/>
              <a:t>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3B2768-187D-43BD-9525-637B47769018}" type="slidenum">
              <a:rPr lang="en-US" smtClean="0"/>
              <a:t>‹#›</a:t>
            </a:fld>
            <a:endParaRPr lang="en-US"/>
          </a:p>
        </p:txBody>
      </p:sp>
    </p:spTree>
    <p:extLst>
      <p:ext uri="{BB962C8B-B14F-4D97-AF65-F5344CB8AC3E}">
        <p14:creationId xmlns:p14="http://schemas.microsoft.com/office/powerpoint/2010/main" val="3866986904"/>
      </p:ext>
    </p:extLst>
  </p:cSld>
  <p:clrMapOvr>
    <a:masterClrMapping/>
  </p:clrMapOvr>
  <p:transition spd="slow">
    <p:push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A80EDA-AE06-4B78-AEA1-0AFE8A2C6DD1}" type="datetimeFigureOut">
              <a:rPr lang="en-US" smtClean="0"/>
              <a:t>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3B2768-187D-43BD-9525-637B47769018}" type="slidenum">
              <a:rPr lang="en-US" smtClean="0"/>
              <a:t>‹#›</a:t>
            </a:fld>
            <a:endParaRPr lang="en-US"/>
          </a:p>
        </p:txBody>
      </p:sp>
    </p:spTree>
    <p:extLst>
      <p:ext uri="{BB962C8B-B14F-4D97-AF65-F5344CB8AC3E}">
        <p14:creationId xmlns:p14="http://schemas.microsoft.com/office/powerpoint/2010/main" val="1630787510"/>
      </p:ext>
    </p:extLst>
  </p:cSld>
  <p:clrMapOvr>
    <a:masterClrMapping/>
  </p:clrMapOvr>
  <p:transition spd="slow">
    <p:push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A80EDA-AE06-4B78-AEA1-0AFE8A2C6DD1}" type="datetimeFigureOut">
              <a:rPr lang="en-US" smtClean="0"/>
              <a:t>2/18/2018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3B2768-187D-43BD-9525-637B47769018}" type="slidenum">
              <a:rPr lang="en-US" smtClean="0"/>
              <a:t>‹#›</a:t>
            </a:fld>
            <a:endParaRPr lang="en-US"/>
          </a:p>
        </p:txBody>
      </p:sp>
    </p:spTree>
    <p:extLst>
      <p:ext uri="{BB962C8B-B14F-4D97-AF65-F5344CB8AC3E}">
        <p14:creationId xmlns:p14="http://schemas.microsoft.com/office/powerpoint/2010/main" val="3248969851"/>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push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97836"/>
            <a:ext cx="9144000" cy="4025198"/>
          </a:xfrm>
          <a:prstGeom prst="rect">
            <a:avLst/>
          </a:prstGeom>
          <a:ln>
            <a:noFill/>
          </a:ln>
          <a:effectLst>
            <a:softEdge rad="112500"/>
          </a:effectLst>
        </p:spPr>
      </p:pic>
      <p:sp>
        <p:nvSpPr>
          <p:cNvPr id="3" name="TextBox 2"/>
          <p:cNvSpPr txBox="1"/>
          <p:nvPr/>
        </p:nvSpPr>
        <p:spPr>
          <a:xfrm>
            <a:off x="0" y="228600"/>
            <a:ext cx="9144000" cy="923330"/>
          </a:xfrm>
          <a:prstGeom prst="rect">
            <a:avLst/>
          </a:prstGeom>
          <a:noFill/>
          <a:effectLst>
            <a:outerShdw blurRad="50800" dist="50800" dir="5400000" algn="ctr" rotWithShape="0">
              <a:schemeClr val="bg1"/>
            </a:outerShdw>
          </a:effectLst>
        </p:spPr>
        <p:txBody>
          <a:bodyPr wrap="square" rtlCol="0">
            <a:spAutoFit/>
          </a:bodyPr>
          <a:lstStyle/>
          <a:p>
            <a:r>
              <a:rPr lang="en-US" sz="5400" dirty="0">
                <a:solidFill>
                  <a:srgbClr val="FFFF00"/>
                </a:solidFill>
                <a:latin typeface="Arial Rounded MT Bold" panose="020F0704030504030204" pitchFamily="34" charset="0"/>
              </a:rPr>
              <a:t>The Bond between</a:t>
            </a:r>
          </a:p>
        </p:txBody>
      </p:sp>
      <p:sp>
        <p:nvSpPr>
          <p:cNvPr id="4" name="TextBox 3"/>
          <p:cNvSpPr txBox="1"/>
          <p:nvPr/>
        </p:nvSpPr>
        <p:spPr>
          <a:xfrm>
            <a:off x="0" y="4068831"/>
            <a:ext cx="9144000" cy="1323439"/>
          </a:xfrm>
          <a:prstGeom prst="rect">
            <a:avLst/>
          </a:prstGeom>
          <a:noFill/>
          <a:effectLst>
            <a:outerShdw blurRad="50800" dist="50800" dir="5400000" algn="ctr" rotWithShape="0">
              <a:schemeClr val="bg1"/>
            </a:outerShdw>
          </a:effectLst>
        </p:spPr>
        <p:txBody>
          <a:bodyPr wrap="square" rtlCol="0">
            <a:spAutoFit/>
          </a:bodyPr>
          <a:lstStyle/>
          <a:p>
            <a:pPr algn="ctr"/>
            <a:r>
              <a:rPr lang="en-US" sz="8000" b="1" dirty="0">
                <a:solidFill>
                  <a:srgbClr val="FF0000"/>
                </a:solidFill>
                <a:latin typeface="Calisto MT" panose="02040603050505030304" pitchFamily="18" charset="0"/>
              </a:rPr>
              <a:t>LOVE</a:t>
            </a:r>
            <a:r>
              <a:rPr lang="en-US" sz="8000" b="1" dirty="0">
                <a:latin typeface="Calisto MT" panose="02040603050505030304" pitchFamily="18" charset="0"/>
              </a:rPr>
              <a:t>  </a:t>
            </a:r>
            <a:r>
              <a:rPr lang="en-US" sz="8000" b="1" dirty="0">
                <a:solidFill>
                  <a:srgbClr val="FFC000"/>
                </a:solidFill>
                <a:latin typeface="Calisto MT" panose="02040603050505030304" pitchFamily="18" charset="0"/>
              </a:rPr>
              <a:t>&amp;  </a:t>
            </a:r>
            <a:r>
              <a:rPr lang="en-US" sz="8000" b="1" dirty="0">
                <a:solidFill>
                  <a:schemeClr val="accent3">
                    <a:lumMod val="75000"/>
                  </a:schemeClr>
                </a:solidFill>
                <a:latin typeface="Calisto MT" panose="02040603050505030304" pitchFamily="18" charset="0"/>
              </a:rPr>
              <a:t>TRUTH</a:t>
            </a:r>
          </a:p>
        </p:txBody>
      </p:sp>
      <p:sp>
        <p:nvSpPr>
          <p:cNvPr id="5" name="Rectangle 4"/>
          <p:cNvSpPr/>
          <p:nvPr/>
        </p:nvSpPr>
        <p:spPr>
          <a:xfrm>
            <a:off x="0" y="5404070"/>
            <a:ext cx="9144000" cy="1409617"/>
          </a:xfrm>
          <a:prstGeom prst="rect">
            <a:avLst/>
          </a:prstGeom>
          <a:effectLst>
            <a:outerShdw blurRad="50800" dist="50800" dir="5400000" algn="ctr" rotWithShape="0">
              <a:schemeClr val="bg1"/>
            </a:outerShdw>
          </a:effectLst>
        </p:spPr>
        <p:txBody>
          <a:bodyPr wrap="square">
            <a:spAutoFit/>
          </a:bodyPr>
          <a:lstStyle/>
          <a:p>
            <a:pPr algn="ctr">
              <a:lnSpc>
                <a:spcPct val="107000"/>
              </a:lnSpc>
            </a:pP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a:effectLst/>
                <a:latin typeface="Tempus Sans ITC" panose="04020404030D07020202" pitchFamily="82" charset="0"/>
                <a:ea typeface="Calibri" panose="020F0502020204030204" pitchFamily="34" charset="0"/>
                <a:cs typeface="Times New Roman" panose="02020603050405020304" pitchFamily="18" charset="0"/>
              </a:rPr>
              <a:t>Love rejoices with the truth</a:t>
            </a:r>
          </a:p>
          <a:p>
            <a:pPr algn="ctr">
              <a:lnSpc>
                <a:spcPct val="107000"/>
              </a:lnSpc>
            </a:pPr>
            <a:r>
              <a:rPr lang="en-US" sz="4000" b="1" dirty="0">
                <a:latin typeface="Tempus Sans ITC" panose="04020404030D07020202" pitchFamily="82" charset="0"/>
                <a:ea typeface="Calibri" panose="020F0502020204030204" pitchFamily="34" charset="0"/>
                <a:cs typeface="Times New Roman" panose="02020603050405020304" pitchFamily="18" charset="0"/>
              </a:rPr>
              <a:t>1 Corinthians 13:6</a:t>
            </a:r>
            <a:endParaRPr lang="en-US" sz="40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1065364"/>
      </p:ext>
    </p:extLst>
  </p:cSld>
  <p:clrMapOvr>
    <a:masterClrMapping/>
  </p:clrMapOvr>
  <p:transition spd="slow">
    <p:push dir="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1388" y="3834871"/>
            <a:ext cx="4042612" cy="3023129"/>
          </a:xfrm>
          <a:prstGeom prst="rect">
            <a:avLst/>
          </a:prstGeom>
        </p:spPr>
      </p:pic>
      <p:sp>
        <p:nvSpPr>
          <p:cNvPr id="4" name="TextBox 3"/>
          <p:cNvSpPr txBox="1"/>
          <p:nvPr/>
        </p:nvSpPr>
        <p:spPr>
          <a:xfrm>
            <a:off x="0" y="336884"/>
            <a:ext cx="9144000" cy="3785652"/>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algn="ctr"/>
            <a:r>
              <a:rPr lang="en-US" sz="4000" b="1" dirty="0">
                <a:latin typeface="Tempus Sans ITC" panose="04020404030D07020202" pitchFamily="82" charset="0"/>
              </a:rPr>
              <a:t>The </a:t>
            </a:r>
            <a:r>
              <a:rPr lang="en-US" sz="4000" b="1" i="1" dirty="0">
                <a:solidFill>
                  <a:srgbClr val="FFFF00"/>
                </a:solidFill>
                <a:latin typeface="Tempus Sans ITC" panose="04020404030D07020202" pitchFamily="82" charset="0"/>
              </a:rPr>
              <a:t>true</a:t>
            </a:r>
            <a:r>
              <a:rPr lang="en-US" sz="4000" b="1" dirty="0">
                <a:latin typeface="Tempus Sans ITC" panose="04020404030D07020202" pitchFamily="82" charset="0"/>
              </a:rPr>
              <a:t> light that gives light to every man was coming into the world…the Word became flesh and made his dwelling among us.  We have seen his glory, the glory of the One and Only, who came from the Father, full of grace and </a:t>
            </a:r>
            <a:r>
              <a:rPr lang="en-US" sz="4000" b="1" i="1" dirty="0">
                <a:solidFill>
                  <a:srgbClr val="FFFF00"/>
                </a:solidFill>
                <a:latin typeface="Tempus Sans ITC" panose="04020404030D07020202" pitchFamily="82" charset="0"/>
              </a:rPr>
              <a:t>truth.</a:t>
            </a:r>
          </a:p>
        </p:txBody>
      </p:sp>
      <p:sp>
        <p:nvSpPr>
          <p:cNvPr id="5" name="Rectangle 4"/>
          <p:cNvSpPr/>
          <p:nvPr/>
        </p:nvSpPr>
        <p:spPr>
          <a:xfrm>
            <a:off x="0" y="4782382"/>
            <a:ext cx="5101388" cy="707886"/>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r>
              <a:rPr lang="en-US" sz="4000" b="1" dirty="0">
                <a:latin typeface="Tempus Sans ITC" panose="04020404030D07020202" pitchFamily="82" charset="0"/>
                <a:ea typeface="Calibri" panose="020F0502020204030204" pitchFamily="34" charset="0"/>
              </a:rPr>
              <a:t>John 1:9, 14</a:t>
            </a:r>
            <a:endParaRPr lang="en-US" sz="4000" b="1" dirty="0">
              <a:latin typeface="Tempus Sans ITC" panose="04020404030D07020202" pitchFamily="82" charset="0"/>
            </a:endParaRPr>
          </a:p>
        </p:txBody>
      </p:sp>
      <p:sp>
        <p:nvSpPr>
          <p:cNvPr id="6" name="Rectangle 5"/>
          <p:cNvSpPr/>
          <p:nvPr/>
        </p:nvSpPr>
        <p:spPr>
          <a:xfrm>
            <a:off x="0" y="5659770"/>
            <a:ext cx="8165432" cy="707886"/>
          </a:xfrm>
          <a:prstGeom prst="rect">
            <a:avLst/>
          </a:prstGeom>
          <a:effectLst>
            <a:outerShdw blurRad="50800" dist="50800" dir="5400000" algn="ctr" rotWithShape="0">
              <a:schemeClr val="bg1"/>
            </a:outerShdw>
          </a:effectLst>
        </p:spPr>
        <p:txBody>
          <a:bodyPr wrap="square">
            <a:spAutoFit/>
          </a:bodyPr>
          <a:lstStyle/>
          <a:p>
            <a:pPr algn="ctr"/>
            <a:r>
              <a:rPr lang="en-US" sz="4000" b="1" dirty="0">
                <a:solidFill>
                  <a:srgbClr val="FFFF00"/>
                </a:solidFill>
                <a:latin typeface="Tempus Sans ITC" panose="04020404030D07020202" pitchFamily="82" charset="0"/>
                <a:ea typeface="Calibri" panose="020F0502020204030204" pitchFamily="34" charset="0"/>
              </a:rPr>
              <a:t>“Not hidden”</a:t>
            </a:r>
            <a:endParaRPr lang="en-US" sz="4000" b="1" dirty="0">
              <a:solidFill>
                <a:srgbClr val="FFFF00"/>
              </a:solidFill>
              <a:latin typeface="Tempus Sans ITC" panose="04020404030D07020202" pitchFamily="82" charset="0"/>
            </a:endParaRPr>
          </a:p>
        </p:txBody>
      </p:sp>
    </p:spTree>
    <p:extLst>
      <p:ext uri="{BB962C8B-B14F-4D97-AF65-F5344CB8AC3E}">
        <p14:creationId xmlns:p14="http://schemas.microsoft.com/office/powerpoint/2010/main" val="11505146"/>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1388" y="3834871"/>
            <a:ext cx="4042612" cy="3023129"/>
          </a:xfrm>
          <a:prstGeom prst="rect">
            <a:avLst/>
          </a:prstGeom>
        </p:spPr>
      </p:pic>
      <p:sp>
        <p:nvSpPr>
          <p:cNvPr id="3" name="TextBox 2"/>
          <p:cNvSpPr txBox="1"/>
          <p:nvPr/>
        </p:nvSpPr>
        <p:spPr>
          <a:xfrm>
            <a:off x="-1" y="962526"/>
            <a:ext cx="9144000" cy="2554545"/>
          </a:xfrm>
          <a:prstGeom prst="rect">
            <a:avLst/>
          </a:prstGeom>
          <a:noFill/>
        </p:spPr>
        <p:txBody>
          <a:bodyPr wrap="square" rtlCol="0">
            <a:spAutoFit/>
          </a:bodyPr>
          <a:lstStyle/>
          <a:p>
            <a:pPr algn="ctr"/>
            <a:r>
              <a:rPr lang="en-US" sz="4000" b="1" dirty="0">
                <a:latin typeface="Tempus Sans ITC" panose="04020404030D07020202" pitchFamily="82" charset="0"/>
              </a:rPr>
              <a:t>From the fullness of his grace we have all received one blessing after another.  For the law was given through Moses; grace and </a:t>
            </a:r>
            <a:r>
              <a:rPr lang="en-US" sz="4000" b="1" i="1" dirty="0">
                <a:solidFill>
                  <a:srgbClr val="FFFF00"/>
                </a:solidFill>
                <a:latin typeface="Tempus Sans ITC" panose="04020404030D07020202" pitchFamily="82" charset="0"/>
              </a:rPr>
              <a:t>truth</a:t>
            </a:r>
            <a:r>
              <a:rPr lang="en-US" sz="4000" b="1" dirty="0">
                <a:latin typeface="Tempus Sans ITC" panose="04020404030D07020202" pitchFamily="82" charset="0"/>
              </a:rPr>
              <a:t> came through Jesus Christ. </a:t>
            </a:r>
            <a:endParaRPr lang="en-US" sz="4000" b="1" i="1" dirty="0">
              <a:solidFill>
                <a:srgbClr val="FFFF00"/>
              </a:solidFill>
              <a:latin typeface="Tempus Sans ITC" panose="04020404030D07020202" pitchFamily="82" charset="0"/>
            </a:endParaRPr>
          </a:p>
        </p:txBody>
      </p:sp>
      <p:sp>
        <p:nvSpPr>
          <p:cNvPr id="4" name="Rectangle 3"/>
          <p:cNvSpPr/>
          <p:nvPr/>
        </p:nvSpPr>
        <p:spPr>
          <a:xfrm>
            <a:off x="0" y="5136325"/>
            <a:ext cx="5101388" cy="707886"/>
          </a:xfrm>
          <a:prstGeom prst="rect">
            <a:avLst/>
          </a:prstGeom>
          <a:effectLst>
            <a:outerShdw blurRad="50800" dist="50800" dir="5400000" algn="ctr" rotWithShape="0">
              <a:schemeClr val="bg1"/>
            </a:outerShdw>
          </a:effectLst>
        </p:spPr>
        <p:txBody>
          <a:bodyPr wrap="square">
            <a:spAutoFit/>
          </a:bodyPr>
          <a:lstStyle/>
          <a:p>
            <a:pPr algn="ctr"/>
            <a:r>
              <a:rPr lang="en-US" sz="4000" b="1" dirty="0">
                <a:latin typeface="Tempus Sans ITC" panose="04020404030D07020202" pitchFamily="82" charset="0"/>
                <a:ea typeface="Calibri" panose="020F0502020204030204" pitchFamily="34" charset="0"/>
              </a:rPr>
              <a:t>John 1:16, 17</a:t>
            </a:r>
            <a:endParaRPr lang="en-US" sz="4000" b="1" dirty="0">
              <a:latin typeface="Tempus Sans ITC" panose="04020404030D07020202" pitchFamily="82" charset="0"/>
            </a:endParaRPr>
          </a:p>
        </p:txBody>
      </p:sp>
    </p:spTree>
    <p:extLst>
      <p:ext uri="{BB962C8B-B14F-4D97-AF65-F5344CB8AC3E}">
        <p14:creationId xmlns:p14="http://schemas.microsoft.com/office/powerpoint/2010/main" val="3397584522"/>
      </p:ext>
    </p:extLst>
  </p:cSld>
  <p:clrMapOvr>
    <a:masterClrMapping/>
  </p:clrMapOvr>
  <p:transition spd="slow">
    <p:push dir="r"/>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1388" y="3834871"/>
            <a:ext cx="4042612" cy="3023129"/>
          </a:xfrm>
          <a:prstGeom prst="rect">
            <a:avLst/>
          </a:prstGeom>
        </p:spPr>
      </p:pic>
      <p:sp>
        <p:nvSpPr>
          <p:cNvPr id="3" name="TextBox 2"/>
          <p:cNvSpPr txBox="1"/>
          <p:nvPr/>
        </p:nvSpPr>
        <p:spPr>
          <a:xfrm>
            <a:off x="0" y="166005"/>
            <a:ext cx="8903368" cy="707886"/>
          </a:xfrm>
          <a:prstGeom prst="rect">
            <a:avLst/>
          </a:prstGeom>
          <a:noFill/>
        </p:spPr>
        <p:txBody>
          <a:bodyPr wrap="square" rtlCol="0">
            <a:spAutoFit/>
          </a:bodyPr>
          <a:lstStyle/>
          <a:p>
            <a:pPr algn="ctr"/>
            <a:r>
              <a:rPr lang="en-US" sz="4000" b="1" dirty="0">
                <a:solidFill>
                  <a:srgbClr val="FFFF00"/>
                </a:solidFill>
                <a:latin typeface="Tempus Sans ITC" panose="04020404030D07020202" pitchFamily="82" charset="0"/>
              </a:rPr>
              <a:t>Know Jesus is knowing the Truth</a:t>
            </a:r>
            <a:endParaRPr lang="en-US" sz="4000" b="1" i="1" dirty="0">
              <a:solidFill>
                <a:srgbClr val="FFFF00"/>
              </a:solidFill>
              <a:latin typeface="Tempus Sans ITC" panose="04020404030D07020202" pitchFamily="82" charset="0"/>
            </a:endParaRPr>
          </a:p>
        </p:txBody>
      </p:sp>
      <p:sp>
        <p:nvSpPr>
          <p:cNvPr id="5" name="Rectangle 4"/>
          <p:cNvSpPr/>
          <p:nvPr/>
        </p:nvSpPr>
        <p:spPr>
          <a:xfrm>
            <a:off x="0" y="1014521"/>
            <a:ext cx="9144000" cy="3649076"/>
          </a:xfrm>
          <a:prstGeom prst="rect">
            <a:avLst/>
          </a:prstGeom>
        </p:spPr>
        <p:txBody>
          <a:bodyPr wrap="square">
            <a:spAutoFit/>
          </a:bodyPr>
          <a:lstStyle/>
          <a:p>
            <a:pPr marR="0" lvl="0" algn="ctr">
              <a:lnSpc>
                <a:spcPct val="107000"/>
              </a:lnSpc>
              <a:spcBef>
                <a:spcPts val="0"/>
              </a:spcBef>
              <a:spcAft>
                <a:spcPts val="0"/>
              </a:spcAft>
            </a:pPr>
            <a:r>
              <a:rPr lang="en-US" sz="3600" b="1" i="1" dirty="0">
                <a:solidFill>
                  <a:srgbClr val="FFC000"/>
                </a:solidFill>
                <a:effectLst/>
                <a:latin typeface="Tempus Sans ITC" panose="04020404030D07020202" pitchFamily="82" charset="0"/>
                <a:ea typeface="Calibri" panose="020F0502020204030204" pitchFamily="34" charset="0"/>
                <a:cs typeface="Times New Roman" panose="02020603050405020304" pitchFamily="18" charset="0"/>
              </a:rPr>
              <a:t>Putting his life into practice in my life</a:t>
            </a:r>
          </a:p>
          <a:p>
            <a:pPr marR="0" lvl="0" algn="ctr">
              <a:lnSpc>
                <a:spcPct val="107000"/>
              </a:lnSpc>
              <a:spcBef>
                <a:spcPts val="0"/>
              </a:spcBef>
              <a:spcAft>
                <a:spcPts val="0"/>
              </a:spcAft>
            </a:pPr>
            <a:r>
              <a:rPr lang="en-US" sz="3600" b="1" dirty="0">
                <a:latin typeface="Tempus Sans ITC" panose="04020404030D07020202" pitchFamily="82" charset="0"/>
                <a:ea typeface="Calibri" panose="020F0502020204030204" pitchFamily="34" charset="0"/>
                <a:cs typeface="Times New Roman" panose="02020603050405020304" pitchFamily="18" charset="0"/>
              </a:rPr>
              <a:t>The man who says, “I know him,” but does not </a:t>
            </a:r>
            <a:r>
              <a:rPr lang="en-US" sz="3600" b="1" dirty="0">
                <a:solidFill>
                  <a:srgbClr val="FFFF00"/>
                </a:solidFill>
                <a:latin typeface="Tempus Sans ITC" panose="04020404030D07020202" pitchFamily="82" charset="0"/>
                <a:ea typeface="Calibri" panose="020F0502020204030204" pitchFamily="34" charset="0"/>
                <a:cs typeface="Times New Roman" panose="02020603050405020304" pitchFamily="18" charset="0"/>
              </a:rPr>
              <a:t>do what he commands </a:t>
            </a:r>
            <a:r>
              <a:rPr lang="en-US" sz="3600" b="1" dirty="0">
                <a:latin typeface="Tempus Sans ITC" panose="04020404030D07020202" pitchFamily="82" charset="0"/>
                <a:ea typeface="Calibri" panose="020F0502020204030204" pitchFamily="34" charset="0"/>
                <a:cs typeface="Times New Roman" panose="02020603050405020304" pitchFamily="18" charset="0"/>
              </a:rPr>
              <a:t>is a liar, and the truth is not in him.  But </a:t>
            </a:r>
            <a:r>
              <a:rPr lang="en-US" sz="3600" b="1" dirty="0">
                <a:solidFill>
                  <a:srgbClr val="FFFF00"/>
                </a:solidFill>
                <a:latin typeface="Tempus Sans ITC" panose="04020404030D07020202" pitchFamily="82" charset="0"/>
                <a:ea typeface="Calibri" panose="020F0502020204030204" pitchFamily="34" charset="0"/>
                <a:cs typeface="Times New Roman" panose="02020603050405020304" pitchFamily="18" charset="0"/>
              </a:rPr>
              <a:t>if anyone obeys his word</a:t>
            </a:r>
            <a:r>
              <a:rPr lang="en-US" sz="3600" b="1" dirty="0">
                <a:latin typeface="Tempus Sans ITC" panose="04020404030D07020202" pitchFamily="82" charset="0"/>
                <a:ea typeface="Calibri" panose="020F0502020204030204" pitchFamily="34" charset="0"/>
                <a:cs typeface="Times New Roman" panose="02020603050405020304" pitchFamily="18" charset="0"/>
              </a:rPr>
              <a:t>, God’s love is truly made complete in him.  This is how we know we are in him: </a:t>
            </a:r>
          </a:p>
        </p:txBody>
      </p:sp>
      <p:sp>
        <p:nvSpPr>
          <p:cNvPr id="6" name="Rectangle 5"/>
          <p:cNvSpPr/>
          <p:nvPr/>
        </p:nvSpPr>
        <p:spPr>
          <a:xfrm>
            <a:off x="1" y="4740848"/>
            <a:ext cx="6192252" cy="1870705"/>
          </a:xfrm>
          <a:prstGeom prst="rect">
            <a:avLst/>
          </a:prstGeom>
        </p:spPr>
        <p:txBody>
          <a:bodyPr wrap="square">
            <a:spAutoFit/>
          </a:bodyPr>
          <a:lstStyle/>
          <a:p>
            <a:pPr marR="0" lvl="0" algn="ctr">
              <a:lnSpc>
                <a:spcPct val="107000"/>
              </a:lnSpc>
              <a:spcBef>
                <a:spcPts val="0"/>
              </a:spcBef>
              <a:spcAft>
                <a:spcPts val="0"/>
              </a:spcAft>
            </a:pPr>
            <a:r>
              <a:rPr lang="en-US" sz="3600" b="1" dirty="0">
                <a:solidFill>
                  <a:srgbClr val="FFFF00"/>
                </a:solidFill>
                <a:latin typeface="Tempus Sans ITC" panose="04020404030D07020202" pitchFamily="82" charset="0"/>
                <a:ea typeface="Calibri" panose="020F0502020204030204" pitchFamily="34" charset="0"/>
                <a:cs typeface="Times New Roman" panose="02020603050405020304" pitchFamily="18" charset="0"/>
              </a:rPr>
              <a:t>Whoever claims to live in him </a:t>
            </a:r>
          </a:p>
          <a:p>
            <a:pPr marR="0" lvl="0" algn="ctr">
              <a:lnSpc>
                <a:spcPct val="107000"/>
              </a:lnSpc>
              <a:spcBef>
                <a:spcPts val="0"/>
              </a:spcBef>
              <a:spcAft>
                <a:spcPts val="0"/>
              </a:spcAft>
            </a:pPr>
            <a:r>
              <a:rPr lang="en-US" sz="3600" b="1" dirty="0">
                <a:solidFill>
                  <a:srgbClr val="FFFF00"/>
                </a:solidFill>
                <a:latin typeface="Tempus Sans ITC" panose="04020404030D07020202" pitchFamily="82" charset="0"/>
                <a:ea typeface="Calibri" panose="020F0502020204030204" pitchFamily="34" charset="0"/>
                <a:cs typeface="Times New Roman" panose="02020603050405020304" pitchFamily="18" charset="0"/>
              </a:rPr>
              <a:t>must walk a Jesus did</a:t>
            </a:r>
          </a:p>
          <a:p>
            <a:pPr marR="0" lvl="0" algn="ctr">
              <a:lnSpc>
                <a:spcPct val="107000"/>
              </a:lnSpc>
              <a:spcBef>
                <a:spcPts val="0"/>
              </a:spcBef>
              <a:spcAft>
                <a:spcPts val="0"/>
              </a:spcAft>
            </a:pPr>
            <a:r>
              <a:rPr lang="en-US" sz="3600" b="1" dirty="0">
                <a:effectLst/>
                <a:latin typeface="Tempus Sans ITC" panose="04020404030D07020202" pitchFamily="82" charset="0"/>
                <a:ea typeface="Calibri" panose="020F0502020204030204" pitchFamily="34" charset="0"/>
                <a:cs typeface="Times New Roman" panose="02020603050405020304" pitchFamily="18" charset="0"/>
              </a:rPr>
              <a:t>1 John 2:4-6</a:t>
            </a:r>
          </a:p>
        </p:txBody>
      </p:sp>
    </p:spTree>
    <p:extLst>
      <p:ext uri="{BB962C8B-B14F-4D97-AF65-F5344CB8AC3E}">
        <p14:creationId xmlns:p14="http://schemas.microsoft.com/office/powerpoint/2010/main" val="817538819"/>
      </p:ext>
    </p:extLst>
  </p:cSld>
  <p:clrMapOvr>
    <a:masterClrMapping/>
  </p:clrMapOvr>
  <p:transition spd="slow">
    <p:push dir="r"/>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1388" y="3834871"/>
            <a:ext cx="4042612" cy="3023129"/>
          </a:xfrm>
          <a:prstGeom prst="rect">
            <a:avLst/>
          </a:prstGeom>
        </p:spPr>
      </p:pic>
      <p:sp>
        <p:nvSpPr>
          <p:cNvPr id="3" name="TextBox 2"/>
          <p:cNvSpPr txBox="1"/>
          <p:nvPr/>
        </p:nvSpPr>
        <p:spPr>
          <a:xfrm>
            <a:off x="0" y="166005"/>
            <a:ext cx="8903368" cy="707886"/>
          </a:xfrm>
          <a:prstGeom prst="rect">
            <a:avLst/>
          </a:prstGeom>
          <a:noFill/>
        </p:spPr>
        <p:txBody>
          <a:bodyPr wrap="square" rtlCol="0">
            <a:spAutoFit/>
          </a:bodyPr>
          <a:lstStyle/>
          <a:p>
            <a:pPr algn="ctr"/>
            <a:r>
              <a:rPr lang="en-US" sz="4000" b="1" dirty="0">
                <a:solidFill>
                  <a:srgbClr val="FFFF00"/>
                </a:solidFill>
                <a:latin typeface="Tempus Sans ITC" panose="04020404030D07020202" pitchFamily="82" charset="0"/>
              </a:rPr>
              <a:t>Know Jesus is knowing the Truth</a:t>
            </a:r>
            <a:endParaRPr lang="en-US" sz="4000" b="1" i="1" dirty="0">
              <a:solidFill>
                <a:srgbClr val="FFFF00"/>
              </a:solidFill>
              <a:latin typeface="Tempus Sans ITC" panose="04020404030D07020202" pitchFamily="82" charset="0"/>
            </a:endParaRPr>
          </a:p>
        </p:txBody>
      </p:sp>
      <p:sp>
        <p:nvSpPr>
          <p:cNvPr id="4" name="Rectangle 3"/>
          <p:cNvSpPr/>
          <p:nvPr/>
        </p:nvSpPr>
        <p:spPr>
          <a:xfrm>
            <a:off x="0" y="1173328"/>
            <a:ext cx="9144000" cy="3649076"/>
          </a:xfrm>
          <a:prstGeom prst="rect">
            <a:avLst/>
          </a:prstGeom>
        </p:spPr>
        <p:txBody>
          <a:bodyPr wrap="square">
            <a:spAutoFit/>
          </a:bodyPr>
          <a:lstStyle/>
          <a:p>
            <a:pPr marR="0" lvl="0" algn="ctr">
              <a:lnSpc>
                <a:spcPct val="107000"/>
              </a:lnSpc>
              <a:spcBef>
                <a:spcPts val="0"/>
              </a:spcBef>
              <a:spcAft>
                <a:spcPts val="0"/>
              </a:spcAft>
            </a:pPr>
            <a:r>
              <a:rPr lang="en-US" sz="3600" b="1" i="1" dirty="0">
                <a:solidFill>
                  <a:srgbClr val="FFC000"/>
                </a:solidFill>
                <a:effectLst/>
                <a:latin typeface="Tempus Sans ITC" panose="04020404030D07020202" pitchFamily="82" charset="0"/>
                <a:ea typeface="Calibri" panose="020F0502020204030204" pitchFamily="34" charset="0"/>
                <a:cs typeface="Times New Roman" panose="02020603050405020304" pitchFamily="18" charset="0"/>
              </a:rPr>
              <a:t>Putting his life into practice in my life</a:t>
            </a:r>
          </a:p>
          <a:p>
            <a:pPr marR="0" lvl="0" algn="ctr">
              <a:lnSpc>
                <a:spcPct val="107000"/>
              </a:lnSpc>
              <a:spcBef>
                <a:spcPts val="0"/>
              </a:spcBef>
              <a:spcAft>
                <a:spcPts val="0"/>
              </a:spcAft>
            </a:pPr>
            <a:endParaRPr lang="en-US" sz="3600" b="1" i="1" dirty="0">
              <a:solidFill>
                <a:srgbClr val="FFC000"/>
              </a:solidFill>
              <a:effectLst/>
              <a:latin typeface="Tempus Sans ITC" panose="04020404030D07020202" pitchFamily="82" charset="0"/>
              <a:ea typeface="Calibri" panose="020F0502020204030204" pitchFamily="34" charset="0"/>
              <a:cs typeface="Times New Roman" panose="02020603050405020304" pitchFamily="18" charset="0"/>
            </a:endParaRPr>
          </a:p>
          <a:p>
            <a:pPr marR="0" lvl="0" algn="ctr">
              <a:lnSpc>
                <a:spcPct val="107000"/>
              </a:lnSpc>
              <a:spcBef>
                <a:spcPts val="0"/>
              </a:spcBef>
              <a:spcAft>
                <a:spcPts val="0"/>
              </a:spcAft>
            </a:pPr>
            <a:r>
              <a:rPr lang="en-US" sz="3600" b="1" dirty="0">
                <a:latin typeface="Tempus Sans ITC" panose="04020404030D07020202" pitchFamily="82" charset="0"/>
                <a:ea typeface="Calibri" panose="020F0502020204030204" pitchFamily="34" charset="0"/>
                <a:cs typeface="Times New Roman" panose="02020603050405020304" pitchFamily="18" charset="0"/>
              </a:rPr>
              <a:t>…your children </a:t>
            </a:r>
            <a:r>
              <a:rPr lang="en-US" sz="3600" b="1" dirty="0">
                <a:solidFill>
                  <a:srgbClr val="FFFF00"/>
                </a:solidFill>
                <a:latin typeface="Tempus Sans ITC" panose="04020404030D07020202" pitchFamily="82" charset="0"/>
                <a:ea typeface="Calibri" panose="020F0502020204030204" pitchFamily="34" charset="0"/>
                <a:cs typeface="Times New Roman" panose="02020603050405020304" pitchFamily="18" charset="0"/>
              </a:rPr>
              <a:t>walking in the truth</a:t>
            </a:r>
            <a:r>
              <a:rPr lang="en-US" sz="3600" b="1" dirty="0">
                <a:latin typeface="Tempus Sans ITC" panose="04020404030D07020202" pitchFamily="82" charset="0"/>
                <a:ea typeface="Calibri" panose="020F0502020204030204" pitchFamily="34" charset="0"/>
                <a:cs typeface="Times New Roman" panose="02020603050405020304" pitchFamily="18" charset="0"/>
              </a:rPr>
              <a:t>…and this is love that </a:t>
            </a:r>
            <a:r>
              <a:rPr lang="en-US" sz="3600" b="1" dirty="0">
                <a:solidFill>
                  <a:srgbClr val="FFFF00"/>
                </a:solidFill>
                <a:latin typeface="Tempus Sans ITC" panose="04020404030D07020202" pitchFamily="82" charset="0"/>
                <a:ea typeface="Calibri" panose="020F0502020204030204" pitchFamily="34" charset="0"/>
                <a:cs typeface="Times New Roman" panose="02020603050405020304" pitchFamily="18" charset="0"/>
              </a:rPr>
              <a:t>we walk in obedience</a:t>
            </a:r>
            <a:r>
              <a:rPr lang="en-US" sz="3600" b="1" dirty="0">
                <a:latin typeface="Tempus Sans ITC" panose="04020404030D07020202" pitchFamily="82" charset="0"/>
                <a:ea typeface="Calibri" panose="020F0502020204030204" pitchFamily="34" charset="0"/>
                <a:cs typeface="Times New Roman" panose="02020603050405020304" pitchFamily="18" charset="0"/>
              </a:rPr>
              <a:t> to his commands…his command is that you </a:t>
            </a:r>
          </a:p>
          <a:p>
            <a:pPr marR="0" lvl="0" algn="ctr">
              <a:lnSpc>
                <a:spcPct val="107000"/>
              </a:lnSpc>
              <a:spcBef>
                <a:spcPts val="0"/>
              </a:spcBef>
              <a:spcAft>
                <a:spcPts val="0"/>
              </a:spcAft>
            </a:pPr>
            <a:r>
              <a:rPr lang="en-US" sz="3600" b="1" dirty="0">
                <a:solidFill>
                  <a:srgbClr val="FFFF00"/>
                </a:solidFill>
                <a:latin typeface="Tempus Sans ITC" panose="04020404030D07020202" pitchFamily="82" charset="0"/>
                <a:ea typeface="Calibri" panose="020F0502020204030204" pitchFamily="34" charset="0"/>
                <a:cs typeface="Times New Roman" panose="02020603050405020304" pitchFamily="18" charset="0"/>
              </a:rPr>
              <a:t>walk in love</a:t>
            </a:r>
          </a:p>
        </p:txBody>
      </p:sp>
      <p:sp>
        <p:nvSpPr>
          <p:cNvPr id="5" name="Rectangle 4"/>
          <p:cNvSpPr/>
          <p:nvPr/>
        </p:nvSpPr>
        <p:spPr>
          <a:xfrm>
            <a:off x="0" y="5121841"/>
            <a:ext cx="6192252" cy="685124"/>
          </a:xfrm>
          <a:prstGeom prst="rect">
            <a:avLst/>
          </a:prstGeom>
        </p:spPr>
        <p:txBody>
          <a:bodyPr wrap="square">
            <a:spAutoFit/>
          </a:bodyPr>
          <a:lstStyle/>
          <a:p>
            <a:pPr marR="0" lvl="0" algn="ctr">
              <a:lnSpc>
                <a:spcPct val="107000"/>
              </a:lnSpc>
              <a:spcBef>
                <a:spcPts val="0"/>
              </a:spcBef>
              <a:spcAft>
                <a:spcPts val="0"/>
              </a:spcAft>
            </a:pPr>
            <a:r>
              <a:rPr lang="en-US" sz="3600" b="1" dirty="0">
                <a:effectLst/>
                <a:latin typeface="Tempus Sans ITC" panose="04020404030D07020202" pitchFamily="82" charset="0"/>
                <a:ea typeface="Calibri" panose="020F0502020204030204" pitchFamily="34" charset="0"/>
                <a:cs typeface="Times New Roman" panose="02020603050405020304" pitchFamily="18" charset="0"/>
              </a:rPr>
              <a:t>2 John 4-6</a:t>
            </a:r>
          </a:p>
        </p:txBody>
      </p:sp>
    </p:spTree>
    <p:extLst>
      <p:ext uri="{BB962C8B-B14F-4D97-AF65-F5344CB8AC3E}">
        <p14:creationId xmlns:p14="http://schemas.microsoft.com/office/powerpoint/2010/main" val="648521244"/>
      </p:ext>
    </p:extLst>
  </p:cSld>
  <p:clrMapOvr>
    <a:masterClrMapping/>
  </p:clrMapOvr>
  <p:transition spd="slow">
    <p:push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785895" cy="2871537"/>
          </a:xfrm>
          <a:prstGeom prst="rect">
            <a:avLst/>
          </a:prstGeom>
        </p:spPr>
      </p:pic>
      <p:sp>
        <p:nvSpPr>
          <p:cNvPr id="3" name="TextBox 2"/>
          <p:cNvSpPr txBox="1"/>
          <p:nvPr/>
        </p:nvSpPr>
        <p:spPr>
          <a:xfrm>
            <a:off x="0" y="463188"/>
            <a:ext cx="2310063" cy="707886"/>
          </a:xfrm>
          <a:prstGeom prst="rect">
            <a:avLst/>
          </a:prstGeom>
          <a:noFill/>
          <a:effectLst/>
        </p:spPr>
        <p:txBody>
          <a:bodyPr wrap="square" rtlCol="0">
            <a:spAutoFit/>
          </a:bodyPr>
          <a:lstStyle/>
          <a:p>
            <a:r>
              <a:rPr lang="en-US" sz="4000" dirty="0">
                <a:solidFill>
                  <a:schemeClr val="bg1"/>
                </a:solidFill>
                <a:latin typeface="Yu Gothic UI Semibold" panose="020B0700000000000000" pitchFamily="34" charset="-128"/>
                <a:ea typeface="Yu Gothic UI Semibold" panose="020B0700000000000000" pitchFamily="34" charset="-128"/>
              </a:rPr>
              <a:t>WHAT </a:t>
            </a:r>
            <a:r>
              <a:rPr lang="en-US" sz="4000" dirty="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0800000" scaled="1"/>
                  <a:tileRect/>
                </a:gradFill>
                <a:latin typeface="Yu Gothic UI Semibold" panose="020B0700000000000000" pitchFamily="34" charset="-128"/>
                <a:ea typeface="Yu Gothic UI Semibold" panose="020B0700000000000000" pitchFamily="34" charset="-128"/>
              </a:rPr>
              <a:t>IS</a:t>
            </a:r>
            <a:r>
              <a:rPr lang="en-US" sz="4000" dirty="0">
                <a:solidFill>
                  <a:srgbClr val="FF0000"/>
                </a:solidFill>
                <a:latin typeface="Yu Gothic UI Semibold" panose="020B0700000000000000" pitchFamily="34" charset="-128"/>
                <a:ea typeface="Yu Gothic UI Semibold" panose="020B0700000000000000" pitchFamily="34" charset="-128"/>
              </a:rPr>
              <a:t> </a:t>
            </a:r>
          </a:p>
        </p:txBody>
      </p:sp>
      <p:sp>
        <p:nvSpPr>
          <p:cNvPr id="4" name="TextBox 3"/>
          <p:cNvSpPr txBox="1"/>
          <p:nvPr/>
        </p:nvSpPr>
        <p:spPr>
          <a:xfrm>
            <a:off x="3505202" y="608690"/>
            <a:ext cx="1200483" cy="923330"/>
          </a:xfrm>
          <a:prstGeom prst="rect">
            <a:avLst/>
          </a:prstGeom>
          <a:noFill/>
          <a:effectLst/>
        </p:spPr>
        <p:txBody>
          <a:bodyPr wrap="square" rtlCol="0">
            <a:spAutoFit/>
          </a:bodyPr>
          <a:lstStyle/>
          <a:p>
            <a:r>
              <a:rPr lang="en-US" sz="4000" dirty="0">
                <a:solidFill>
                  <a:schemeClr val="bg1"/>
                </a:solidFill>
                <a:latin typeface="Yu Gothic UI Semibold" panose="020B0700000000000000" pitchFamily="34" charset="-128"/>
                <a:ea typeface="Yu Gothic UI Semibold" panose="020B0700000000000000" pitchFamily="34" charset="-128"/>
              </a:rPr>
              <a:t> </a:t>
            </a:r>
            <a:r>
              <a:rPr lang="en-US" sz="5400" dirty="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0800000" scaled="1"/>
                  <a:tileRect/>
                </a:gradFill>
                <a:latin typeface="Yu Gothic UI Semibold" panose="020B0700000000000000" pitchFamily="34" charset="-128"/>
                <a:ea typeface="Yu Gothic UI Semibold" panose="020B0700000000000000" pitchFamily="34" charset="-128"/>
              </a:rPr>
              <a:t>?</a:t>
            </a:r>
            <a:r>
              <a:rPr lang="en-US" sz="5400" dirty="0">
                <a:solidFill>
                  <a:srgbClr val="FF0000"/>
                </a:solidFill>
                <a:latin typeface="Yu Gothic UI Semibold" panose="020B0700000000000000" pitchFamily="34" charset="-128"/>
                <a:ea typeface="Yu Gothic UI Semibold" panose="020B0700000000000000" pitchFamily="34" charset="-128"/>
              </a:rPr>
              <a:t> </a:t>
            </a:r>
          </a:p>
        </p:txBody>
      </p:sp>
      <p:sp>
        <p:nvSpPr>
          <p:cNvPr id="5" name="Rectangle 4"/>
          <p:cNvSpPr/>
          <p:nvPr/>
        </p:nvSpPr>
        <p:spPr>
          <a:xfrm>
            <a:off x="0" y="2858079"/>
            <a:ext cx="9144000" cy="4044184"/>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4000" b="1"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His</a:t>
            </a: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 command is that </a:t>
            </a:r>
            <a:r>
              <a:rPr lang="en-US" sz="4000" b="1"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you</a:t>
            </a: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 walk in love</a:t>
            </a:r>
          </a:p>
          <a:p>
            <a:pPr marR="0" lvl="0" algn="ctr">
              <a:lnSpc>
                <a:spcPct val="107000"/>
              </a:lnSpc>
              <a:spcBef>
                <a:spcPts val="0"/>
              </a:spcBef>
              <a:spcAft>
                <a:spcPts val="0"/>
              </a:spcAft>
            </a:pP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2 John 6b</a:t>
            </a:r>
          </a:p>
          <a:p>
            <a:pPr marR="0" lvl="0" algn="ctr">
              <a:lnSpc>
                <a:spcPct val="107000"/>
              </a:lnSpc>
              <a:spcBef>
                <a:spcPts val="0"/>
              </a:spcBef>
              <a:spcAft>
                <a:spcPts val="0"/>
              </a:spcAft>
            </a:pPr>
            <a:endParaRPr lang="en-US" sz="4000" b="1" dirty="0">
              <a:effectLst/>
              <a:latin typeface="Tempus Sans ITC" panose="04020404030D07020202" pitchFamily="82" charset="0"/>
              <a:ea typeface="Calibri" panose="020F0502020204030204" pitchFamily="34" charset="0"/>
              <a:cs typeface="Times New Roman" panose="02020603050405020304" pitchFamily="18" charset="0"/>
            </a:endParaRPr>
          </a:p>
          <a:p>
            <a:pPr marR="0" lvl="0" algn="ctr">
              <a:lnSpc>
                <a:spcPct val="107000"/>
              </a:lnSpc>
              <a:spcBef>
                <a:spcPts val="0"/>
              </a:spcBef>
              <a:spcAft>
                <a:spcPts val="0"/>
              </a:spcAft>
            </a:pPr>
            <a:r>
              <a:rPr lang="en-US" sz="4000" b="1" dirty="0">
                <a:solidFill>
                  <a:srgbClr val="FFFF00"/>
                </a:solidFill>
                <a:latin typeface="Tempus Sans ITC" panose="04020404030D07020202" pitchFamily="82" charset="0"/>
                <a:ea typeface="Calibri" panose="020F0502020204030204" pitchFamily="34" charset="0"/>
                <a:cs typeface="Times New Roman" panose="02020603050405020304" pitchFamily="18" charset="0"/>
              </a:rPr>
              <a:t>Whoever</a:t>
            </a:r>
            <a:r>
              <a:rPr lang="en-US" sz="4000" b="1" dirty="0">
                <a:latin typeface="Tempus Sans ITC" panose="04020404030D07020202" pitchFamily="82" charset="0"/>
                <a:ea typeface="Calibri" panose="020F0502020204030204" pitchFamily="34" charset="0"/>
                <a:cs typeface="Times New Roman" panose="02020603050405020304" pitchFamily="18" charset="0"/>
              </a:rPr>
              <a:t> lives in love lives </a:t>
            </a:r>
            <a:r>
              <a:rPr lang="en-US" sz="4000" b="1" dirty="0">
                <a:solidFill>
                  <a:srgbClr val="FFFF00"/>
                </a:solidFill>
                <a:latin typeface="Tempus Sans ITC" panose="04020404030D07020202" pitchFamily="82" charset="0"/>
                <a:ea typeface="Calibri" panose="020F0502020204030204" pitchFamily="34" charset="0"/>
                <a:cs typeface="Times New Roman" panose="02020603050405020304" pitchFamily="18" charset="0"/>
              </a:rPr>
              <a:t>in God</a:t>
            </a:r>
            <a:r>
              <a:rPr lang="en-US" sz="4000" b="1" dirty="0">
                <a:latin typeface="Tempus Sans ITC" panose="04020404030D07020202" pitchFamily="82" charset="0"/>
                <a:ea typeface="Calibri" panose="020F0502020204030204" pitchFamily="34" charset="0"/>
                <a:cs typeface="Times New Roman" panose="02020603050405020304" pitchFamily="18" charset="0"/>
              </a:rPr>
              <a:t>, and </a:t>
            </a:r>
            <a:r>
              <a:rPr lang="en-US" sz="4000" b="1" dirty="0">
                <a:solidFill>
                  <a:srgbClr val="FFFF00"/>
                </a:solidFill>
                <a:latin typeface="Tempus Sans ITC" panose="04020404030D07020202" pitchFamily="82" charset="0"/>
                <a:ea typeface="Calibri" panose="020F0502020204030204" pitchFamily="34" charset="0"/>
                <a:cs typeface="Times New Roman" panose="02020603050405020304" pitchFamily="18" charset="0"/>
              </a:rPr>
              <a:t>God in him.</a:t>
            </a:r>
            <a:endParaRPr lang="en-US" sz="4000" b="1"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endParaRPr>
          </a:p>
          <a:p>
            <a:pPr marR="0" lvl="0" algn="ctr">
              <a:lnSpc>
                <a:spcPct val="107000"/>
              </a:lnSpc>
              <a:spcBef>
                <a:spcPts val="0"/>
              </a:spcBef>
              <a:spcAft>
                <a:spcPts val="0"/>
              </a:spcAft>
            </a:pP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1 John 4:16c</a:t>
            </a:r>
          </a:p>
        </p:txBody>
      </p:sp>
      <p:sp>
        <p:nvSpPr>
          <p:cNvPr id="6" name="Rectangle 5"/>
          <p:cNvSpPr/>
          <p:nvPr/>
        </p:nvSpPr>
        <p:spPr>
          <a:xfrm>
            <a:off x="4705685" y="774048"/>
            <a:ext cx="4358106" cy="1323439"/>
          </a:xfrm>
          <a:prstGeom prst="rect">
            <a:avLst/>
          </a:prstGeom>
          <a:effectLst>
            <a:outerShdw blurRad="50800" dist="50800" dir="5400000" algn="ctr" rotWithShape="0">
              <a:schemeClr val="bg1"/>
            </a:outerShdw>
          </a:effectLst>
        </p:spPr>
        <p:txBody>
          <a:bodyPr wrap="square">
            <a:spAutoFit/>
          </a:bodyPr>
          <a:lstStyle/>
          <a:p>
            <a:pPr algn="ct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It’s a way of life bound to God</a:t>
            </a:r>
            <a:endParaRPr lang="en-US" sz="4000" b="1" dirty="0">
              <a:latin typeface="Tempus Sans ITC" panose="04020404030D07020202" pitchFamily="82" charset="0"/>
            </a:endParaRPr>
          </a:p>
        </p:txBody>
      </p:sp>
    </p:spTree>
    <p:extLst>
      <p:ext uri="{BB962C8B-B14F-4D97-AF65-F5344CB8AC3E}">
        <p14:creationId xmlns:p14="http://schemas.microsoft.com/office/powerpoint/2010/main" val="2753561413"/>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785895" cy="2871537"/>
          </a:xfrm>
          <a:prstGeom prst="rect">
            <a:avLst/>
          </a:prstGeom>
        </p:spPr>
      </p:pic>
      <p:sp>
        <p:nvSpPr>
          <p:cNvPr id="3" name="TextBox 2"/>
          <p:cNvSpPr txBox="1"/>
          <p:nvPr/>
        </p:nvSpPr>
        <p:spPr>
          <a:xfrm>
            <a:off x="0" y="463188"/>
            <a:ext cx="2310063" cy="707886"/>
          </a:xfrm>
          <a:prstGeom prst="rect">
            <a:avLst/>
          </a:prstGeom>
          <a:noFill/>
          <a:effectLst/>
        </p:spPr>
        <p:txBody>
          <a:bodyPr wrap="square" rtlCol="0">
            <a:spAutoFit/>
          </a:bodyPr>
          <a:lstStyle/>
          <a:p>
            <a:r>
              <a:rPr lang="en-US" sz="4000" dirty="0">
                <a:solidFill>
                  <a:schemeClr val="bg1"/>
                </a:solidFill>
                <a:latin typeface="Yu Gothic UI Semibold" panose="020B0700000000000000" pitchFamily="34" charset="-128"/>
                <a:ea typeface="Yu Gothic UI Semibold" panose="020B0700000000000000" pitchFamily="34" charset="-128"/>
              </a:rPr>
              <a:t>WHAT </a:t>
            </a:r>
            <a:r>
              <a:rPr lang="en-US" sz="4000" dirty="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0800000" scaled="1"/>
                  <a:tileRect/>
                </a:gradFill>
                <a:latin typeface="Yu Gothic UI Semibold" panose="020B0700000000000000" pitchFamily="34" charset="-128"/>
                <a:ea typeface="Yu Gothic UI Semibold" panose="020B0700000000000000" pitchFamily="34" charset="-128"/>
              </a:rPr>
              <a:t>IS</a:t>
            </a:r>
            <a:r>
              <a:rPr lang="en-US" sz="4000" dirty="0">
                <a:solidFill>
                  <a:srgbClr val="FF0000"/>
                </a:solidFill>
                <a:latin typeface="Yu Gothic UI Semibold" panose="020B0700000000000000" pitchFamily="34" charset="-128"/>
                <a:ea typeface="Yu Gothic UI Semibold" panose="020B0700000000000000" pitchFamily="34" charset="-128"/>
              </a:rPr>
              <a:t> </a:t>
            </a:r>
          </a:p>
        </p:txBody>
      </p:sp>
      <p:sp>
        <p:nvSpPr>
          <p:cNvPr id="4" name="TextBox 3"/>
          <p:cNvSpPr txBox="1"/>
          <p:nvPr/>
        </p:nvSpPr>
        <p:spPr>
          <a:xfrm>
            <a:off x="3505202" y="608690"/>
            <a:ext cx="1200483" cy="923330"/>
          </a:xfrm>
          <a:prstGeom prst="rect">
            <a:avLst/>
          </a:prstGeom>
          <a:noFill/>
          <a:effectLst/>
        </p:spPr>
        <p:txBody>
          <a:bodyPr wrap="square" rtlCol="0">
            <a:spAutoFit/>
          </a:bodyPr>
          <a:lstStyle/>
          <a:p>
            <a:r>
              <a:rPr lang="en-US" sz="4000" dirty="0">
                <a:solidFill>
                  <a:schemeClr val="bg1"/>
                </a:solidFill>
                <a:latin typeface="Yu Gothic UI Semibold" panose="020B0700000000000000" pitchFamily="34" charset="-128"/>
                <a:ea typeface="Yu Gothic UI Semibold" panose="020B0700000000000000" pitchFamily="34" charset="-128"/>
              </a:rPr>
              <a:t> </a:t>
            </a:r>
            <a:r>
              <a:rPr lang="en-US" sz="5400" dirty="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0800000" scaled="1"/>
                  <a:tileRect/>
                </a:gradFill>
                <a:latin typeface="Yu Gothic UI Semibold" panose="020B0700000000000000" pitchFamily="34" charset="-128"/>
                <a:ea typeface="Yu Gothic UI Semibold" panose="020B0700000000000000" pitchFamily="34" charset="-128"/>
              </a:rPr>
              <a:t>?</a:t>
            </a:r>
            <a:r>
              <a:rPr lang="en-US" sz="5400" dirty="0">
                <a:solidFill>
                  <a:srgbClr val="FF0000"/>
                </a:solidFill>
                <a:latin typeface="Yu Gothic UI Semibold" panose="020B0700000000000000" pitchFamily="34" charset="-128"/>
                <a:ea typeface="Yu Gothic UI Semibold" panose="020B0700000000000000" pitchFamily="34" charset="-128"/>
              </a:rPr>
              <a:t> </a:t>
            </a:r>
          </a:p>
        </p:txBody>
      </p:sp>
      <p:sp>
        <p:nvSpPr>
          <p:cNvPr id="5" name="Rectangle 4"/>
          <p:cNvSpPr/>
          <p:nvPr/>
        </p:nvSpPr>
        <p:spPr>
          <a:xfrm>
            <a:off x="-16041" y="2871537"/>
            <a:ext cx="9144000" cy="3385542"/>
          </a:xfrm>
          <a:prstGeom prst="rect">
            <a:avLst/>
          </a:prstGeom>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This is how we know what love </a:t>
            </a:r>
            <a:r>
              <a:rPr lang="en-US" sz="4000" b="1" dirty="0">
                <a:latin typeface="Tempus Sans ITC" panose="04020404030D07020202" pitchFamily="82" charset="0"/>
                <a:ea typeface="Calibri" panose="020F0502020204030204" pitchFamily="34" charset="0"/>
                <a:cs typeface="Times New Roman" panose="02020603050405020304" pitchFamily="18" charset="0"/>
              </a:rPr>
              <a:t>is: </a:t>
            </a:r>
          </a:p>
          <a:p>
            <a:pPr marR="0" lvl="0" algn="ctr">
              <a:lnSpc>
                <a:spcPct val="107000"/>
              </a:lnSpc>
              <a:spcBef>
                <a:spcPts val="0"/>
              </a:spcBef>
              <a:spcAft>
                <a:spcPts val="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Jesus Christ laid down his life for us.  </a:t>
            </a:r>
          </a:p>
          <a:p>
            <a:pPr marR="0" lvl="0" algn="ctr">
              <a:lnSpc>
                <a:spcPct val="107000"/>
              </a:lnSpc>
              <a:spcBef>
                <a:spcPts val="0"/>
              </a:spcBef>
              <a:spcAft>
                <a:spcPts val="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And we ought to lay down our lives </a:t>
            </a:r>
          </a:p>
          <a:p>
            <a:pPr marR="0" lvl="0" algn="ctr">
              <a:lnSpc>
                <a:spcPct val="107000"/>
              </a:lnSpc>
              <a:spcBef>
                <a:spcPts val="0"/>
              </a:spcBef>
              <a:spcAft>
                <a:spcPts val="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for our brothers</a:t>
            </a:r>
            <a:endParaRPr lang="en-US" sz="4000" b="1" dirty="0">
              <a:effectLst/>
              <a:latin typeface="Tempus Sans ITC" panose="04020404030D07020202" pitchFamily="82" charset="0"/>
              <a:ea typeface="Calibri" panose="020F0502020204030204" pitchFamily="34" charset="0"/>
              <a:cs typeface="Times New Roman" panose="02020603050405020304" pitchFamily="18" charset="0"/>
            </a:endParaRPr>
          </a:p>
          <a:p>
            <a:pPr marR="0" lvl="0" algn="ctr">
              <a:lnSpc>
                <a:spcPct val="107000"/>
              </a:lnSpc>
              <a:spcBef>
                <a:spcPts val="0"/>
              </a:spcBef>
              <a:spcAft>
                <a:spcPts val="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1 </a:t>
            </a: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John 3:16, 17</a:t>
            </a:r>
          </a:p>
        </p:txBody>
      </p:sp>
      <p:sp>
        <p:nvSpPr>
          <p:cNvPr id="6" name="Rectangle 5"/>
          <p:cNvSpPr/>
          <p:nvPr/>
        </p:nvSpPr>
        <p:spPr>
          <a:xfrm>
            <a:off x="4705685" y="632808"/>
            <a:ext cx="4358106" cy="1938992"/>
          </a:xfrm>
          <a:prstGeom prst="rect">
            <a:avLst/>
          </a:prstGeom>
          <a:effectLst>
            <a:outerShdw blurRad="50800" dist="50800" dir="5400000" algn="ctr" rotWithShape="0">
              <a:schemeClr val="bg1"/>
            </a:outerShdw>
          </a:effectLst>
        </p:spPr>
        <p:txBody>
          <a:bodyPr wrap="square">
            <a:spAutoFit/>
          </a:bodyPr>
          <a:lstStyle/>
          <a:p>
            <a:pPr algn="ct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Love was shown </a:t>
            </a:r>
          </a:p>
          <a:p>
            <a:pPr algn="ctr"/>
            <a:r>
              <a:rPr lang="en-US" sz="4000" b="1" i="1" dirty="0">
                <a:effectLst/>
                <a:latin typeface="Tempus Sans ITC" panose="04020404030D07020202" pitchFamily="82" charset="0"/>
                <a:ea typeface="Calibri" panose="020F0502020204030204" pitchFamily="34" charset="0"/>
                <a:cs typeface="Times New Roman" panose="02020603050405020304" pitchFamily="18" charset="0"/>
              </a:rPr>
              <a:t>to us</a:t>
            </a: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 and is shown </a:t>
            </a:r>
            <a:r>
              <a:rPr lang="en-US" sz="4000" b="1" i="1" dirty="0">
                <a:effectLst/>
                <a:latin typeface="Tempus Sans ITC" panose="04020404030D07020202" pitchFamily="82" charset="0"/>
                <a:ea typeface="Calibri" panose="020F0502020204030204" pitchFamily="34" charset="0"/>
                <a:cs typeface="Times New Roman" panose="02020603050405020304" pitchFamily="18" charset="0"/>
              </a:rPr>
              <a:t>by us</a:t>
            </a:r>
            <a:endParaRPr lang="en-US" sz="4000" b="1" i="1" dirty="0">
              <a:latin typeface="Tempus Sans ITC" panose="04020404030D07020202" pitchFamily="82" charset="0"/>
            </a:endParaRPr>
          </a:p>
        </p:txBody>
      </p:sp>
    </p:spTree>
    <p:extLst>
      <p:ext uri="{BB962C8B-B14F-4D97-AF65-F5344CB8AC3E}">
        <p14:creationId xmlns:p14="http://schemas.microsoft.com/office/powerpoint/2010/main" val="2453467114"/>
      </p:ext>
    </p:extLst>
  </p:cSld>
  <p:clrMapOvr>
    <a:masterClrMapping/>
  </p:clrMapOvr>
  <p:transition spd="slow">
    <p:push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785895" cy="2871537"/>
          </a:xfrm>
          <a:prstGeom prst="rect">
            <a:avLst/>
          </a:prstGeom>
        </p:spPr>
      </p:pic>
      <p:sp>
        <p:nvSpPr>
          <p:cNvPr id="3" name="TextBox 2"/>
          <p:cNvSpPr txBox="1"/>
          <p:nvPr/>
        </p:nvSpPr>
        <p:spPr>
          <a:xfrm>
            <a:off x="0" y="463188"/>
            <a:ext cx="2310063" cy="707886"/>
          </a:xfrm>
          <a:prstGeom prst="rect">
            <a:avLst/>
          </a:prstGeom>
          <a:noFill/>
          <a:effectLst/>
        </p:spPr>
        <p:txBody>
          <a:bodyPr wrap="square" rtlCol="0">
            <a:spAutoFit/>
          </a:bodyPr>
          <a:lstStyle/>
          <a:p>
            <a:r>
              <a:rPr lang="en-US" sz="4000" dirty="0">
                <a:solidFill>
                  <a:schemeClr val="bg1"/>
                </a:solidFill>
                <a:latin typeface="Yu Gothic UI Semibold" panose="020B0700000000000000" pitchFamily="34" charset="-128"/>
                <a:ea typeface="Yu Gothic UI Semibold" panose="020B0700000000000000" pitchFamily="34" charset="-128"/>
              </a:rPr>
              <a:t>WHAT </a:t>
            </a:r>
            <a:r>
              <a:rPr lang="en-US" sz="4000" dirty="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0800000" scaled="1"/>
                  <a:tileRect/>
                </a:gradFill>
                <a:latin typeface="Yu Gothic UI Semibold" panose="020B0700000000000000" pitchFamily="34" charset="-128"/>
                <a:ea typeface="Yu Gothic UI Semibold" panose="020B0700000000000000" pitchFamily="34" charset="-128"/>
              </a:rPr>
              <a:t>IS</a:t>
            </a:r>
            <a:r>
              <a:rPr lang="en-US" sz="4000" dirty="0">
                <a:solidFill>
                  <a:srgbClr val="FF0000"/>
                </a:solidFill>
                <a:latin typeface="Yu Gothic UI Semibold" panose="020B0700000000000000" pitchFamily="34" charset="-128"/>
                <a:ea typeface="Yu Gothic UI Semibold" panose="020B0700000000000000" pitchFamily="34" charset="-128"/>
              </a:rPr>
              <a:t> </a:t>
            </a:r>
          </a:p>
        </p:txBody>
      </p:sp>
      <p:sp>
        <p:nvSpPr>
          <p:cNvPr id="4" name="TextBox 3"/>
          <p:cNvSpPr txBox="1"/>
          <p:nvPr/>
        </p:nvSpPr>
        <p:spPr>
          <a:xfrm>
            <a:off x="3505202" y="608690"/>
            <a:ext cx="1200483" cy="923330"/>
          </a:xfrm>
          <a:prstGeom prst="rect">
            <a:avLst/>
          </a:prstGeom>
          <a:noFill/>
          <a:effectLst/>
        </p:spPr>
        <p:txBody>
          <a:bodyPr wrap="square" rtlCol="0">
            <a:spAutoFit/>
          </a:bodyPr>
          <a:lstStyle/>
          <a:p>
            <a:r>
              <a:rPr lang="en-US" sz="4000" dirty="0">
                <a:solidFill>
                  <a:schemeClr val="bg1"/>
                </a:solidFill>
                <a:latin typeface="Yu Gothic UI Semibold" panose="020B0700000000000000" pitchFamily="34" charset="-128"/>
                <a:ea typeface="Yu Gothic UI Semibold" panose="020B0700000000000000" pitchFamily="34" charset="-128"/>
              </a:rPr>
              <a:t> </a:t>
            </a:r>
            <a:r>
              <a:rPr lang="en-US" sz="5400" dirty="0">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0800000" scaled="1"/>
                  <a:tileRect/>
                </a:gradFill>
                <a:latin typeface="Yu Gothic UI Semibold" panose="020B0700000000000000" pitchFamily="34" charset="-128"/>
                <a:ea typeface="Yu Gothic UI Semibold" panose="020B0700000000000000" pitchFamily="34" charset="-128"/>
              </a:rPr>
              <a:t>?</a:t>
            </a:r>
            <a:r>
              <a:rPr lang="en-US" sz="5400" dirty="0">
                <a:solidFill>
                  <a:srgbClr val="FF0000"/>
                </a:solidFill>
                <a:latin typeface="Yu Gothic UI Semibold" panose="020B0700000000000000" pitchFamily="34" charset="-128"/>
                <a:ea typeface="Yu Gothic UI Semibold" panose="020B0700000000000000" pitchFamily="34" charset="-128"/>
              </a:rPr>
              <a:t> </a:t>
            </a:r>
          </a:p>
        </p:txBody>
      </p:sp>
      <p:sp>
        <p:nvSpPr>
          <p:cNvPr id="5" name="Rectangle 4"/>
          <p:cNvSpPr/>
          <p:nvPr/>
        </p:nvSpPr>
        <p:spPr>
          <a:xfrm>
            <a:off x="4705685" y="608690"/>
            <a:ext cx="4358106" cy="1938992"/>
          </a:xfrm>
          <a:prstGeom prst="rect">
            <a:avLst/>
          </a:prstGeom>
          <a:effectLst>
            <a:outerShdw blurRad="50800" dist="50800" dir="5400000" algn="ctr" rotWithShape="0">
              <a:schemeClr val="bg1"/>
            </a:outerShdw>
          </a:effectLst>
        </p:spPr>
        <p:txBody>
          <a:bodyPr wrap="square">
            <a:spAutoFit/>
          </a:bodyPr>
          <a:lstStyle/>
          <a:p>
            <a:pPr algn="ctr"/>
            <a:r>
              <a:rPr lang="en-US" sz="4000" b="1"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Doing</a:t>
            </a: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 </a:t>
            </a:r>
          </a:p>
          <a:p>
            <a:pPr algn="ct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what is </a:t>
            </a:r>
          </a:p>
          <a:p>
            <a:pPr algn="ctr"/>
            <a:r>
              <a:rPr lang="en-US" sz="4000" b="1"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right</a:t>
            </a:r>
            <a:endParaRPr lang="en-US" sz="4000" b="1" i="1" dirty="0">
              <a:solidFill>
                <a:srgbClr val="FFFF00"/>
              </a:solidFill>
              <a:latin typeface="Tempus Sans ITC" panose="04020404030D07020202" pitchFamily="82" charset="0"/>
            </a:endParaRPr>
          </a:p>
        </p:txBody>
      </p:sp>
      <p:sp>
        <p:nvSpPr>
          <p:cNvPr id="6" name="Rectangle 5"/>
          <p:cNvSpPr/>
          <p:nvPr/>
        </p:nvSpPr>
        <p:spPr>
          <a:xfrm>
            <a:off x="0" y="2871537"/>
            <a:ext cx="9063791" cy="2068259"/>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4000" b="1"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Doing:</a:t>
            </a: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 an action seen all through </a:t>
            </a:r>
          </a:p>
          <a:p>
            <a:pPr marR="0" lvl="0" algn="ctr">
              <a:lnSpc>
                <a:spcPct val="107000"/>
              </a:lnSpc>
              <a:spcBef>
                <a:spcPts val="0"/>
              </a:spcBef>
              <a:spcAft>
                <a:spcPts val="0"/>
              </a:spcAft>
            </a:pP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the scriptures. </a:t>
            </a:r>
            <a:r>
              <a:rPr lang="en-US" sz="4000" b="1" dirty="0">
                <a:effectLst/>
                <a:latin typeface="Tempus Sans ITC" panose="04020404030D07020202" pitchFamily="82" charset="0"/>
                <a:ea typeface="Calibri" panose="020F0502020204030204" pitchFamily="34" charset="0"/>
              </a:rPr>
              <a:t>Helping, serving, </a:t>
            </a:r>
            <a:r>
              <a:rPr lang="en-US" sz="4000" b="1" dirty="0">
                <a:latin typeface="Tempus Sans ITC" panose="04020404030D07020202" pitchFamily="82" charset="0"/>
              </a:rPr>
              <a:t>being kind &amp; patient, protecting, encouraging.</a:t>
            </a:r>
          </a:p>
        </p:txBody>
      </p:sp>
      <p:sp>
        <p:nvSpPr>
          <p:cNvPr id="7" name="Rectangle 6"/>
          <p:cNvSpPr/>
          <p:nvPr/>
        </p:nvSpPr>
        <p:spPr>
          <a:xfrm>
            <a:off x="0" y="5281534"/>
            <a:ext cx="9144000" cy="1398844"/>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4000" b="1" dirty="0">
                <a:solidFill>
                  <a:srgbClr val="FFFF00"/>
                </a:solidFill>
                <a:latin typeface="Tempus Sans ITC" panose="04020404030D07020202" pitchFamily="82" charset="0"/>
                <a:ea typeface="Calibri" panose="020F0502020204030204" pitchFamily="34" charset="0"/>
                <a:cs typeface="Times New Roman" panose="02020603050405020304" pitchFamily="18" charset="0"/>
              </a:rPr>
              <a:t>R</a:t>
            </a:r>
            <a:r>
              <a:rPr lang="en-US" sz="4000" b="1"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ight: </a:t>
            </a:r>
            <a:r>
              <a:rPr lang="en-US" sz="4000" b="1" i="1" dirty="0">
                <a:effectLst/>
                <a:latin typeface="Tempus Sans ITC" panose="04020404030D07020202" pitchFamily="82" charset="0"/>
                <a:ea typeface="Calibri" panose="020F0502020204030204" pitchFamily="34" charset="0"/>
                <a:cs typeface="Times New Roman" panose="02020603050405020304" pitchFamily="18" charset="0"/>
              </a:rPr>
              <a:t>– </a:t>
            </a: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has to do with the truth. Learning and acting like Jesus.</a:t>
            </a:r>
          </a:p>
        </p:txBody>
      </p:sp>
    </p:spTree>
    <p:extLst>
      <p:ext uri="{BB962C8B-B14F-4D97-AF65-F5344CB8AC3E}">
        <p14:creationId xmlns:p14="http://schemas.microsoft.com/office/powerpoint/2010/main" val="3772152304"/>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6257" y="2420814"/>
            <a:ext cx="2887589" cy="1914597"/>
          </a:xfrm>
          <a:prstGeom prst="rect">
            <a:avLst/>
          </a:prstGeom>
          <a:ln>
            <a:noFill/>
          </a:ln>
          <a:effectLst>
            <a:softEdge rad="112500"/>
          </a:effectLst>
        </p:spPr>
      </p:pic>
      <p:sp>
        <p:nvSpPr>
          <p:cNvPr id="3" name="Rectangle 2"/>
          <p:cNvSpPr/>
          <p:nvPr/>
        </p:nvSpPr>
        <p:spPr>
          <a:xfrm>
            <a:off x="33087" y="308628"/>
            <a:ext cx="5437707" cy="707886"/>
          </a:xfrm>
          <a:prstGeom prst="rect">
            <a:avLst/>
          </a:prstGeom>
          <a:effectLst>
            <a:outerShdw blurRad="50800" dist="50800" dir="5400000" algn="ctr" rotWithShape="0">
              <a:schemeClr val="bg1"/>
            </a:outerShdw>
          </a:effectLst>
        </p:spPr>
        <p:txBody>
          <a:bodyPr wrap="none">
            <a:spAutoFit/>
          </a:bodyPr>
          <a:lstStyle/>
          <a:p>
            <a:r>
              <a:rPr lang="en-US" sz="4000" b="1" dirty="0">
                <a:effectLst/>
                <a:latin typeface="Tempus Sans ITC" panose="04020404030D07020202" pitchFamily="82" charset="0"/>
                <a:ea typeface="Calibri" panose="020F0502020204030204" pitchFamily="34" charset="0"/>
              </a:rPr>
              <a:t>You can’t help but love. </a:t>
            </a:r>
            <a:endParaRPr lang="en-US" sz="4000" b="1" dirty="0">
              <a:latin typeface="Tempus Sans ITC" panose="04020404030D07020202" pitchFamily="82" charset="0"/>
            </a:endParaRPr>
          </a:p>
        </p:txBody>
      </p:sp>
      <p:sp>
        <p:nvSpPr>
          <p:cNvPr id="4" name="Rectangle 3"/>
          <p:cNvSpPr/>
          <p:nvPr/>
        </p:nvSpPr>
        <p:spPr>
          <a:xfrm>
            <a:off x="33087" y="1199189"/>
            <a:ext cx="5886450" cy="2068259"/>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nSpc>
                <a:spcPct val="107000"/>
              </a:lnSpc>
              <a:spcBef>
                <a:spcPts val="0"/>
              </a:spcBef>
              <a:spcAft>
                <a:spcPts val="0"/>
              </a:spcAft>
            </a:pPr>
            <a:r>
              <a:rPr lang="en-US" sz="4000" b="1"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Love the wrong thing or in the wrong way and disaster follows.</a:t>
            </a:r>
          </a:p>
        </p:txBody>
      </p:sp>
      <p:sp>
        <p:nvSpPr>
          <p:cNvPr id="5" name="Rectangle 4"/>
          <p:cNvSpPr/>
          <p:nvPr/>
        </p:nvSpPr>
        <p:spPr>
          <a:xfrm>
            <a:off x="5760117" y="662571"/>
            <a:ext cx="3383883" cy="5632311"/>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r>
              <a:rPr lang="en-US" sz="4000" b="1" dirty="0">
                <a:effectLst>
                  <a:glow rad="228600">
                    <a:schemeClr val="accent4">
                      <a:satMod val="175000"/>
                      <a:alpha val="40000"/>
                    </a:schemeClr>
                  </a:glow>
                </a:effectLst>
                <a:latin typeface="Papyrus" panose="03070502060502030205" pitchFamily="66" charset="0"/>
                <a:ea typeface="Calibri" panose="020F0502020204030204" pitchFamily="34" charset="0"/>
                <a:cs typeface="Georgia" panose="02040502050405020303" pitchFamily="18" charset="0"/>
              </a:rPr>
              <a:t>I hear the voice of the one I love, as he comes leaping over mountains </a:t>
            </a:r>
          </a:p>
          <a:p>
            <a:pPr algn="ctr"/>
            <a:r>
              <a:rPr lang="en-US" sz="4000" b="1" dirty="0">
                <a:effectLst>
                  <a:glow rad="228600">
                    <a:schemeClr val="accent4">
                      <a:satMod val="175000"/>
                      <a:alpha val="40000"/>
                    </a:schemeClr>
                  </a:glow>
                </a:effectLst>
                <a:latin typeface="Papyrus" panose="03070502060502030205" pitchFamily="66" charset="0"/>
                <a:ea typeface="Calibri" panose="020F0502020204030204" pitchFamily="34" charset="0"/>
                <a:cs typeface="Georgia" panose="02040502050405020303" pitchFamily="18" charset="0"/>
              </a:rPr>
              <a:t>and hills </a:t>
            </a:r>
          </a:p>
          <a:p>
            <a:pPr algn="ctr"/>
            <a:r>
              <a:rPr lang="en-US" sz="4000" b="1" dirty="0">
                <a:effectLst>
                  <a:glow rad="228600">
                    <a:schemeClr val="accent4">
                      <a:satMod val="175000"/>
                      <a:alpha val="40000"/>
                    </a:schemeClr>
                  </a:glow>
                </a:effectLst>
                <a:latin typeface="Papyrus" panose="03070502060502030205" pitchFamily="66" charset="0"/>
                <a:ea typeface="Calibri" panose="020F0502020204030204" pitchFamily="34" charset="0"/>
              </a:rPr>
              <a:t>Song of S 2:8 </a:t>
            </a:r>
            <a:endParaRPr lang="en-US" sz="4000" b="1" dirty="0">
              <a:effectLst>
                <a:glow rad="228600">
                  <a:schemeClr val="accent4">
                    <a:satMod val="175000"/>
                    <a:alpha val="40000"/>
                  </a:schemeClr>
                </a:glow>
              </a:effectLst>
              <a:latin typeface="Papyrus" panose="03070502060502030205" pitchFamily="66" charset="0"/>
            </a:endParaRPr>
          </a:p>
        </p:txBody>
      </p:sp>
      <p:sp>
        <p:nvSpPr>
          <p:cNvPr id="6" name="Rectangle 5"/>
          <p:cNvSpPr/>
          <p:nvPr/>
        </p:nvSpPr>
        <p:spPr>
          <a:xfrm>
            <a:off x="0" y="4394505"/>
            <a:ext cx="6033846" cy="2463495"/>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3600" b="1"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Truth</a:t>
            </a:r>
            <a:r>
              <a:rPr lang="en-US" sz="3600" b="1" dirty="0">
                <a:effectLst/>
                <a:latin typeface="Tempus Sans ITC" panose="04020404030D07020202" pitchFamily="82" charset="0"/>
                <a:ea typeface="Calibri" panose="020F0502020204030204" pitchFamily="34" charset="0"/>
                <a:cs typeface="Times New Roman" panose="02020603050405020304" pitchFamily="18" charset="0"/>
              </a:rPr>
              <a:t> is seen in the life and teachings of Jesus.  </a:t>
            </a:r>
          </a:p>
          <a:p>
            <a:pPr marR="0" lvl="0" algn="ctr">
              <a:lnSpc>
                <a:spcPct val="107000"/>
              </a:lnSpc>
              <a:spcBef>
                <a:spcPts val="0"/>
              </a:spcBef>
              <a:spcAft>
                <a:spcPts val="0"/>
              </a:spcAft>
            </a:pPr>
            <a:r>
              <a:rPr lang="en-US" sz="3600" b="1"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Love</a:t>
            </a:r>
            <a:r>
              <a:rPr lang="en-US" sz="3600" b="1" dirty="0">
                <a:effectLst/>
                <a:latin typeface="Tempus Sans ITC" panose="04020404030D07020202" pitchFamily="82" charset="0"/>
                <a:ea typeface="Calibri" panose="020F0502020204030204" pitchFamily="34" charset="0"/>
                <a:cs typeface="Times New Roman" panose="02020603050405020304" pitchFamily="18" charset="0"/>
              </a:rPr>
              <a:t> is living out the life of Jesus in our lives.</a:t>
            </a:r>
          </a:p>
        </p:txBody>
      </p:sp>
    </p:spTree>
    <p:extLst>
      <p:ext uri="{BB962C8B-B14F-4D97-AF65-F5344CB8AC3E}">
        <p14:creationId xmlns:p14="http://schemas.microsoft.com/office/powerpoint/2010/main" val="2063808820"/>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1880978"/>
      </p:ext>
    </p:extLst>
  </p:cSld>
  <p:clrMapOvr>
    <a:masterClrMapping/>
  </p:clrMapOvr>
  <p:transition spd="slow">
    <p:push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07242" y="537883"/>
            <a:ext cx="3336758" cy="5361468"/>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  Creation</a:t>
            </a:r>
          </a:p>
          <a:p>
            <a:pPr marR="0" lvl="0" algn="ctr">
              <a:lnSpc>
                <a:spcPct val="107000"/>
              </a:lnSpc>
              <a:spcBef>
                <a:spcPts val="0"/>
              </a:spcBef>
              <a:spcAft>
                <a:spcPts val="0"/>
              </a:spcAft>
            </a:pP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 Sin</a:t>
            </a:r>
            <a:r>
              <a:rPr lang="en-US" sz="3200" b="1" dirty="0">
                <a:effectLst/>
                <a:latin typeface="Tempus Sans ITC" panose="04020404030D07020202" pitchFamily="82" charset="0"/>
                <a:ea typeface="Calibri" panose="020F0502020204030204" pitchFamily="34" charset="0"/>
                <a:cs typeface="Times New Roman" panose="02020603050405020304" pitchFamily="18" charset="0"/>
              </a:rPr>
              <a:t> </a:t>
            </a: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Predestination</a:t>
            </a:r>
          </a:p>
          <a:p>
            <a:pPr marR="0" lvl="0" algn="ctr">
              <a:lnSpc>
                <a:spcPct val="107000"/>
              </a:lnSpc>
              <a:spcBef>
                <a:spcPts val="0"/>
              </a:spcBef>
              <a:spcAft>
                <a:spcPts val="0"/>
              </a:spcAft>
            </a:pPr>
            <a:r>
              <a:rPr lang="en-US" sz="3200" b="1" dirty="0">
                <a:effectLst/>
                <a:latin typeface="Tempus Sans ITC" panose="04020404030D07020202" pitchFamily="82" charset="0"/>
                <a:ea typeface="Calibri" panose="020F0502020204030204" pitchFamily="34" charset="0"/>
                <a:cs typeface="Times New Roman" panose="02020603050405020304" pitchFamily="18" charset="0"/>
              </a:rPr>
              <a:t> </a:t>
            </a: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Incarnation</a:t>
            </a:r>
          </a:p>
          <a:p>
            <a:pPr marR="0" lvl="0" algn="ctr">
              <a:lnSpc>
                <a:spcPct val="107000"/>
              </a:lnSpc>
              <a:spcBef>
                <a:spcPts val="0"/>
              </a:spcBef>
              <a:spcAft>
                <a:spcPts val="0"/>
              </a:spcAft>
            </a:pP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 Propitiation</a:t>
            </a:r>
          </a:p>
          <a:p>
            <a:pPr marR="0" lvl="0" algn="ctr">
              <a:lnSpc>
                <a:spcPct val="107000"/>
              </a:lnSpc>
              <a:spcBef>
                <a:spcPts val="0"/>
              </a:spcBef>
              <a:spcAft>
                <a:spcPts val="0"/>
              </a:spcAft>
            </a:pP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 Grace</a:t>
            </a:r>
          </a:p>
          <a:p>
            <a:pPr marR="0" lvl="0" algn="ctr">
              <a:lnSpc>
                <a:spcPct val="107000"/>
              </a:lnSpc>
              <a:spcBef>
                <a:spcPts val="0"/>
              </a:spcBef>
              <a:spcAft>
                <a:spcPts val="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F</a:t>
            </a: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aith</a:t>
            </a:r>
          </a:p>
          <a:p>
            <a:pPr marR="0" lvl="0" algn="ctr">
              <a:lnSpc>
                <a:spcPct val="107000"/>
              </a:lnSpc>
              <a:spcBef>
                <a:spcPts val="0"/>
              </a:spcBef>
              <a:spcAft>
                <a:spcPts val="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S</a:t>
            </a: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anctification</a:t>
            </a:r>
          </a:p>
        </p:txBody>
      </p:sp>
      <p:sp>
        <p:nvSpPr>
          <p:cNvPr id="3" name="Rectangle 2"/>
          <p:cNvSpPr/>
          <p:nvPr/>
        </p:nvSpPr>
        <p:spPr>
          <a:xfrm>
            <a:off x="7077" y="100760"/>
            <a:ext cx="4279703" cy="6546664"/>
          </a:xfrm>
          <a:prstGeom prst="rect">
            <a:avLst/>
          </a:prstGeom>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2800" b="1" dirty="0">
                <a:effectLst/>
                <a:latin typeface="Papyrus" panose="03070502060502030205" pitchFamily="66" charset="0"/>
                <a:ea typeface="Calibri" panose="020F0502020204030204" pitchFamily="34" charset="0"/>
                <a:cs typeface="Times New Roman" panose="02020603050405020304" pitchFamily="18" charset="0"/>
              </a:rPr>
              <a:t>God created a perfect world that mankind promptly broke and </a:t>
            </a:r>
          </a:p>
          <a:p>
            <a:pPr marR="0" lvl="0" algn="ctr">
              <a:lnSpc>
                <a:spcPct val="107000"/>
              </a:lnSpc>
              <a:spcBef>
                <a:spcPts val="0"/>
              </a:spcBef>
              <a:spcAft>
                <a:spcPts val="0"/>
              </a:spcAft>
            </a:pPr>
            <a:r>
              <a:rPr lang="en-US" sz="2800" b="1" dirty="0">
                <a:effectLst/>
                <a:latin typeface="Papyrus" panose="03070502060502030205" pitchFamily="66" charset="0"/>
                <a:ea typeface="Calibri" panose="020F0502020204030204" pitchFamily="34" charset="0"/>
                <a:cs typeface="Times New Roman" panose="02020603050405020304" pitchFamily="18" charset="0"/>
              </a:rPr>
              <a:t>could not fix. </a:t>
            </a:r>
          </a:p>
          <a:p>
            <a:pPr marR="0" lvl="0" algn="ctr">
              <a:lnSpc>
                <a:spcPct val="107000"/>
              </a:lnSpc>
              <a:spcBef>
                <a:spcPts val="0"/>
              </a:spcBef>
              <a:spcAft>
                <a:spcPts val="0"/>
              </a:spcAft>
            </a:pPr>
            <a:r>
              <a:rPr lang="en-US" sz="2800" b="1" dirty="0">
                <a:effectLst/>
                <a:latin typeface="Papyrus" panose="03070502060502030205" pitchFamily="66" charset="0"/>
                <a:ea typeface="Calibri" panose="020F0502020204030204" pitchFamily="34" charset="0"/>
                <a:cs typeface="Times New Roman" panose="02020603050405020304" pitchFamily="18" charset="0"/>
              </a:rPr>
              <a:t> </a:t>
            </a:r>
            <a:r>
              <a:rPr lang="en-US" sz="2800" b="1" i="1" dirty="0">
                <a:effectLst/>
                <a:latin typeface="Papyrus" panose="03070502060502030205" pitchFamily="66" charset="0"/>
                <a:ea typeface="Calibri" panose="020F0502020204030204" pitchFamily="34" charset="0"/>
                <a:cs typeface="Times New Roman" panose="02020603050405020304" pitchFamily="18" charset="0"/>
              </a:rPr>
              <a:t>God prepared the world so that he could fix it which he did when he became a man, lived as we were meant to live and then took our punishment so that we live.</a:t>
            </a:r>
            <a:r>
              <a:rPr lang="en-US" sz="2800" b="1" dirty="0">
                <a:effectLst/>
                <a:latin typeface="Papyrus" panose="03070502060502030205" pitchFamily="66" charset="0"/>
                <a:ea typeface="Calibri" panose="020F0502020204030204" pitchFamily="34" charset="0"/>
                <a:cs typeface="Times New Roman" panose="02020603050405020304" pitchFamily="18" charset="0"/>
              </a:rPr>
              <a:t>  Those who received this gift, by faith, are now </a:t>
            </a:r>
          </a:p>
          <a:p>
            <a:pPr marR="0" lvl="0" algn="ctr">
              <a:lnSpc>
                <a:spcPct val="107000"/>
              </a:lnSpc>
              <a:spcBef>
                <a:spcPts val="0"/>
              </a:spcBef>
              <a:spcAft>
                <a:spcPts val="0"/>
              </a:spcAft>
            </a:pPr>
            <a:r>
              <a:rPr lang="en-US" sz="2800" b="1" dirty="0">
                <a:effectLst/>
                <a:latin typeface="Papyrus" panose="03070502060502030205" pitchFamily="66" charset="0"/>
                <a:ea typeface="Calibri" panose="020F0502020204030204" pitchFamily="34" charset="0"/>
                <a:cs typeface="Times New Roman" panose="02020603050405020304" pitchFamily="18" charset="0"/>
              </a:rPr>
              <a:t>in the process of </a:t>
            </a:r>
          </a:p>
          <a:p>
            <a:pPr marR="0" lvl="0" algn="ctr">
              <a:lnSpc>
                <a:spcPct val="107000"/>
              </a:lnSpc>
              <a:spcBef>
                <a:spcPts val="0"/>
              </a:spcBef>
              <a:spcAft>
                <a:spcPts val="0"/>
              </a:spcAft>
            </a:pPr>
            <a:r>
              <a:rPr lang="en-US" sz="2800" b="1" dirty="0">
                <a:effectLst/>
                <a:latin typeface="Papyrus" panose="03070502060502030205" pitchFamily="66" charset="0"/>
                <a:ea typeface="Calibri" panose="020F0502020204030204" pitchFamily="34" charset="0"/>
                <a:cs typeface="Times New Roman" panose="02020603050405020304" pitchFamily="18" charset="0"/>
              </a:rPr>
              <a:t>becoming like him.</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158444" y="7871"/>
            <a:ext cx="1727686" cy="1673012"/>
          </a:xfrm>
          <a:prstGeom prst="rect">
            <a:avLst/>
          </a:prstGeom>
        </p:spPr>
      </p:pic>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158444" y="1575146"/>
            <a:ext cx="1727686" cy="1707118"/>
          </a:xfrm>
          <a:prstGeom prst="rect">
            <a:avLst/>
          </a:prstGeom>
        </p:spPr>
      </p:pic>
      <p:pic>
        <p:nvPicPr>
          <p:cNvPr id="6" name="Picture 5"/>
          <p:cNvPicPr>
            <a:picLocks noChangeAspect="1"/>
          </p:cNvPicPr>
          <p:nvPr/>
        </p:nvPicPr>
        <p:blipFill rotWithShape="1">
          <a:blip r:embed="rId5" cstate="print">
            <a:extLst>
              <a:ext uri="{28A0092B-C50C-407E-A947-70E740481C1C}">
                <a14:useLocalDpi xmlns:a14="http://schemas.microsoft.com/office/drawing/2010/main" val="0"/>
              </a:ext>
            </a:extLst>
          </a:blip>
          <a:srcRect t="-6577"/>
          <a:stretch/>
        </p:blipFill>
        <p:spPr>
          <a:xfrm>
            <a:off x="4149240" y="5067300"/>
            <a:ext cx="1736890" cy="1790700"/>
          </a:xfrm>
          <a:prstGeom prst="rect">
            <a:avLst/>
          </a:prstGeom>
        </p:spPr>
      </p:pic>
      <p:pic>
        <p:nvPicPr>
          <p:cNvPr id="7" name="Picture 6"/>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4158444" y="3167433"/>
            <a:ext cx="1727686" cy="2021817"/>
          </a:xfrm>
          <a:prstGeom prst="rect">
            <a:avLst/>
          </a:prstGeom>
        </p:spPr>
      </p:pic>
    </p:spTree>
    <p:extLst>
      <p:ext uri="{BB962C8B-B14F-4D97-AF65-F5344CB8AC3E}">
        <p14:creationId xmlns:p14="http://schemas.microsoft.com/office/powerpoint/2010/main" val="3537499350"/>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144000" cy="6857999"/>
          </a:xfrm>
          <a:prstGeom prst="rect">
            <a:avLst/>
          </a:prstGeom>
        </p:spPr>
      </p:pic>
      <p:sp>
        <p:nvSpPr>
          <p:cNvPr id="3" name="Rectangle 2"/>
          <p:cNvSpPr/>
          <p:nvPr/>
        </p:nvSpPr>
        <p:spPr>
          <a:xfrm>
            <a:off x="0" y="217041"/>
            <a:ext cx="6673516" cy="750975"/>
          </a:xfrm>
          <a:prstGeom prst="rect">
            <a:avLst/>
          </a:prstGeom>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  The world of “</a:t>
            </a:r>
            <a:r>
              <a:rPr lang="en-US" sz="4000" b="1" dirty="0" err="1">
                <a:effectLst/>
                <a:latin typeface="Tempus Sans ITC" panose="04020404030D07020202" pitchFamily="82" charset="0"/>
                <a:ea typeface="Calibri" panose="020F0502020204030204" pitchFamily="34" charset="0"/>
                <a:cs typeface="Times New Roman" panose="02020603050405020304" pitchFamily="18" charset="0"/>
              </a:rPr>
              <a:t>unthought</a:t>
            </a: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a:t>
            </a:r>
          </a:p>
        </p:txBody>
      </p:sp>
      <p:sp>
        <p:nvSpPr>
          <p:cNvPr id="4" name="Rectangle 3"/>
          <p:cNvSpPr/>
          <p:nvPr/>
        </p:nvSpPr>
        <p:spPr>
          <a:xfrm>
            <a:off x="3336758" y="5390858"/>
            <a:ext cx="5369600" cy="1409617"/>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4000" b="1"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you can’t know anything for certain</a:t>
            </a:r>
          </a:p>
        </p:txBody>
      </p:sp>
      <p:sp>
        <p:nvSpPr>
          <p:cNvPr id="5" name="Rectangle 4"/>
          <p:cNvSpPr/>
          <p:nvPr/>
        </p:nvSpPr>
        <p:spPr>
          <a:xfrm rot="1213230">
            <a:off x="-249333" y="1100871"/>
            <a:ext cx="3915683" cy="1323439"/>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r>
              <a:rPr lang="en-US" sz="4000" b="1"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Keep religious views private</a:t>
            </a:r>
            <a:endParaRPr lang="en-US" sz="4000" dirty="0">
              <a:solidFill>
                <a:srgbClr val="FFFF00"/>
              </a:solidFill>
            </a:endParaRPr>
          </a:p>
        </p:txBody>
      </p:sp>
      <p:sp>
        <p:nvSpPr>
          <p:cNvPr id="6" name="Rectangle 5"/>
          <p:cNvSpPr/>
          <p:nvPr/>
        </p:nvSpPr>
        <p:spPr>
          <a:xfrm rot="383741">
            <a:off x="-1948" y="3843310"/>
            <a:ext cx="3420914" cy="2068259"/>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4000" b="1" dirty="0">
                <a:solidFill>
                  <a:srgbClr val="FFFF00"/>
                </a:solidFill>
                <a:latin typeface="Tempus Sans ITC" panose="04020404030D07020202" pitchFamily="82" charset="0"/>
                <a:ea typeface="Calibri" panose="020F0502020204030204" pitchFamily="34" charset="0"/>
                <a:cs typeface="Times New Roman" panose="02020603050405020304" pitchFamily="18" charset="0"/>
              </a:rPr>
              <a:t>Y</a:t>
            </a:r>
            <a:r>
              <a:rPr lang="en-US" sz="4000" b="1"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ou have no right to judge me; </a:t>
            </a:r>
          </a:p>
        </p:txBody>
      </p:sp>
      <p:sp>
        <p:nvSpPr>
          <p:cNvPr id="7" name="Rectangle 6"/>
          <p:cNvSpPr/>
          <p:nvPr/>
        </p:nvSpPr>
        <p:spPr>
          <a:xfrm rot="20477307">
            <a:off x="3540128" y="1183706"/>
            <a:ext cx="3667992" cy="707886"/>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none">
            <a:spAutoFit/>
          </a:bodyPr>
          <a:lstStyle/>
          <a:p>
            <a:r>
              <a:rPr lang="en-US" sz="4000" b="1"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truth is relative; </a:t>
            </a:r>
            <a:endParaRPr lang="en-US" sz="4000" dirty="0">
              <a:solidFill>
                <a:srgbClr val="FFFF00"/>
              </a:solidFill>
            </a:endParaRPr>
          </a:p>
        </p:txBody>
      </p:sp>
      <p:sp>
        <p:nvSpPr>
          <p:cNvPr id="8" name="Rectangle 7"/>
          <p:cNvSpPr/>
          <p:nvPr/>
        </p:nvSpPr>
        <p:spPr>
          <a:xfrm rot="21077386">
            <a:off x="173055" y="5832413"/>
            <a:ext cx="3927678" cy="707886"/>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none">
            <a:spAutoFit/>
          </a:bodyPr>
          <a:lstStyle/>
          <a:p>
            <a:r>
              <a:rPr lang="en-US" sz="4000" b="1" dirty="0">
                <a:solidFill>
                  <a:srgbClr val="FFC000"/>
                </a:solidFill>
                <a:effectLst/>
                <a:latin typeface="Tempus Sans ITC" panose="04020404030D07020202" pitchFamily="82" charset="0"/>
                <a:ea typeface="Calibri" panose="020F0502020204030204" pitchFamily="34" charset="0"/>
                <a:cs typeface="Times New Roman" panose="02020603050405020304" pitchFamily="18" charset="0"/>
              </a:rPr>
              <a:t>follow your heart</a:t>
            </a:r>
            <a:endParaRPr lang="en-US" sz="4000" dirty="0">
              <a:solidFill>
                <a:srgbClr val="FFC000"/>
              </a:solidFill>
            </a:endParaRPr>
          </a:p>
        </p:txBody>
      </p:sp>
      <p:sp>
        <p:nvSpPr>
          <p:cNvPr id="9" name="Rectangle 8"/>
          <p:cNvSpPr/>
          <p:nvPr/>
        </p:nvSpPr>
        <p:spPr>
          <a:xfrm rot="955117">
            <a:off x="3380564" y="4523496"/>
            <a:ext cx="2778325" cy="707886"/>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none">
            <a:spAutoFit/>
          </a:bodyPr>
          <a:lstStyle/>
          <a:p>
            <a:r>
              <a:rPr lang="en-US" b="1" dirty="0">
                <a:effectLst/>
                <a:latin typeface="Tempus Sans ITC" panose="04020404030D07020202" pitchFamily="82" charset="0"/>
                <a:ea typeface="Calibri" panose="020F0502020204030204" pitchFamily="34" charset="0"/>
                <a:cs typeface="Times New Roman" panose="02020603050405020304" pitchFamily="18" charset="0"/>
              </a:rPr>
              <a:t> </a:t>
            </a:r>
            <a:r>
              <a:rPr lang="en-US" sz="4000" b="1" dirty="0">
                <a:solidFill>
                  <a:srgbClr val="FFC000"/>
                </a:solidFill>
                <a:effectLst/>
                <a:latin typeface="Tempus Sans ITC" panose="04020404030D07020202" pitchFamily="82" charset="0"/>
                <a:ea typeface="Calibri" panose="020F0502020204030204" pitchFamily="34" charset="0"/>
                <a:cs typeface="Times New Roman" panose="02020603050405020304" pitchFamily="18" charset="0"/>
              </a:rPr>
              <a:t>you deserve</a:t>
            </a:r>
            <a:endParaRPr lang="en-US" sz="4000" dirty="0">
              <a:solidFill>
                <a:srgbClr val="FFC000"/>
              </a:solidFill>
            </a:endParaRPr>
          </a:p>
        </p:txBody>
      </p:sp>
    </p:spTree>
    <p:extLst>
      <p:ext uri="{BB962C8B-B14F-4D97-AF65-F5344CB8AC3E}">
        <p14:creationId xmlns:p14="http://schemas.microsoft.com/office/powerpoint/2010/main" val="266358651"/>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150070" y="-107473"/>
            <a:ext cx="6566234" cy="4115457"/>
          </a:xfrm>
          <a:prstGeom prst="rect">
            <a:avLst/>
          </a:prstGeom>
          <a:ln>
            <a:noFill/>
          </a:ln>
          <a:effectLst>
            <a:softEdge rad="112500"/>
          </a:effectLst>
        </p:spPr>
      </p:pic>
      <p:sp>
        <p:nvSpPr>
          <p:cNvPr id="2" name="Rectangle 1"/>
          <p:cNvSpPr/>
          <p:nvPr/>
        </p:nvSpPr>
        <p:spPr>
          <a:xfrm>
            <a:off x="213384" y="221897"/>
            <a:ext cx="3048000" cy="2068259"/>
          </a:xfrm>
          <a:prstGeom prst="rect">
            <a:avLst/>
          </a:prstGeom>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Thought battles “</a:t>
            </a:r>
            <a:r>
              <a:rPr lang="en-US" sz="4000" b="1" dirty="0" err="1">
                <a:effectLst/>
                <a:latin typeface="Tempus Sans ITC" panose="04020404030D07020202" pitchFamily="82" charset="0"/>
                <a:ea typeface="Calibri" panose="020F0502020204030204" pitchFamily="34" charset="0"/>
                <a:cs typeface="Times New Roman" panose="02020603050405020304" pitchFamily="18" charset="0"/>
              </a:rPr>
              <a:t>unthought</a:t>
            </a: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a:t>
            </a:r>
          </a:p>
        </p:txBody>
      </p:sp>
      <p:sp>
        <p:nvSpPr>
          <p:cNvPr id="4" name="Rectangle 3"/>
          <p:cNvSpPr/>
          <p:nvPr/>
        </p:nvSpPr>
        <p:spPr>
          <a:xfrm>
            <a:off x="0" y="4141872"/>
            <a:ext cx="9143999" cy="2716128"/>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a:t>
            </a: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be transformed by the </a:t>
            </a:r>
          </a:p>
          <a:p>
            <a:pPr marR="0" lvl="0" algn="ctr">
              <a:lnSpc>
                <a:spcPct val="107000"/>
              </a:lnSpc>
              <a:spcBef>
                <a:spcPts val="0"/>
              </a:spcBef>
              <a:spcAft>
                <a:spcPts val="0"/>
              </a:spcAft>
            </a:pP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renewing of you minds </a:t>
            </a:r>
          </a:p>
          <a:p>
            <a:pPr marR="0" lvl="0" algn="ctr">
              <a:lnSpc>
                <a:spcPct val="107000"/>
              </a:lnSpc>
              <a:spcBef>
                <a:spcPts val="0"/>
              </a:spcBef>
              <a:spcAft>
                <a:spcPts val="0"/>
              </a:spcAft>
            </a:pP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then you will be able to …think</a:t>
            </a:r>
          </a:p>
          <a:p>
            <a:pPr marR="0" lvl="0" algn="ctr">
              <a:lnSpc>
                <a:spcPct val="107000"/>
              </a:lnSpc>
              <a:spcBef>
                <a:spcPts val="0"/>
              </a:spcBef>
              <a:spcAft>
                <a:spcPts val="0"/>
              </a:spcAft>
            </a:pPr>
            <a:r>
              <a:rPr lang="en-US" sz="4000" b="1"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Romans 12:2 </a:t>
            </a:r>
          </a:p>
        </p:txBody>
      </p:sp>
      <p:sp>
        <p:nvSpPr>
          <p:cNvPr id="5" name="Rectangle 4"/>
          <p:cNvSpPr/>
          <p:nvPr/>
        </p:nvSpPr>
        <p:spPr>
          <a:xfrm>
            <a:off x="5021179" y="1453439"/>
            <a:ext cx="4122821" cy="2554545"/>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r>
              <a:rPr lang="en-US" sz="4000" b="1" dirty="0">
                <a:solidFill>
                  <a:srgbClr val="FFFF00"/>
                </a:solidFill>
                <a:effectLst/>
                <a:latin typeface="Papyrus" panose="03070502060502030205" pitchFamily="66" charset="0"/>
                <a:ea typeface="Calibri" panose="020F0502020204030204" pitchFamily="34" charset="0"/>
                <a:cs typeface="Times New Roman" panose="02020603050405020304" pitchFamily="18" charset="0"/>
              </a:rPr>
              <a:t>…be made new in the attitudes of your minds </a:t>
            </a:r>
          </a:p>
          <a:p>
            <a:pPr algn="ctr"/>
            <a:r>
              <a:rPr lang="en-US" sz="4000" b="1" dirty="0">
                <a:effectLst/>
                <a:latin typeface="Papyrus" panose="03070502060502030205" pitchFamily="66" charset="0"/>
                <a:ea typeface="Calibri" panose="020F0502020204030204" pitchFamily="34" charset="0"/>
                <a:cs typeface="Times New Roman" panose="02020603050405020304" pitchFamily="18" charset="0"/>
              </a:rPr>
              <a:t>Eph.4:23</a:t>
            </a:r>
            <a:r>
              <a:rPr lang="en-US" sz="4000" b="1" dirty="0">
                <a:solidFill>
                  <a:srgbClr val="FFFF00"/>
                </a:solidFill>
                <a:effectLst/>
                <a:latin typeface="Papyrus" panose="03070502060502030205" pitchFamily="66" charset="0"/>
                <a:ea typeface="Calibri" panose="020F0502020204030204" pitchFamily="34" charset="0"/>
                <a:cs typeface="Times New Roman" panose="02020603050405020304" pitchFamily="18" charset="0"/>
              </a:rPr>
              <a:t> </a:t>
            </a:r>
            <a:endParaRPr lang="en-US" sz="4000" b="1" dirty="0">
              <a:solidFill>
                <a:srgbClr val="FFFF00"/>
              </a:solidFill>
              <a:latin typeface="Papyrus" panose="03070502060502030205" pitchFamily="66" charset="0"/>
            </a:endParaRPr>
          </a:p>
        </p:txBody>
      </p:sp>
    </p:spTree>
    <p:extLst>
      <p:ext uri="{BB962C8B-B14F-4D97-AF65-F5344CB8AC3E}">
        <p14:creationId xmlns:p14="http://schemas.microsoft.com/office/powerpoint/2010/main" val="903105521"/>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60421"/>
            <a:ext cx="9144000" cy="1323439"/>
          </a:xfrm>
          <a:prstGeom prst="rect">
            <a:avLst/>
          </a:prstGeom>
          <a:noFill/>
          <a:effectLst>
            <a:outerShdw blurRad="50800" dist="50800" dir="5400000" algn="ctr" rotWithShape="0">
              <a:schemeClr val="bg1"/>
            </a:outerShdw>
          </a:effectLst>
        </p:spPr>
        <p:txBody>
          <a:bodyPr wrap="square" rtlCol="0">
            <a:spAutoFit/>
          </a:bodyPr>
          <a:lstStyle/>
          <a:p>
            <a:pPr algn="ctr"/>
            <a:r>
              <a:rPr lang="en-US" sz="8000" b="1" dirty="0">
                <a:solidFill>
                  <a:srgbClr val="00B0F0"/>
                </a:solidFill>
                <a:latin typeface="Calisto MT" panose="02040603050505030304" pitchFamily="18" charset="0"/>
              </a:rPr>
              <a:t>TRUTH</a:t>
            </a:r>
            <a:r>
              <a:rPr lang="en-US" sz="8000" b="1" dirty="0">
                <a:solidFill>
                  <a:srgbClr val="FFFF00"/>
                </a:solidFill>
                <a:latin typeface="Calisto MT" panose="02040603050505030304" pitchFamily="18" charset="0"/>
              </a:rPr>
              <a:t>&amp;</a:t>
            </a:r>
            <a:r>
              <a:rPr lang="en-US" sz="8000" b="1" dirty="0">
                <a:solidFill>
                  <a:srgbClr val="FFC000"/>
                </a:solidFill>
                <a:latin typeface="Calisto MT" panose="02040603050505030304" pitchFamily="18" charset="0"/>
              </a:rPr>
              <a:t>LOVE</a:t>
            </a:r>
          </a:p>
        </p:txBody>
      </p:sp>
      <p:sp>
        <p:nvSpPr>
          <p:cNvPr id="3" name="Rectangle 2"/>
          <p:cNvSpPr/>
          <p:nvPr/>
        </p:nvSpPr>
        <p:spPr>
          <a:xfrm>
            <a:off x="-1" y="1843545"/>
            <a:ext cx="9144000" cy="2057486"/>
          </a:xfrm>
          <a:prstGeom prst="rect">
            <a:avLst/>
          </a:prstGeom>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4000" b="1" i="1"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The goal of truth is love</a:t>
            </a:r>
          </a:p>
          <a:p>
            <a:pPr marR="0" lvl="0" algn="ctr">
              <a:lnSpc>
                <a:spcPct val="107000"/>
              </a:lnSpc>
              <a:spcBef>
                <a:spcPts val="0"/>
              </a:spcBef>
              <a:spcAft>
                <a:spcPts val="0"/>
              </a:spcAft>
            </a:pP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The goal of this command is love…</a:t>
            </a:r>
            <a:r>
              <a:rPr lang="en-US" sz="4000" b="1" dirty="0">
                <a:effectLst/>
                <a:latin typeface="Tempus Sans ITC" panose="04020404030D07020202" pitchFamily="82" charset="0"/>
                <a:ea typeface="Calibri" panose="020F0502020204030204" pitchFamily="34" charset="0"/>
              </a:rPr>
              <a:t> </a:t>
            </a:r>
          </a:p>
          <a:p>
            <a:pPr marR="0" lvl="0" algn="ctr">
              <a:lnSpc>
                <a:spcPct val="107000"/>
              </a:lnSpc>
              <a:spcBef>
                <a:spcPts val="0"/>
              </a:spcBef>
              <a:spcAft>
                <a:spcPts val="0"/>
              </a:spcAft>
            </a:pP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1 Tim. 1:5 </a:t>
            </a:r>
            <a:endParaRPr lang="en-US" sz="4000" b="1" dirty="0">
              <a:latin typeface="Tempus Sans ITC" panose="04020404030D07020202" pitchFamily="82" charset="0"/>
            </a:endParaRPr>
          </a:p>
        </p:txBody>
      </p:sp>
      <p:sp>
        <p:nvSpPr>
          <p:cNvPr id="4" name="Rectangle 3"/>
          <p:cNvSpPr/>
          <p:nvPr/>
        </p:nvSpPr>
        <p:spPr>
          <a:xfrm>
            <a:off x="1" y="4260716"/>
            <a:ext cx="9143999" cy="1409617"/>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…whom I love in the truth</a:t>
            </a:r>
            <a:endParaRPr lang="en-US" sz="4000" b="1" dirty="0">
              <a:effectLst/>
              <a:latin typeface="Tempus Sans ITC" panose="04020404030D07020202" pitchFamily="82" charset="0"/>
              <a:ea typeface="Calibri" panose="020F0502020204030204" pitchFamily="34" charset="0"/>
            </a:endParaRPr>
          </a:p>
          <a:p>
            <a:pPr marR="0" lvl="0" algn="ctr">
              <a:lnSpc>
                <a:spcPct val="107000"/>
              </a:lnSpc>
              <a:spcBef>
                <a:spcPts val="0"/>
              </a:spcBef>
              <a:spcAft>
                <a:spcPts val="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2 John 1</a:t>
            </a:r>
            <a:endParaRPr lang="en-US" sz="4000" dirty="0"/>
          </a:p>
        </p:txBody>
      </p:sp>
    </p:spTree>
    <p:extLst>
      <p:ext uri="{BB962C8B-B14F-4D97-AF65-F5344CB8AC3E}">
        <p14:creationId xmlns:p14="http://schemas.microsoft.com/office/powerpoint/2010/main" val="2666830013"/>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60421"/>
            <a:ext cx="9144000" cy="1323439"/>
          </a:xfrm>
          <a:prstGeom prst="rect">
            <a:avLst/>
          </a:prstGeom>
          <a:noFill/>
          <a:effectLst>
            <a:outerShdw blurRad="50800" dist="50800" dir="5400000" algn="ctr" rotWithShape="0">
              <a:schemeClr val="bg1"/>
            </a:outerShdw>
          </a:effectLst>
        </p:spPr>
        <p:txBody>
          <a:bodyPr wrap="square" rtlCol="0">
            <a:spAutoFit/>
          </a:bodyPr>
          <a:lstStyle/>
          <a:p>
            <a:pPr algn="ctr"/>
            <a:r>
              <a:rPr lang="en-US" sz="8000" b="1" dirty="0">
                <a:solidFill>
                  <a:srgbClr val="00B0F0"/>
                </a:solidFill>
                <a:latin typeface="Calisto MT" panose="02040603050505030304" pitchFamily="18" charset="0"/>
              </a:rPr>
              <a:t>TRUTH</a:t>
            </a:r>
            <a:r>
              <a:rPr lang="en-US" sz="8000" b="1" dirty="0">
                <a:solidFill>
                  <a:srgbClr val="FFFF00"/>
                </a:solidFill>
                <a:latin typeface="Calisto MT" panose="02040603050505030304" pitchFamily="18" charset="0"/>
              </a:rPr>
              <a:t>&amp;</a:t>
            </a:r>
            <a:r>
              <a:rPr lang="en-US" sz="8000" b="1" dirty="0">
                <a:solidFill>
                  <a:srgbClr val="FFC000"/>
                </a:solidFill>
                <a:latin typeface="Calisto MT" panose="02040603050505030304" pitchFamily="18" charset="0"/>
              </a:rPr>
              <a:t>LOVE</a:t>
            </a:r>
          </a:p>
        </p:txBody>
      </p:sp>
      <p:sp>
        <p:nvSpPr>
          <p:cNvPr id="3" name="Rectangle 2"/>
          <p:cNvSpPr/>
          <p:nvPr/>
        </p:nvSpPr>
        <p:spPr>
          <a:xfrm>
            <a:off x="0" y="1628717"/>
            <a:ext cx="9144000" cy="1409617"/>
          </a:xfrm>
          <a:prstGeom prst="rect">
            <a:avLst/>
          </a:prstGeom>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4000" b="1" i="1"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The goal of love is truth</a:t>
            </a:r>
          </a:p>
          <a:p>
            <a:pPr marR="0" lvl="0" algn="ctr">
              <a:lnSpc>
                <a:spcPct val="107000"/>
              </a:lnSpc>
              <a:spcBef>
                <a:spcPts val="0"/>
              </a:spcBef>
              <a:spcAft>
                <a:spcPts val="0"/>
              </a:spcAft>
            </a:pP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Love rejoices with the truth - 1 Cor. 13:6</a:t>
            </a:r>
            <a:endParaRPr lang="en-US" sz="4000" b="1" dirty="0">
              <a:latin typeface="Tempus Sans ITC" panose="04020404030D07020202" pitchFamily="82" charset="0"/>
            </a:endParaRPr>
          </a:p>
        </p:txBody>
      </p:sp>
      <p:sp>
        <p:nvSpPr>
          <p:cNvPr id="4" name="Rectangle 3"/>
          <p:cNvSpPr/>
          <p:nvPr/>
        </p:nvSpPr>
        <p:spPr>
          <a:xfrm>
            <a:off x="0" y="3295995"/>
            <a:ext cx="9144000" cy="3385542"/>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lnSpc>
                <a:spcPct val="107000"/>
              </a:lnSpc>
            </a:pPr>
            <a:r>
              <a:rPr lang="en-US" sz="39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900" b="1" i="1" dirty="0">
                <a:effectLst/>
                <a:latin typeface="Tempus Sans ITC" panose="04020404030D07020202" pitchFamily="82" charset="0"/>
                <a:ea typeface="Calibri" panose="020F0502020204030204" pitchFamily="34" charset="0"/>
                <a:cs typeface="Times New Roman" panose="02020603050405020304" pitchFamily="18" charset="0"/>
              </a:rPr>
              <a:t>For I wrote you out of great distress and anguish of heart and with many tears, not to grieve you but to let you know the depth of my love for you.</a:t>
            </a:r>
          </a:p>
          <a:p>
            <a:pPr algn="ctr">
              <a:lnSpc>
                <a:spcPct val="107000"/>
              </a:lnSpc>
            </a:pPr>
            <a:r>
              <a:rPr lang="en-US" sz="3900" b="1" dirty="0">
                <a:latin typeface="Tempus Sans ITC" panose="04020404030D07020202" pitchFamily="82" charset="0"/>
                <a:ea typeface="Calibri" panose="020F0502020204030204" pitchFamily="34" charset="0"/>
                <a:cs typeface="Times New Roman" panose="02020603050405020304" pitchFamily="18" charset="0"/>
              </a:rPr>
              <a:t>2 Corinthians 2:4</a:t>
            </a:r>
            <a:endParaRPr lang="en-US" sz="39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5152169"/>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60421"/>
            <a:ext cx="9144000" cy="1323439"/>
          </a:xfrm>
          <a:prstGeom prst="rect">
            <a:avLst/>
          </a:prstGeom>
          <a:noFill/>
          <a:effectLst>
            <a:outerShdw blurRad="50800" dist="50800" dir="5400000" algn="ctr" rotWithShape="0">
              <a:schemeClr val="bg1"/>
            </a:outerShdw>
          </a:effectLst>
        </p:spPr>
        <p:txBody>
          <a:bodyPr wrap="square" rtlCol="0">
            <a:spAutoFit/>
          </a:bodyPr>
          <a:lstStyle/>
          <a:p>
            <a:pPr algn="ctr"/>
            <a:r>
              <a:rPr lang="en-US" sz="8000" b="1" dirty="0">
                <a:solidFill>
                  <a:srgbClr val="00B0F0"/>
                </a:solidFill>
                <a:latin typeface="Calisto MT" panose="02040603050505030304" pitchFamily="18" charset="0"/>
              </a:rPr>
              <a:t>TRUTH</a:t>
            </a:r>
            <a:r>
              <a:rPr lang="en-US" sz="8000" b="1" dirty="0">
                <a:solidFill>
                  <a:srgbClr val="FFFF00"/>
                </a:solidFill>
                <a:latin typeface="Calisto MT" panose="02040603050505030304" pitchFamily="18" charset="0"/>
              </a:rPr>
              <a:t>&amp;</a:t>
            </a:r>
            <a:r>
              <a:rPr lang="en-US" sz="8000" b="1" dirty="0">
                <a:solidFill>
                  <a:srgbClr val="FFC000"/>
                </a:solidFill>
                <a:latin typeface="Calisto MT" panose="02040603050505030304" pitchFamily="18" charset="0"/>
              </a:rPr>
              <a:t>LOVE</a:t>
            </a:r>
          </a:p>
        </p:txBody>
      </p:sp>
      <p:sp>
        <p:nvSpPr>
          <p:cNvPr id="3" name="Rectangle 2"/>
          <p:cNvSpPr/>
          <p:nvPr/>
        </p:nvSpPr>
        <p:spPr>
          <a:xfrm>
            <a:off x="0" y="1660802"/>
            <a:ext cx="9144000" cy="1409617"/>
          </a:xfrm>
          <a:prstGeom prst="rect">
            <a:avLst/>
          </a:prstGeom>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4000" b="1" i="1"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Love directs the way I speak truth</a:t>
            </a:r>
          </a:p>
          <a:p>
            <a:pPr marR="0" lvl="0" algn="ctr">
              <a:lnSpc>
                <a:spcPct val="107000"/>
              </a:lnSpc>
              <a:spcBef>
                <a:spcPts val="0"/>
              </a:spcBef>
              <a:spcAft>
                <a:spcPts val="0"/>
              </a:spcAft>
            </a:pP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Speaking the truth in love- Eph. 4:15</a:t>
            </a:r>
            <a:endParaRPr lang="en-US" sz="4000" b="1" dirty="0">
              <a:latin typeface="Tempus Sans ITC" panose="04020404030D07020202" pitchFamily="82" charset="0"/>
            </a:endParaRPr>
          </a:p>
        </p:txBody>
      </p:sp>
      <p:sp>
        <p:nvSpPr>
          <p:cNvPr id="6" name="Rectangle 5"/>
          <p:cNvSpPr/>
          <p:nvPr/>
        </p:nvSpPr>
        <p:spPr>
          <a:xfrm>
            <a:off x="0" y="3472458"/>
            <a:ext cx="9144000" cy="3385542"/>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The Lord’s servant must not quarrel…Those who oppose him he must gently instruct…leading them to a knowledge of the truth…</a:t>
            </a:r>
          </a:p>
          <a:p>
            <a:pPr marR="0" lvl="0" algn="ctr">
              <a:lnSpc>
                <a:spcPct val="107000"/>
              </a:lnSpc>
              <a:spcBef>
                <a:spcPts val="0"/>
              </a:spcBef>
              <a:spcAft>
                <a:spcPts val="0"/>
              </a:spcAft>
            </a:pP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2 Tim. 2:24-26</a:t>
            </a:r>
            <a:endParaRPr lang="en-US" sz="4000" b="1" dirty="0">
              <a:latin typeface="Tempus Sans ITC" panose="04020404030D07020202" pitchFamily="82" charset="0"/>
            </a:endParaRPr>
          </a:p>
        </p:txBody>
      </p:sp>
    </p:spTree>
    <p:extLst>
      <p:ext uri="{BB962C8B-B14F-4D97-AF65-F5344CB8AC3E}">
        <p14:creationId xmlns:p14="http://schemas.microsoft.com/office/powerpoint/2010/main" val="3241893162"/>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60421"/>
            <a:ext cx="9144000" cy="1323439"/>
          </a:xfrm>
          <a:prstGeom prst="rect">
            <a:avLst/>
          </a:prstGeom>
          <a:noFill/>
          <a:effectLst>
            <a:outerShdw blurRad="50800" dist="50800" dir="5400000" algn="ctr" rotWithShape="0">
              <a:schemeClr val="bg1"/>
            </a:outerShdw>
          </a:effectLst>
        </p:spPr>
        <p:txBody>
          <a:bodyPr wrap="square" rtlCol="0">
            <a:spAutoFit/>
          </a:bodyPr>
          <a:lstStyle/>
          <a:p>
            <a:pPr algn="ctr"/>
            <a:r>
              <a:rPr lang="en-US" sz="8000" b="1" dirty="0">
                <a:solidFill>
                  <a:srgbClr val="00B0F0"/>
                </a:solidFill>
                <a:latin typeface="Calisto MT" panose="02040603050505030304" pitchFamily="18" charset="0"/>
              </a:rPr>
              <a:t>TRUTH</a:t>
            </a:r>
            <a:r>
              <a:rPr lang="en-US" sz="8000" b="1" dirty="0">
                <a:solidFill>
                  <a:srgbClr val="FFFF00"/>
                </a:solidFill>
                <a:latin typeface="Calisto MT" panose="02040603050505030304" pitchFamily="18" charset="0"/>
              </a:rPr>
              <a:t>&amp;</a:t>
            </a:r>
            <a:r>
              <a:rPr lang="en-US" sz="8000" b="1" dirty="0">
                <a:solidFill>
                  <a:srgbClr val="FFC000"/>
                </a:solidFill>
                <a:latin typeface="Calisto MT" panose="02040603050505030304" pitchFamily="18" charset="0"/>
              </a:rPr>
              <a:t>LOVE</a:t>
            </a:r>
          </a:p>
        </p:txBody>
      </p:sp>
      <p:sp>
        <p:nvSpPr>
          <p:cNvPr id="3" name="Rectangle 2"/>
          <p:cNvSpPr/>
          <p:nvPr/>
        </p:nvSpPr>
        <p:spPr>
          <a:xfrm>
            <a:off x="0" y="1660802"/>
            <a:ext cx="9144000" cy="1409617"/>
          </a:xfrm>
          <a:prstGeom prst="rect">
            <a:avLst/>
          </a:prstGeom>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4000" b="1" i="1" dirty="0">
                <a:solidFill>
                  <a:srgbClr val="FFFF00"/>
                </a:solidFill>
                <a:effectLst/>
                <a:latin typeface="Tempus Sans ITC" panose="04020404030D07020202" pitchFamily="82" charset="0"/>
                <a:ea typeface="Calibri" panose="020F0502020204030204" pitchFamily="34" charset="0"/>
                <a:cs typeface="Times New Roman" panose="02020603050405020304" pitchFamily="18" charset="0"/>
              </a:rPr>
              <a:t>Truth teaches me how to love</a:t>
            </a:r>
          </a:p>
          <a:p>
            <a:pPr marR="0" lvl="0" algn="ctr">
              <a:lnSpc>
                <a:spcPct val="107000"/>
              </a:lnSpc>
              <a:spcBef>
                <a:spcPts val="0"/>
              </a:spcBef>
              <a:spcAft>
                <a:spcPts val="0"/>
              </a:spcAft>
            </a:pP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God is love- 1 John 4:16</a:t>
            </a:r>
            <a:endParaRPr lang="en-US" sz="4000" b="1" dirty="0">
              <a:latin typeface="Tempus Sans ITC" panose="04020404030D07020202" pitchFamily="82" charset="0"/>
            </a:endParaRPr>
          </a:p>
        </p:txBody>
      </p:sp>
      <p:sp>
        <p:nvSpPr>
          <p:cNvPr id="4" name="Rectangle 3"/>
          <p:cNvSpPr/>
          <p:nvPr/>
        </p:nvSpPr>
        <p:spPr>
          <a:xfrm>
            <a:off x="0" y="3164124"/>
            <a:ext cx="9144000" cy="1938992"/>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r>
              <a:rPr lang="en-US" sz="4000" b="1" dirty="0">
                <a:latin typeface="Tempus Sans ITC" panose="04020404030D07020202" pitchFamily="82" charset="0"/>
                <a:ea typeface="Calibri" panose="020F0502020204030204" pitchFamily="34" charset="0"/>
                <a:cs typeface="Times New Roman" panose="02020603050405020304" pitchFamily="18" charset="0"/>
              </a:rPr>
              <a:t>This is how </a:t>
            </a: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God showed his love among us: He sent his one and only Son</a:t>
            </a:r>
          </a:p>
          <a:p>
            <a:pPr algn="ctr"/>
            <a:r>
              <a:rPr lang="en-US" sz="4000" b="1" dirty="0">
                <a:effectLst/>
                <a:latin typeface="Tempus Sans ITC" panose="04020404030D07020202" pitchFamily="82" charset="0"/>
                <a:ea typeface="Calibri" panose="020F0502020204030204" pitchFamily="34" charset="0"/>
                <a:cs typeface="Times New Roman" panose="02020603050405020304" pitchFamily="18" charset="0"/>
              </a:rPr>
              <a:t>1 John 4:9</a:t>
            </a:r>
            <a:endParaRPr lang="en-US" sz="4000" dirty="0"/>
          </a:p>
        </p:txBody>
      </p:sp>
      <p:sp>
        <p:nvSpPr>
          <p:cNvPr id="5" name="Rectangle 4"/>
          <p:cNvSpPr/>
          <p:nvPr/>
        </p:nvSpPr>
        <p:spPr>
          <a:xfrm>
            <a:off x="0" y="4919008"/>
            <a:ext cx="9144000" cy="1938992"/>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algn="ctr"/>
            <a:r>
              <a:rPr lang="en-US" sz="4000" b="1" dirty="0">
                <a:effectLst>
                  <a:glow rad="228600">
                    <a:schemeClr val="accent5">
                      <a:satMod val="175000"/>
                      <a:alpha val="40000"/>
                    </a:schemeClr>
                  </a:glow>
                </a:effectLst>
                <a:latin typeface="Tempus Sans ITC" panose="04020404030D07020202" pitchFamily="82" charset="0"/>
                <a:ea typeface="Calibri" panose="020F0502020204030204" pitchFamily="34" charset="0"/>
                <a:cs typeface="Times New Roman" panose="02020603050405020304" pitchFamily="18" charset="0"/>
              </a:rPr>
              <a:t>…his command (truth) is that </a:t>
            </a:r>
          </a:p>
          <a:p>
            <a:pPr algn="ctr"/>
            <a:r>
              <a:rPr lang="en-US" sz="4000" b="1" dirty="0">
                <a:effectLst>
                  <a:glow rad="228600">
                    <a:schemeClr val="accent5">
                      <a:satMod val="175000"/>
                      <a:alpha val="40000"/>
                    </a:schemeClr>
                  </a:glow>
                </a:effectLst>
                <a:latin typeface="Tempus Sans ITC" panose="04020404030D07020202" pitchFamily="82" charset="0"/>
                <a:ea typeface="Calibri" panose="020F0502020204030204" pitchFamily="34" charset="0"/>
                <a:cs typeface="Times New Roman" panose="02020603050405020304" pitchFamily="18" charset="0"/>
              </a:rPr>
              <a:t>you walk in love</a:t>
            </a:r>
          </a:p>
          <a:p>
            <a:pPr algn="ctr"/>
            <a:r>
              <a:rPr lang="en-US" sz="4000" b="1" dirty="0">
                <a:effectLst>
                  <a:glow rad="228600">
                    <a:schemeClr val="accent5">
                      <a:satMod val="175000"/>
                      <a:alpha val="40000"/>
                    </a:schemeClr>
                  </a:glow>
                </a:effectLst>
                <a:latin typeface="Tempus Sans ITC" panose="04020404030D07020202" pitchFamily="82" charset="0"/>
                <a:ea typeface="Calibri" panose="020F0502020204030204" pitchFamily="34" charset="0"/>
                <a:cs typeface="Times New Roman" panose="02020603050405020304" pitchFamily="18" charset="0"/>
              </a:rPr>
              <a:t>2 John 6</a:t>
            </a:r>
            <a:endParaRPr lang="en-US" sz="4000" dirty="0">
              <a:effectLst>
                <a:glow rad="228600">
                  <a:schemeClr val="accent5">
                    <a:satMod val="175000"/>
                    <a:alpha val="40000"/>
                  </a:schemeClr>
                </a:glow>
              </a:effectLst>
            </a:endParaRPr>
          </a:p>
        </p:txBody>
      </p:sp>
    </p:spTree>
    <p:extLst>
      <p:ext uri="{BB962C8B-B14F-4D97-AF65-F5344CB8AC3E}">
        <p14:creationId xmlns:p14="http://schemas.microsoft.com/office/powerpoint/2010/main" val="1179857242"/>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16289" y="0"/>
            <a:ext cx="4827712" cy="2125164"/>
          </a:xfrm>
          <a:prstGeom prst="rect">
            <a:avLst/>
          </a:prstGeom>
          <a:ln>
            <a:noFill/>
          </a:ln>
          <a:effectLst>
            <a:softEdge rad="112500"/>
          </a:effectLst>
        </p:spPr>
      </p:pic>
      <p:sp>
        <p:nvSpPr>
          <p:cNvPr id="3" name="Rectangle 2"/>
          <p:cNvSpPr/>
          <p:nvPr/>
        </p:nvSpPr>
        <p:spPr>
          <a:xfrm>
            <a:off x="0" y="186172"/>
            <a:ext cx="4572000" cy="1938992"/>
          </a:xfrm>
          <a:prstGeom prst="rect">
            <a:avLst/>
          </a:prstGeom>
          <a:effectLst>
            <a:outerShdw blurRad="50800" dist="50800" dir="5400000" algn="ctr" rotWithShape="0">
              <a:schemeClr val="bg1"/>
            </a:outerShdw>
          </a:effectLst>
        </p:spPr>
        <p:txBody>
          <a:bodyPr>
            <a:spAutoFit/>
          </a:bodyPr>
          <a:lstStyle/>
          <a:p>
            <a:pPr algn="ctr"/>
            <a:r>
              <a:rPr lang="en-US" sz="4000" b="1" dirty="0">
                <a:latin typeface="Tempus Sans ITC" panose="04020404030D07020202" pitchFamily="82" charset="0"/>
                <a:ea typeface="Calibri" panose="020F0502020204030204" pitchFamily="34" charset="0"/>
              </a:rPr>
              <a:t>The</a:t>
            </a:r>
            <a:r>
              <a:rPr lang="en-US" sz="4000" b="1" dirty="0">
                <a:effectLst/>
                <a:latin typeface="Tempus Sans ITC" panose="04020404030D07020202" pitchFamily="82" charset="0"/>
                <a:ea typeface="Calibri" panose="020F0502020204030204" pitchFamily="34" charset="0"/>
              </a:rPr>
              <a:t> indissoluble bond between </a:t>
            </a:r>
          </a:p>
          <a:p>
            <a:pPr algn="ctr"/>
            <a:r>
              <a:rPr lang="en-US" sz="4000" b="1" dirty="0">
                <a:effectLst/>
                <a:latin typeface="Tempus Sans ITC" panose="04020404030D07020202" pitchFamily="82" charset="0"/>
                <a:ea typeface="Calibri" panose="020F0502020204030204" pitchFamily="34" charset="0"/>
              </a:rPr>
              <a:t>love and truth</a:t>
            </a:r>
            <a:endParaRPr lang="en-US" sz="4000" b="1" dirty="0">
              <a:latin typeface="Tempus Sans ITC" panose="04020404030D07020202" pitchFamily="82" charset="0"/>
            </a:endParaRPr>
          </a:p>
        </p:txBody>
      </p:sp>
      <p:sp>
        <p:nvSpPr>
          <p:cNvPr id="4" name="Rectangle 3"/>
          <p:cNvSpPr/>
          <p:nvPr/>
        </p:nvSpPr>
        <p:spPr>
          <a:xfrm>
            <a:off x="0" y="2830628"/>
            <a:ext cx="9144000" cy="2726900"/>
          </a:xfrm>
          <a:prstGeom prst="rect">
            <a:avLst/>
          </a:prstGeom>
          <a:effectLst>
            <a:outerShdw blurRad="50800" dist="50800" dir="5400000" algn="ctr" rotWithShape="0">
              <a:schemeClr val="bg1"/>
            </a:outerShdw>
          </a:effectLst>
        </p:spPr>
        <p:txBody>
          <a:bodyPr wrap="square">
            <a:spAutoFit/>
          </a:bodyPr>
          <a:lstStyle/>
          <a:p>
            <a:pPr marR="0" lvl="0" algn="ctr">
              <a:lnSpc>
                <a:spcPct val="107000"/>
              </a:lnSpc>
              <a:spcBef>
                <a:spcPts val="0"/>
              </a:spcBef>
              <a:spcAft>
                <a:spcPts val="0"/>
              </a:spcAft>
            </a:pPr>
            <a:r>
              <a:rPr lang="en-US" sz="4000" b="1" dirty="0">
                <a:effectLst/>
                <a:latin typeface="Papyrus" panose="03070502060502030205" pitchFamily="66" charset="0"/>
                <a:ea typeface="Calibri" panose="020F0502020204030204" pitchFamily="34" charset="0"/>
                <a:cs typeface="Times New Roman" panose="02020603050405020304" pitchFamily="18" charset="0"/>
              </a:rPr>
              <a:t>Truth’s goal is love</a:t>
            </a:r>
          </a:p>
          <a:p>
            <a:pPr marR="0" lvl="0" algn="ctr">
              <a:lnSpc>
                <a:spcPct val="107000"/>
              </a:lnSpc>
              <a:spcBef>
                <a:spcPts val="0"/>
              </a:spcBef>
              <a:spcAft>
                <a:spcPts val="0"/>
              </a:spcAft>
            </a:pPr>
            <a:r>
              <a:rPr lang="en-US" sz="4000" b="1" dirty="0">
                <a:effectLst/>
                <a:latin typeface="Papyrus" panose="03070502060502030205" pitchFamily="66" charset="0"/>
                <a:ea typeface="Calibri" panose="020F0502020204030204" pitchFamily="34" charset="0"/>
                <a:cs typeface="Times New Roman" panose="02020603050405020304" pitchFamily="18" charset="0"/>
              </a:rPr>
              <a:t>Love’s goal is truth.</a:t>
            </a:r>
          </a:p>
          <a:p>
            <a:pPr marR="0" lvl="0" algn="ctr">
              <a:lnSpc>
                <a:spcPct val="107000"/>
              </a:lnSpc>
              <a:spcBef>
                <a:spcPts val="0"/>
              </a:spcBef>
              <a:spcAft>
                <a:spcPts val="0"/>
              </a:spcAft>
            </a:pPr>
            <a:r>
              <a:rPr lang="en-US" sz="4000" b="1" dirty="0">
                <a:effectLst/>
                <a:latin typeface="Papyrus" panose="03070502060502030205" pitchFamily="66" charset="0"/>
                <a:ea typeface="Calibri" panose="020F0502020204030204" pitchFamily="34" charset="0"/>
                <a:cs typeface="Times New Roman" panose="02020603050405020304" pitchFamily="18" charset="0"/>
              </a:rPr>
              <a:t>Love teaches me how to speak truth </a:t>
            </a:r>
          </a:p>
          <a:p>
            <a:pPr marR="0" lvl="0" algn="ctr">
              <a:lnSpc>
                <a:spcPct val="107000"/>
              </a:lnSpc>
              <a:spcBef>
                <a:spcPts val="0"/>
              </a:spcBef>
              <a:spcAft>
                <a:spcPts val="0"/>
              </a:spcAft>
            </a:pPr>
            <a:r>
              <a:rPr lang="en-US" sz="4000" b="1" dirty="0">
                <a:effectLst/>
                <a:latin typeface="Papyrus" panose="03070502060502030205" pitchFamily="66" charset="0"/>
                <a:ea typeface="Calibri" panose="020F0502020204030204" pitchFamily="34" charset="0"/>
                <a:cs typeface="Times New Roman" panose="02020603050405020304" pitchFamily="18" charset="0"/>
              </a:rPr>
              <a:t>Truth teaches me how to love.</a:t>
            </a:r>
          </a:p>
        </p:txBody>
      </p:sp>
    </p:spTree>
    <p:extLst>
      <p:ext uri="{BB962C8B-B14F-4D97-AF65-F5344CB8AC3E}">
        <p14:creationId xmlns:p14="http://schemas.microsoft.com/office/powerpoint/2010/main" val="4291710240"/>
      </p:ext>
    </p:extLst>
  </p:cSld>
  <p:clrMapOvr>
    <a:masterClrMapping/>
  </p:clrMapOvr>
  <p:transition spd="slow">
    <p:push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412</TotalTime>
  <Words>825</Words>
  <Application>Microsoft Office PowerPoint</Application>
  <PresentationFormat>On-screen Show (4:3)</PresentationFormat>
  <Paragraphs>127</Paragraphs>
  <Slides>18</Slides>
  <Notes>18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Yu Gothic UI Semibold</vt:lpstr>
      <vt:lpstr>Arial</vt:lpstr>
      <vt:lpstr>Arial Rounded MT Bold</vt:lpstr>
      <vt:lpstr>Calibri</vt:lpstr>
      <vt:lpstr>Calibri Light</vt:lpstr>
      <vt:lpstr>Calisto MT</vt:lpstr>
      <vt:lpstr>Georgia</vt:lpstr>
      <vt:lpstr>Papyrus</vt:lpstr>
      <vt:lpstr>Tempus Sans ITC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Allen</dc:creator>
  <cp:lastModifiedBy>AVTeam</cp:lastModifiedBy>
  <cp:revision>6</cp:revision>
  <cp:lastPrinted>2018-02-18T12:49:15Z</cp:lastPrinted>
  <dcterms:created xsi:type="dcterms:W3CDTF">2018-02-17T21:26:33Z</dcterms:created>
  <dcterms:modified xsi:type="dcterms:W3CDTF">2018-02-18T12:49:24Z</dcterms:modified>
</cp:coreProperties>
</file>