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25E7E6-E3C8-4563-8BB1-CEFC5DBB3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C8235-AE1D-4B73-89E5-3F7374C2CD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9404-6EE7-4EA3-949D-1994EA4F8759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A2FF2-C203-40E8-BF56-D720175833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71F3CFA0-B4D9-4601-8CC2-B109D31EF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F6B58-30A4-4F14-AB7D-8A39921230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9B6F87FE-27B4-4B91-B61D-235C7C73F4D7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6EF6ECFA-257F-4814-B0D3-6B3F568821E9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82F5A537-3FC9-49D1-B43D-7511118F9B35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7A024582-7F9B-49EA-AA5E-C52B02D0C024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A558B5C6-ADD4-4DF8-A162-E45DDF417164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8983E8FC-B45D-4281-8822-7F9CD4F41A09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A6C7B125-A388-472B-A6C4-D9649B181E73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370199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8A84-BFFE-4AA7-9803-1841BDBF5B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B74F4-81EB-4395-AE36-41F25935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1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74F4-81EB-4395-AE36-41F2593501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65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4957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1086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9569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9553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3389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1165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451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383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756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522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92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875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727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9785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718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551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push dir="u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305" cy="279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3" y="2680575"/>
            <a:ext cx="7839635" cy="417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2331">
            <a:off x="2815134" y="2483603"/>
            <a:ext cx="3261033" cy="35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340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4" y="107576"/>
            <a:ext cx="5249334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15782" y="107576"/>
            <a:ext cx="2772584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igi" panose="04040504061007020D02" pitchFamily="82" charset="0"/>
              </a:rPr>
              <a:t>church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31976"/>
            <a:ext cx="9144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Centered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God 2: 13-14a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68295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Begins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with how I am living my life </a:t>
            </a:r>
          </a:p>
          <a:p>
            <a:pPr lvl="0" algn="ctr"/>
            <a:r>
              <a:rPr lang="en-US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</a:rPr>
              <a:t> 2:10-12; 4:1-12 </a:t>
            </a:r>
            <a:endParaRPr lang="en-US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019253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Continues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in how we help one another 5:12-21</a:t>
            </a:r>
            <a:endParaRPr lang="en-US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55555"/>
            <a:ext cx="914399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Expands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being an example </a:t>
            </a:r>
          </a:p>
          <a:p>
            <a:pPr algn="ctr"/>
            <a:r>
              <a:rPr lang="en-US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1:2-10</a:t>
            </a:r>
            <a:endParaRPr lang="en-US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8866" y="867503"/>
            <a:ext cx="23397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From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1 Thessalonians </a:t>
            </a:r>
          </a:p>
        </p:txBody>
      </p:sp>
    </p:spTree>
    <p:extLst>
      <p:ext uri="{BB962C8B-B14F-4D97-AF65-F5344CB8AC3E}">
        <p14:creationId xmlns:p14="http://schemas.microsoft.com/office/powerpoint/2010/main" val="12445076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23445"/>
            <a:ext cx="9144000" cy="206825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…by one sacrifice he has made perfect those who are being made holy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Hebrews 10:14.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8949"/>
            <a:ext cx="9144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 perfect, therefore, as your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heavenly Father is perfect.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5:48</a:t>
            </a:r>
            <a:endParaRPr lang="en-US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48628"/>
            <a:ext cx="9144000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9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Not that I have obtain all this, or have already been made perfect, but I press on… Philippians 3:12</a:t>
            </a:r>
            <a:endParaRPr lang="en-US" sz="39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3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6206" y="282388"/>
            <a:ext cx="5311588" cy="377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166862"/>
            <a:ext cx="9144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Perfecting our Marriages.  </a:t>
            </a:r>
            <a:endParaRPr lang="en-US" sz="40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71517"/>
            <a:ext cx="9144000" cy="139884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Marriage should be honored by all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Hebrews 13:4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9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1041"/>
            <a:ext cx="5897455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Perfecting Hospitality</a:t>
            </a:r>
            <a:endParaRPr lang="en-US" sz="4000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456" y="1"/>
            <a:ext cx="3246544" cy="431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154779"/>
            <a:ext cx="6010835" cy="321055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Love must be sincere. Hate what is evil, cling to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good…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Practice hospitality.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12:9-13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65338"/>
            <a:ext cx="9144000" cy="258487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Do not forget to entertain strangers, for by so doing some people have entertained angels without knowing it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Hebrews 13:2</a:t>
            </a:r>
          </a:p>
        </p:txBody>
      </p:sp>
    </p:spTree>
    <p:extLst>
      <p:ext uri="{BB962C8B-B14F-4D97-AF65-F5344CB8AC3E}">
        <p14:creationId xmlns:p14="http://schemas.microsoft.com/office/powerpoint/2010/main" val="117384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65" y="0"/>
            <a:ext cx="5731435" cy="382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438400"/>
            <a:ext cx="5258171" cy="750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Perfecting Forgiveness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72458"/>
            <a:ext cx="9144000" cy="338554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Bear with one another and forgive whatever grievances you may have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against one another.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Forgive as the Lord forgave you.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3:13</a:t>
            </a:r>
          </a:p>
        </p:txBody>
      </p:sp>
    </p:spTree>
    <p:extLst>
      <p:ext uri="{BB962C8B-B14F-4D97-AF65-F5344CB8AC3E}">
        <p14:creationId xmlns:p14="http://schemas.microsoft.com/office/powerpoint/2010/main" val="272287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94" y="0"/>
            <a:ext cx="4773706" cy="317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689944"/>
            <a:ext cx="4370294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Perfecting how we share with others</a:t>
            </a:r>
            <a:endParaRPr lang="en-US" sz="4000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48786"/>
            <a:ext cx="9144000" cy="338554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pray that you will be active in sharing your faith, so that you will have a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full understanding of every good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thing we have in Christ.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Philemon 1:6</a:t>
            </a:r>
          </a:p>
        </p:txBody>
      </p:sp>
    </p:spTree>
    <p:extLst>
      <p:ext uri="{BB962C8B-B14F-4D97-AF65-F5344CB8AC3E}">
        <p14:creationId xmlns:p14="http://schemas.microsoft.com/office/powerpoint/2010/main" val="1810533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984"/>
            <a:ext cx="9161220" cy="4482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0" y="5391921"/>
            <a:ext cx="9144000" cy="139884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What area do you think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need perfecting?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6699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 do it! </a:t>
            </a:r>
            <a:endParaRPr lang="en-US" sz="54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66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499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1549</TotalTime>
  <Words>230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Baskerville Old Face</vt:lpstr>
      <vt:lpstr>Calibri</vt:lpstr>
      <vt:lpstr>Corbel</vt:lpstr>
      <vt:lpstr>Gigi</vt:lpstr>
      <vt:lpstr>Papyrus</vt:lpstr>
      <vt:lpstr>Tempus Sans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AVTeam</cp:lastModifiedBy>
  <cp:revision>5</cp:revision>
  <cp:lastPrinted>2018-02-11T02:30:54Z</cp:lastPrinted>
  <dcterms:created xsi:type="dcterms:W3CDTF">2018-02-09T19:04:42Z</dcterms:created>
  <dcterms:modified xsi:type="dcterms:W3CDTF">2018-02-11T13:55:58Z</dcterms:modified>
</cp:coreProperties>
</file>