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handoutMasterIdLst>
    <p:handoutMasterId r:id="rId64"/>
  </p:handoutMasterIdLst>
  <p:sldIdLst>
    <p:sldId id="317" r:id="rId3"/>
    <p:sldId id="318" r:id="rId4"/>
    <p:sldId id="319" r:id="rId5"/>
    <p:sldId id="320" r:id="rId6"/>
    <p:sldId id="256" r:id="rId7"/>
    <p:sldId id="286" r:id="rId8"/>
    <p:sldId id="297" r:id="rId9"/>
    <p:sldId id="296" r:id="rId10"/>
    <p:sldId id="329" r:id="rId11"/>
    <p:sldId id="260" r:id="rId12"/>
    <p:sldId id="257" r:id="rId13"/>
    <p:sldId id="262" r:id="rId14"/>
    <p:sldId id="264" r:id="rId15"/>
    <p:sldId id="258" r:id="rId16"/>
    <p:sldId id="292" r:id="rId17"/>
    <p:sldId id="295" r:id="rId18"/>
    <p:sldId id="291" r:id="rId19"/>
    <p:sldId id="265" r:id="rId20"/>
    <p:sldId id="294" r:id="rId21"/>
    <p:sldId id="323" r:id="rId22"/>
    <p:sldId id="300" r:id="rId23"/>
    <p:sldId id="288" r:id="rId24"/>
    <p:sldId id="268" r:id="rId25"/>
    <p:sldId id="301" r:id="rId26"/>
    <p:sldId id="289" r:id="rId27"/>
    <p:sldId id="259" r:id="rId28"/>
    <p:sldId id="299" r:id="rId29"/>
    <p:sldId id="267" r:id="rId30"/>
    <p:sldId id="321" r:id="rId31"/>
    <p:sldId id="266" r:id="rId32"/>
    <p:sldId id="269" r:id="rId33"/>
    <p:sldId id="302" r:id="rId34"/>
    <p:sldId id="303" r:id="rId35"/>
    <p:sldId id="304" r:id="rId36"/>
    <p:sldId id="270" r:id="rId37"/>
    <p:sldId id="271" r:id="rId38"/>
    <p:sldId id="272" r:id="rId39"/>
    <p:sldId id="273" r:id="rId40"/>
    <p:sldId id="274" r:id="rId41"/>
    <p:sldId id="308" r:id="rId42"/>
    <p:sldId id="276" r:id="rId43"/>
    <p:sldId id="277" r:id="rId44"/>
    <p:sldId id="275" r:id="rId45"/>
    <p:sldId id="279" r:id="rId46"/>
    <p:sldId id="280" r:id="rId47"/>
    <p:sldId id="281" r:id="rId48"/>
    <p:sldId id="309" r:id="rId49"/>
    <p:sldId id="310" r:id="rId50"/>
    <p:sldId id="282" r:id="rId51"/>
    <p:sldId id="311" r:id="rId52"/>
    <p:sldId id="312" r:id="rId53"/>
    <p:sldId id="313" r:id="rId54"/>
    <p:sldId id="314" r:id="rId55"/>
    <p:sldId id="325" r:id="rId56"/>
    <p:sldId id="326" r:id="rId57"/>
    <p:sldId id="327" r:id="rId58"/>
    <p:sldId id="328" r:id="rId59"/>
    <p:sldId id="315" r:id="rId60"/>
    <p:sldId id="316" r:id="rId61"/>
    <p:sldId id="32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CE9ECF-82D0-43DB-AF4F-2602EDA4C1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21F4EA-0F01-4F4C-AA4E-782B0CEFE5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5C368D-1ABB-4D42-9A85-11124952E9A0}" type="datetimeFigureOut">
              <a:rPr lang="en-US" smtClean="0"/>
              <a:t>1/28/2018</a:t>
            </a:fld>
            <a:endParaRPr lang="en-US"/>
          </a:p>
        </p:txBody>
      </p:sp>
      <p:sp>
        <p:nvSpPr>
          <p:cNvPr id="4" name="Footer Placeholder 3">
            <a:extLst>
              <a:ext uri="{FF2B5EF4-FFF2-40B4-BE49-F238E27FC236}">
                <a16:creationId xmlns:a16="http://schemas.microsoft.com/office/drawing/2014/main" id="{1DFE0F89-71F8-4175-A213-DA3A6CD7B9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E0C037C2-24DB-4075-968A-0445D3EEE0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485AA2-A2A0-4D1B-974D-A0CF45B0D3F9}" type="slidenum">
              <a:rPr lang="en-US" smtClean="0"/>
              <a:t>‹#›</a:t>
            </a:fld>
            <a:endParaRPr lang="en-US"/>
          </a:p>
        </p:txBody>
      </p:sp>
      <p:sp>
        <p:nvSpPr>
          <p:cNvPr id="6" name="TextBox 5" descr="Box1">
            <a:extLst>
              <a:ext uri="{FF2B5EF4-FFF2-40B4-BE49-F238E27FC236}">
                <a16:creationId xmlns:a16="http://schemas.microsoft.com/office/drawing/2014/main" id="{E5D9F223-73F4-4E56-B516-49E89127A9AD}"/>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DF4D7202-495A-45FA-B17B-04C8F6964F27}"/>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E8B027A5-6014-407C-927B-40A71AA9648C}"/>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2C70DE40-2D03-4583-A784-1C11C643CC36}"/>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1877329F-C6C4-4989-8ED8-F453EDFCD72E}"/>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236B029E-402B-43EA-96F5-47DA80533B74}"/>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296695F2-DCBC-4C4B-B9A7-656158F8A518}"/>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34520720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26F84-EB25-4033-A6CC-3993571824AF}" type="datetimeFigureOut">
              <a:rPr lang="en-US" smtClean="0"/>
              <a:t>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F9509-DEA4-43EC-8A6D-6BEACF36DB8C}" type="slidenum">
              <a:rPr lang="en-US" smtClean="0"/>
              <a:t>‹#›</a:t>
            </a:fld>
            <a:endParaRPr lang="en-US"/>
          </a:p>
        </p:txBody>
      </p:sp>
    </p:spTree>
    <p:extLst>
      <p:ext uri="{BB962C8B-B14F-4D97-AF65-F5344CB8AC3E}">
        <p14:creationId xmlns:p14="http://schemas.microsoft.com/office/powerpoint/2010/main" val="273401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a:t>
            </a:fld>
            <a:endParaRPr lang="en-US"/>
          </a:p>
        </p:txBody>
      </p:sp>
    </p:spTree>
    <p:extLst>
      <p:ext uri="{BB962C8B-B14F-4D97-AF65-F5344CB8AC3E}">
        <p14:creationId xmlns:p14="http://schemas.microsoft.com/office/powerpoint/2010/main" val="248310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10</a:t>
            </a:fld>
            <a:endParaRPr lang="en-US"/>
          </a:p>
        </p:txBody>
      </p:sp>
    </p:spTree>
    <p:extLst>
      <p:ext uri="{BB962C8B-B14F-4D97-AF65-F5344CB8AC3E}">
        <p14:creationId xmlns:p14="http://schemas.microsoft.com/office/powerpoint/2010/main" val="141238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11</a:t>
            </a:fld>
            <a:endParaRPr lang="en-US"/>
          </a:p>
        </p:txBody>
      </p:sp>
    </p:spTree>
    <p:extLst>
      <p:ext uri="{BB962C8B-B14F-4D97-AF65-F5344CB8AC3E}">
        <p14:creationId xmlns:p14="http://schemas.microsoft.com/office/powerpoint/2010/main" val="238512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12</a:t>
            </a:fld>
            <a:endParaRPr lang="en-US"/>
          </a:p>
        </p:txBody>
      </p:sp>
    </p:spTree>
    <p:extLst>
      <p:ext uri="{BB962C8B-B14F-4D97-AF65-F5344CB8AC3E}">
        <p14:creationId xmlns:p14="http://schemas.microsoft.com/office/powerpoint/2010/main" val="3619651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13</a:t>
            </a:fld>
            <a:endParaRPr lang="en-US"/>
          </a:p>
        </p:txBody>
      </p:sp>
    </p:spTree>
    <p:extLst>
      <p:ext uri="{BB962C8B-B14F-4D97-AF65-F5344CB8AC3E}">
        <p14:creationId xmlns:p14="http://schemas.microsoft.com/office/powerpoint/2010/main" val="277463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14</a:t>
            </a:fld>
            <a:endParaRPr lang="en-US"/>
          </a:p>
        </p:txBody>
      </p:sp>
    </p:spTree>
    <p:extLst>
      <p:ext uri="{BB962C8B-B14F-4D97-AF65-F5344CB8AC3E}">
        <p14:creationId xmlns:p14="http://schemas.microsoft.com/office/powerpoint/2010/main" val="282897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15</a:t>
            </a:fld>
            <a:endParaRPr lang="en-US"/>
          </a:p>
        </p:txBody>
      </p:sp>
    </p:spTree>
    <p:extLst>
      <p:ext uri="{BB962C8B-B14F-4D97-AF65-F5344CB8AC3E}">
        <p14:creationId xmlns:p14="http://schemas.microsoft.com/office/powerpoint/2010/main" val="419862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16</a:t>
            </a:fld>
            <a:endParaRPr lang="en-US"/>
          </a:p>
        </p:txBody>
      </p:sp>
    </p:spTree>
    <p:extLst>
      <p:ext uri="{BB962C8B-B14F-4D97-AF65-F5344CB8AC3E}">
        <p14:creationId xmlns:p14="http://schemas.microsoft.com/office/powerpoint/2010/main" val="617567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17</a:t>
            </a:fld>
            <a:endParaRPr lang="en-US"/>
          </a:p>
        </p:txBody>
      </p:sp>
    </p:spTree>
    <p:extLst>
      <p:ext uri="{BB962C8B-B14F-4D97-AF65-F5344CB8AC3E}">
        <p14:creationId xmlns:p14="http://schemas.microsoft.com/office/powerpoint/2010/main" val="291058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18</a:t>
            </a:fld>
            <a:endParaRPr lang="en-US"/>
          </a:p>
        </p:txBody>
      </p:sp>
    </p:spTree>
    <p:extLst>
      <p:ext uri="{BB962C8B-B14F-4D97-AF65-F5344CB8AC3E}">
        <p14:creationId xmlns:p14="http://schemas.microsoft.com/office/powerpoint/2010/main" val="3578379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19</a:t>
            </a:fld>
            <a:endParaRPr lang="en-US"/>
          </a:p>
        </p:txBody>
      </p:sp>
    </p:spTree>
    <p:extLst>
      <p:ext uri="{BB962C8B-B14F-4D97-AF65-F5344CB8AC3E}">
        <p14:creationId xmlns:p14="http://schemas.microsoft.com/office/powerpoint/2010/main" val="297100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a:t>
            </a:fld>
            <a:endParaRPr lang="en-US"/>
          </a:p>
        </p:txBody>
      </p:sp>
    </p:spTree>
    <p:extLst>
      <p:ext uri="{BB962C8B-B14F-4D97-AF65-F5344CB8AC3E}">
        <p14:creationId xmlns:p14="http://schemas.microsoft.com/office/powerpoint/2010/main" val="199932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20</a:t>
            </a:fld>
            <a:endParaRPr lang="en-US"/>
          </a:p>
        </p:txBody>
      </p:sp>
    </p:spTree>
    <p:extLst>
      <p:ext uri="{BB962C8B-B14F-4D97-AF65-F5344CB8AC3E}">
        <p14:creationId xmlns:p14="http://schemas.microsoft.com/office/powerpoint/2010/main" val="1914427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21</a:t>
            </a:fld>
            <a:endParaRPr lang="en-US"/>
          </a:p>
        </p:txBody>
      </p:sp>
    </p:spTree>
    <p:extLst>
      <p:ext uri="{BB962C8B-B14F-4D97-AF65-F5344CB8AC3E}">
        <p14:creationId xmlns:p14="http://schemas.microsoft.com/office/powerpoint/2010/main" val="332426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22</a:t>
            </a:fld>
            <a:endParaRPr lang="en-US"/>
          </a:p>
        </p:txBody>
      </p:sp>
    </p:spTree>
    <p:extLst>
      <p:ext uri="{BB962C8B-B14F-4D97-AF65-F5344CB8AC3E}">
        <p14:creationId xmlns:p14="http://schemas.microsoft.com/office/powerpoint/2010/main" val="280432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23</a:t>
            </a:fld>
            <a:endParaRPr lang="en-US"/>
          </a:p>
        </p:txBody>
      </p:sp>
    </p:spTree>
    <p:extLst>
      <p:ext uri="{BB962C8B-B14F-4D97-AF65-F5344CB8AC3E}">
        <p14:creationId xmlns:p14="http://schemas.microsoft.com/office/powerpoint/2010/main" val="3934512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24</a:t>
            </a:fld>
            <a:endParaRPr lang="en-US"/>
          </a:p>
        </p:txBody>
      </p:sp>
    </p:spTree>
    <p:extLst>
      <p:ext uri="{BB962C8B-B14F-4D97-AF65-F5344CB8AC3E}">
        <p14:creationId xmlns:p14="http://schemas.microsoft.com/office/powerpoint/2010/main" val="19329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25</a:t>
            </a:fld>
            <a:endParaRPr lang="en-US"/>
          </a:p>
        </p:txBody>
      </p:sp>
    </p:spTree>
    <p:extLst>
      <p:ext uri="{BB962C8B-B14F-4D97-AF65-F5344CB8AC3E}">
        <p14:creationId xmlns:p14="http://schemas.microsoft.com/office/powerpoint/2010/main" val="55679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26</a:t>
            </a:fld>
            <a:endParaRPr lang="en-US"/>
          </a:p>
        </p:txBody>
      </p:sp>
    </p:spTree>
    <p:extLst>
      <p:ext uri="{BB962C8B-B14F-4D97-AF65-F5344CB8AC3E}">
        <p14:creationId xmlns:p14="http://schemas.microsoft.com/office/powerpoint/2010/main" val="35859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27</a:t>
            </a:fld>
            <a:endParaRPr lang="en-US"/>
          </a:p>
        </p:txBody>
      </p:sp>
    </p:spTree>
    <p:extLst>
      <p:ext uri="{BB962C8B-B14F-4D97-AF65-F5344CB8AC3E}">
        <p14:creationId xmlns:p14="http://schemas.microsoft.com/office/powerpoint/2010/main" val="61195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28</a:t>
            </a:fld>
            <a:endParaRPr lang="en-US"/>
          </a:p>
        </p:txBody>
      </p:sp>
    </p:spTree>
    <p:extLst>
      <p:ext uri="{BB962C8B-B14F-4D97-AF65-F5344CB8AC3E}">
        <p14:creationId xmlns:p14="http://schemas.microsoft.com/office/powerpoint/2010/main" val="3596213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29</a:t>
            </a:fld>
            <a:endParaRPr lang="en-US"/>
          </a:p>
        </p:txBody>
      </p:sp>
    </p:spTree>
    <p:extLst>
      <p:ext uri="{BB962C8B-B14F-4D97-AF65-F5344CB8AC3E}">
        <p14:creationId xmlns:p14="http://schemas.microsoft.com/office/powerpoint/2010/main" val="380558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a:t>
            </a:fld>
            <a:endParaRPr lang="en-US"/>
          </a:p>
        </p:txBody>
      </p:sp>
    </p:spTree>
    <p:extLst>
      <p:ext uri="{BB962C8B-B14F-4D97-AF65-F5344CB8AC3E}">
        <p14:creationId xmlns:p14="http://schemas.microsoft.com/office/powerpoint/2010/main" val="265301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30</a:t>
            </a:fld>
            <a:endParaRPr lang="en-US"/>
          </a:p>
        </p:txBody>
      </p:sp>
    </p:spTree>
    <p:extLst>
      <p:ext uri="{BB962C8B-B14F-4D97-AF65-F5344CB8AC3E}">
        <p14:creationId xmlns:p14="http://schemas.microsoft.com/office/powerpoint/2010/main" val="1204586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31</a:t>
            </a:fld>
            <a:endParaRPr lang="en-US"/>
          </a:p>
        </p:txBody>
      </p:sp>
    </p:spTree>
    <p:extLst>
      <p:ext uri="{BB962C8B-B14F-4D97-AF65-F5344CB8AC3E}">
        <p14:creationId xmlns:p14="http://schemas.microsoft.com/office/powerpoint/2010/main" val="180279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32</a:t>
            </a:fld>
            <a:endParaRPr lang="en-US"/>
          </a:p>
        </p:txBody>
      </p:sp>
    </p:spTree>
    <p:extLst>
      <p:ext uri="{BB962C8B-B14F-4D97-AF65-F5344CB8AC3E}">
        <p14:creationId xmlns:p14="http://schemas.microsoft.com/office/powerpoint/2010/main" val="1377206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33</a:t>
            </a:fld>
            <a:endParaRPr lang="en-US"/>
          </a:p>
        </p:txBody>
      </p:sp>
    </p:spTree>
    <p:extLst>
      <p:ext uri="{BB962C8B-B14F-4D97-AF65-F5344CB8AC3E}">
        <p14:creationId xmlns:p14="http://schemas.microsoft.com/office/powerpoint/2010/main" val="2303089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34</a:t>
            </a:fld>
            <a:endParaRPr lang="en-US"/>
          </a:p>
        </p:txBody>
      </p:sp>
    </p:spTree>
    <p:extLst>
      <p:ext uri="{BB962C8B-B14F-4D97-AF65-F5344CB8AC3E}">
        <p14:creationId xmlns:p14="http://schemas.microsoft.com/office/powerpoint/2010/main" val="333921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35</a:t>
            </a:fld>
            <a:endParaRPr lang="en-US"/>
          </a:p>
        </p:txBody>
      </p:sp>
    </p:spTree>
    <p:extLst>
      <p:ext uri="{BB962C8B-B14F-4D97-AF65-F5344CB8AC3E}">
        <p14:creationId xmlns:p14="http://schemas.microsoft.com/office/powerpoint/2010/main" val="309305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36</a:t>
            </a:fld>
            <a:endParaRPr lang="en-US"/>
          </a:p>
        </p:txBody>
      </p:sp>
    </p:spTree>
    <p:extLst>
      <p:ext uri="{BB962C8B-B14F-4D97-AF65-F5344CB8AC3E}">
        <p14:creationId xmlns:p14="http://schemas.microsoft.com/office/powerpoint/2010/main" val="1699044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37</a:t>
            </a:fld>
            <a:endParaRPr lang="en-US"/>
          </a:p>
        </p:txBody>
      </p:sp>
    </p:spTree>
    <p:extLst>
      <p:ext uri="{BB962C8B-B14F-4D97-AF65-F5344CB8AC3E}">
        <p14:creationId xmlns:p14="http://schemas.microsoft.com/office/powerpoint/2010/main" val="962086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38</a:t>
            </a:fld>
            <a:endParaRPr lang="en-US"/>
          </a:p>
        </p:txBody>
      </p:sp>
    </p:spTree>
    <p:extLst>
      <p:ext uri="{BB962C8B-B14F-4D97-AF65-F5344CB8AC3E}">
        <p14:creationId xmlns:p14="http://schemas.microsoft.com/office/powerpoint/2010/main" val="1127191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39</a:t>
            </a:fld>
            <a:endParaRPr lang="en-US"/>
          </a:p>
        </p:txBody>
      </p:sp>
    </p:spTree>
    <p:extLst>
      <p:ext uri="{BB962C8B-B14F-4D97-AF65-F5344CB8AC3E}">
        <p14:creationId xmlns:p14="http://schemas.microsoft.com/office/powerpoint/2010/main" val="322684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a:t>
            </a:fld>
            <a:endParaRPr lang="en-US"/>
          </a:p>
        </p:txBody>
      </p:sp>
    </p:spTree>
    <p:extLst>
      <p:ext uri="{BB962C8B-B14F-4D97-AF65-F5344CB8AC3E}">
        <p14:creationId xmlns:p14="http://schemas.microsoft.com/office/powerpoint/2010/main" val="895289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40</a:t>
            </a:fld>
            <a:endParaRPr lang="en-US"/>
          </a:p>
        </p:txBody>
      </p:sp>
    </p:spTree>
    <p:extLst>
      <p:ext uri="{BB962C8B-B14F-4D97-AF65-F5344CB8AC3E}">
        <p14:creationId xmlns:p14="http://schemas.microsoft.com/office/powerpoint/2010/main" val="3830722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41</a:t>
            </a:fld>
            <a:endParaRPr lang="en-US"/>
          </a:p>
        </p:txBody>
      </p:sp>
    </p:spTree>
    <p:extLst>
      <p:ext uri="{BB962C8B-B14F-4D97-AF65-F5344CB8AC3E}">
        <p14:creationId xmlns:p14="http://schemas.microsoft.com/office/powerpoint/2010/main" val="2482068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42</a:t>
            </a:fld>
            <a:endParaRPr lang="en-US"/>
          </a:p>
        </p:txBody>
      </p:sp>
    </p:spTree>
    <p:extLst>
      <p:ext uri="{BB962C8B-B14F-4D97-AF65-F5344CB8AC3E}">
        <p14:creationId xmlns:p14="http://schemas.microsoft.com/office/powerpoint/2010/main" val="3001503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43</a:t>
            </a:fld>
            <a:endParaRPr lang="en-US"/>
          </a:p>
        </p:txBody>
      </p:sp>
    </p:spTree>
    <p:extLst>
      <p:ext uri="{BB962C8B-B14F-4D97-AF65-F5344CB8AC3E}">
        <p14:creationId xmlns:p14="http://schemas.microsoft.com/office/powerpoint/2010/main" val="2983236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44</a:t>
            </a:fld>
            <a:endParaRPr lang="en-US"/>
          </a:p>
        </p:txBody>
      </p:sp>
    </p:spTree>
    <p:extLst>
      <p:ext uri="{BB962C8B-B14F-4D97-AF65-F5344CB8AC3E}">
        <p14:creationId xmlns:p14="http://schemas.microsoft.com/office/powerpoint/2010/main" val="2023277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45</a:t>
            </a:fld>
            <a:endParaRPr lang="en-US"/>
          </a:p>
        </p:txBody>
      </p:sp>
    </p:spTree>
    <p:extLst>
      <p:ext uri="{BB962C8B-B14F-4D97-AF65-F5344CB8AC3E}">
        <p14:creationId xmlns:p14="http://schemas.microsoft.com/office/powerpoint/2010/main" val="1349382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46</a:t>
            </a:fld>
            <a:endParaRPr lang="en-US"/>
          </a:p>
        </p:txBody>
      </p:sp>
    </p:spTree>
    <p:extLst>
      <p:ext uri="{BB962C8B-B14F-4D97-AF65-F5344CB8AC3E}">
        <p14:creationId xmlns:p14="http://schemas.microsoft.com/office/powerpoint/2010/main" val="951555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47</a:t>
            </a:fld>
            <a:endParaRPr lang="en-US"/>
          </a:p>
        </p:txBody>
      </p:sp>
    </p:spTree>
    <p:extLst>
      <p:ext uri="{BB962C8B-B14F-4D97-AF65-F5344CB8AC3E}">
        <p14:creationId xmlns:p14="http://schemas.microsoft.com/office/powerpoint/2010/main" val="3903875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48</a:t>
            </a:fld>
            <a:endParaRPr lang="en-US"/>
          </a:p>
        </p:txBody>
      </p:sp>
    </p:spTree>
    <p:extLst>
      <p:ext uri="{BB962C8B-B14F-4D97-AF65-F5344CB8AC3E}">
        <p14:creationId xmlns:p14="http://schemas.microsoft.com/office/powerpoint/2010/main" val="638486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49</a:t>
            </a:fld>
            <a:endParaRPr lang="en-US"/>
          </a:p>
        </p:txBody>
      </p:sp>
    </p:spTree>
    <p:extLst>
      <p:ext uri="{BB962C8B-B14F-4D97-AF65-F5344CB8AC3E}">
        <p14:creationId xmlns:p14="http://schemas.microsoft.com/office/powerpoint/2010/main" val="386878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a:t>
            </a:fld>
            <a:endParaRPr lang="en-US"/>
          </a:p>
        </p:txBody>
      </p:sp>
    </p:spTree>
    <p:extLst>
      <p:ext uri="{BB962C8B-B14F-4D97-AF65-F5344CB8AC3E}">
        <p14:creationId xmlns:p14="http://schemas.microsoft.com/office/powerpoint/2010/main" val="804407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50</a:t>
            </a:fld>
            <a:endParaRPr lang="en-US"/>
          </a:p>
        </p:txBody>
      </p:sp>
    </p:spTree>
    <p:extLst>
      <p:ext uri="{BB962C8B-B14F-4D97-AF65-F5344CB8AC3E}">
        <p14:creationId xmlns:p14="http://schemas.microsoft.com/office/powerpoint/2010/main" val="2797186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51</a:t>
            </a:fld>
            <a:endParaRPr lang="en-US"/>
          </a:p>
        </p:txBody>
      </p:sp>
    </p:spTree>
    <p:extLst>
      <p:ext uri="{BB962C8B-B14F-4D97-AF65-F5344CB8AC3E}">
        <p14:creationId xmlns:p14="http://schemas.microsoft.com/office/powerpoint/2010/main" val="3158051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52</a:t>
            </a:fld>
            <a:endParaRPr lang="en-US"/>
          </a:p>
        </p:txBody>
      </p:sp>
    </p:spTree>
    <p:extLst>
      <p:ext uri="{BB962C8B-B14F-4D97-AF65-F5344CB8AC3E}">
        <p14:creationId xmlns:p14="http://schemas.microsoft.com/office/powerpoint/2010/main" val="757428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53</a:t>
            </a:fld>
            <a:endParaRPr lang="en-US"/>
          </a:p>
        </p:txBody>
      </p:sp>
    </p:spTree>
    <p:extLst>
      <p:ext uri="{BB962C8B-B14F-4D97-AF65-F5344CB8AC3E}">
        <p14:creationId xmlns:p14="http://schemas.microsoft.com/office/powerpoint/2010/main" val="3832969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54</a:t>
            </a:fld>
            <a:endParaRPr lang="en-US"/>
          </a:p>
        </p:txBody>
      </p:sp>
    </p:spTree>
    <p:extLst>
      <p:ext uri="{BB962C8B-B14F-4D97-AF65-F5344CB8AC3E}">
        <p14:creationId xmlns:p14="http://schemas.microsoft.com/office/powerpoint/2010/main" val="3473106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55</a:t>
            </a:fld>
            <a:endParaRPr lang="en-US"/>
          </a:p>
        </p:txBody>
      </p:sp>
    </p:spTree>
    <p:extLst>
      <p:ext uri="{BB962C8B-B14F-4D97-AF65-F5344CB8AC3E}">
        <p14:creationId xmlns:p14="http://schemas.microsoft.com/office/powerpoint/2010/main" val="1944946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56</a:t>
            </a:fld>
            <a:endParaRPr lang="en-US"/>
          </a:p>
        </p:txBody>
      </p:sp>
    </p:spTree>
    <p:extLst>
      <p:ext uri="{BB962C8B-B14F-4D97-AF65-F5344CB8AC3E}">
        <p14:creationId xmlns:p14="http://schemas.microsoft.com/office/powerpoint/2010/main" val="19824182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57</a:t>
            </a:fld>
            <a:endParaRPr lang="en-US"/>
          </a:p>
        </p:txBody>
      </p:sp>
    </p:spTree>
    <p:extLst>
      <p:ext uri="{BB962C8B-B14F-4D97-AF65-F5344CB8AC3E}">
        <p14:creationId xmlns:p14="http://schemas.microsoft.com/office/powerpoint/2010/main" val="17278735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58</a:t>
            </a:fld>
            <a:endParaRPr lang="en-US"/>
          </a:p>
        </p:txBody>
      </p:sp>
    </p:spTree>
    <p:extLst>
      <p:ext uri="{BB962C8B-B14F-4D97-AF65-F5344CB8AC3E}">
        <p14:creationId xmlns:p14="http://schemas.microsoft.com/office/powerpoint/2010/main" val="2237914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59</a:t>
            </a:fld>
            <a:endParaRPr lang="en-US"/>
          </a:p>
        </p:txBody>
      </p:sp>
    </p:spTree>
    <p:extLst>
      <p:ext uri="{BB962C8B-B14F-4D97-AF65-F5344CB8AC3E}">
        <p14:creationId xmlns:p14="http://schemas.microsoft.com/office/powerpoint/2010/main" val="320626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6</a:t>
            </a:fld>
            <a:endParaRPr lang="en-US"/>
          </a:p>
        </p:txBody>
      </p:sp>
    </p:spTree>
    <p:extLst>
      <p:ext uri="{BB962C8B-B14F-4D97-AF65-F5344CB8AC3E}">
        <p14:creationId xmlns:p14="http://schemas.microsoft.com/office/powerpoint/2010/main" val="19655559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60</a:t>
            </a:fld>
            <a:endParaRPr lang="en-US"/>
          </a:p>
        </p:txBody>
      </p:sp>
    </p:spTree>
    <p:extLst>
      <p:ext uri="{BB962C8B-B14F-4D97-AF65-F5344CB8AC3E}">
        <p14:creationId xmlns:p14="http://schemas.microsoft.com/office/powerpoint/2010/main" val="188779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7</a:t>
            </a:fld>
            <a:endParaRPr lang="en-US"/>
          </a:p>
        </p:txBody>
      </p:sp>
    </p:spTree>
    <p:extLst>
      <p:ext uri="{BB962C8B-B14F-4D97-AF65-F5344CB8AC3E}">
        <p14:creationId xmlns:p14="http://schemas.microsoft.com/office/powerpoint/2010/main" val="240920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8</a:t>
            </a:fld>
            <a:endParaRPr lang="en-US"/>
          </a:p>
        </p:txBody>
      </p:sp>
    </p:spTree>
    <p:extLst>
      <p:ext uri="{BB962C8B-B14F-4D97-AF65-F5344CB8AC3E}">
        <p14:creationId xmlns:p14="http://schemas.microsoft.com/office/powerpoint/2010/main" val="92418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F9509-DEA4-43EC-8A6D-6BEACF36DB8C}" type="slidenum">
              <a:rPr lang="en-US" smtClean="0"/>
              <a:t>9</a:t>
            </a:fld>
            <a:endParaRPr lang="en-US"/>
          </a:p>
        </p:txBody>
      </p:sp>
    </p:spTree>
    <p:extLst>
      <p:ext uri="{BB962C8B-B14F-4D97-AF65-F5344CB8AC3E}">
        <p14:creationId xmlns:p14="http://schemas.microsoft.com/office/powerpoint/2010/main" val="221457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9241B5-8BC7-4D54-8262-F364184A26DF}"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241B5-8BC7-4D54-8262-F364184A26DF}"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241B5-8BC7-4D54-8262-F364184A26DF}"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CAD17-A34C-43C0-AC95-F1C6AD734C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tx1">
                <a:lumMod val="95000"/>
                <a:lumOff val="5000"/>
              </a:schemeClr>
            </a:gs>
            <a:gs pos="50000">
              <a:srgbClr val="4D4D4D"/>
            </a:gs>
            <a:gs pos="100000">
              <a:schemeClr val="tx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E3547-A7CA-4E2D-83BF-300AEEBA7B9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A32A9-6AD6-47F2-AAE2-4484F4DA82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FCEFEB-65D8-4397-8494-9EA44ACE63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E2A5FE-2887-43CC-9B73-7B8E7AE0B7E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3D4BB5-D3D9-40A4-A780-6450B2C270E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A2999E-BD2E-4896-98EB-BBFE9C4D51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753B68-D65C-4025-A204-0E3AA6A0AD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241B5-8BC7-4D54-8262-F364184A26DF}"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22EAA7-3AF3-4D46-9DAF-BA4564F7D9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72A349-DECB-4ED6-8ADB-E237C5B4A5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E9C63E-8218-46DB-BFB3-A179C1AA18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9241B5-8BC7-4D54-8262-F364184A26DF}"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9241B5-8BC7-4D54-8262-F364184A26DF}"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9241B5-8BC7-4D54-8262-F364184A26DF}" type="datetimeFigureOut">
              <a:rPr lang="en-US" smtClean="0"/>
              <a:pPr/>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9241B5-8BC7-4D54-8262-F364184A26DF}" type="datetimeFigureOut">
              <a:rPr lang="en-US" smtClean="0"/>
              <a:pPr/>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241B5-8BC7-4D54-8262-F364184A26DF}" type="datetimeFigureOut">
              <a:rPr lang="en-US" smtClean="0"/>
              <a:pPr/>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241B5-8BC7-4D54-8262-F364184A26DF}"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241B5-8BC7-4D54-8262-F364184A26DF}"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16E68-AFD1-4EE4-A270-CAC5F74FA5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241B5-8BC7-4D54-8262-F364184A26DF}"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16E68-AFD1-4EE4-A270-CAC5F74FA5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50000">
              <a:srgbClr val="4D4D4D"/>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9703BB3-5665-4E0A-8112-3DC07F55155C}"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estry.com"/>
          <p:cNvPicPr>
            <a:picLocks noChangeAspect="1" noChangeArrowheads="1"/>
          </p:cNvPicPr>
          <p:nvPr/>
        </p:nvPicPr>
        <p:blipFill>
          <a:blip r:embed="rId3" cstate="print"/>
          <a:srcRect/>
          <a:stretch>
            <a:fillRect/>
          </a:stretch>
        </p:blipFill>
        <p:spPr bwMode="auto">
          <a:xfrm>
            <a:off x="0" y="0"/>
            <a:ext cx="9144000" cy="1929161"/>
          </a:xfrm>
          <a:prstGeom prst="rect">
            <a:avLst/>
          </a:prstGeom>
          <a:noFill/>
        </p:spPr>
      </p:pic>
      <p:sp>
        <p:nvSpPr>
          <p:cNvPr id="4" name="Text Box 2"/>
          <p:cNvSpPr txBox="1">
            <a:spLocks noChangeArrowheads="1"/>
          </p:cNvSpPr>
          <p:nvPr/>
        </p:nvSpPr>
        <p:spPr bwMode="auto">
          <a:xfrm>
            <a:off x="0" y="2057400"/>
            <a:ext cx="9144000" cy="4524315"/>
          </a:xfrm>
          <a:prstGeom prst="rect">
            <a:avLst/>
          </a:prstGeom>
          <a:noFill/>
          <a:ln w="9525">
            <a:noFill/>
            <a:prstDash val="solid"/>
            <a:miter lim="800000"/>
            <a:headEnd/>
            <a:tailEnd/>
          </a:ln>
          <a:effectLst>
            <a:outerShdw dist="35921" dir="2700000" algn="ctr" rotWithShape="0">
              <a:schemeClr val="tx1"/>
            </a:outerShdw>
          </a:effectLst>
          <a:extLst>
            <a:ext uri="{91240B29-F687-4F45-9708-019B960494DF}">
              <a14:hiddenLine xmlns:a14="http://schemas.microsoft.com/office/drawing/2010/main" w="9525">
                <a:solidFill>
                  <a:schemeClr val="tx1"/>
                </a:solidFill>
                <a:prstDash val="solid"/>
                <a:miter lim="800000"/>
                <a:headEnd/>
                <a:tailEnd/>
              </a14:hiddenLine>
            </a:ext>
          </a:extLst>
        </p:spPr>
        <p:txBody>
          <a:bodyPr wrap="square">
            <a:spAutoFit/>
          </a:bodyPr>
          <a:lstStyle/>
          <a:p>
            <a:pPr algn="ctr" fontAlgn="base">
              <a:spcBef>
                <a:spcPct val="50000"/>
              </a:spcBef>
              <a:spcAft>
                <a:spcPct val="0"/>
              </a:spcAft>
              <a:defRPr/>
            </a:pPr>
            <a:r>
              <a:rPr lang="en-US" sz="4800" b="1" dirty="0">
                <a:solidFill>
                  <a:srgbClr val="00B0F0"/>
                </a:solidFill>
                <a:latin typeface="Calibri" pitchFamily="34" charset="0"/>
                <a:cs typeface="Calibri" pitchFamily="34" charset="0"/>
              </a:rPr>
              <a:t>Titus 3:9</a:t>
            </a:r>
            <a:br>
              <a:rPr lang="en-US" sz="4800" b="1" dirty="0">
                <a:solidFill>
                  <a:srgbClr val="00B0F0"/>
                </a:solidFill>
                <a:latin typeface="Calibri" pitchFamily="34" charset="0"/>
                <a:cs typeface="Calibri" pitchFamily="34" charset="0"/>
              </a:rPr>
            </a:br>
            <a:r>
              <a:rPr lang="en-US" sz="4800" b="1" dirty="0">
                <a:solidFill>
                  <a:srgbClr val="FFFFFF"/>
                </a:solidFill>
                <a:latin typeface="Calibri" pitchFamily="34" charset="0"/>
                <a:cs typeface="Calibri" pitchFamily="34" charset="0"/>
              </a:rPr>
              <a:t> </a:t>
            </a:r>
            <a:r>
              <a:rPr lang="en-US" sz="4800" b="1" dirty="0">
                <a:solidFill>
                  <a:schemeClr val="bg1"/>
                </a:solidFill>
              </a:rPr>
              <a:t>But avoid foolish controversies and </a:t>
            </a:r>
            <a:r>
              <a:rPr lang="en-US" sz="4800" b="1" u="sng" dirty="0">
                <a:solidFill>
                  <a:srgbClr val="FFFF00"/>
                </a:solidFill>
              </a:rPr>
              <a:t>genealogies</a:t>
            </a:r>
            <a:r>
              <a:rPr lang="en-US" sz="4800" b="1" dirty="0">
                <a:solidFill>
                  <a:schemeClr val="bg1"/>
                </a:solidFill>
              </a:rPr>
              <a:t> and arguments and quarrels about the law, because these are unprofitable and useless.</a:t>
            </a:r>
            <a:endParaRPr lang="en-US" sz="48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ken ham one race"/>
          <p:cNvPicPr>
            <a:picLocks noChangeAspect="1" noChangeArrowheads="1"/>
          </p:cNvPicPr>
          <p:nvPr/>
        </p:nvPicPr>
        <p:blipFill>
          <a:blip r:embed="rId3" cstate="print"/>
          <a:srcRect/>
          <a:stretch>
            <a:fillRect/>
          </a:stretch>
        </p:blipFill>
        <p:spPr bwMode="auto">
          <a:xfrm>
            <a:off x="0" y="0"/>
            <a:ext cx="9149417"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3" cstate="print"/>
          <a:srcRect/>
          <a:stretch>
            <a:fillRect/>
          </a:stretch>
        </p:blipFill>
        <p:spPr bwMode="auto">
          <a:xfrm>
            <a:off x="0" y="0"/>
            <a:ext cx="9221283"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ken ham one race"/>
          <p:cNvPicPr>
            <a:picLocks noChangeAspect="1" noChangeArrowheads="1"/>
          </p:cNvPicPr>
          <p:nvPr/>
        </p:nvPicPr>
        <p:blipFill>
          <a:blip r:embed="rId3" cstate="print"/>
          <a:srcRect/>
          <a:stretch>
            <a:fillRect/>
          </a:stretch>
        </p:blipFill>
        <p:spPr bwMode="auto">
          <a:xfrm>
            <a:off x="-1" y="0"/>
            <a:ext cx="9209005"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ken ham one race"/>
          <p:cNvPicPr>
            <a:picLocks noChangeAspect="1" noChangeArrowheads="1"/>
          </p:cNvPicPr>
          <p:nvPr/>
        </p:nvPicPr>
        <p:blipFill>
          <a:blip r:embed="rId3" cstate="print"/>
          <a:srcRect/>
          <a:stretch>
            <a:fillRect/>
          </a:stretch>
        </p:blipFill>
        <p:spPr bwMode="auto">
          <a:xfrm>
            <a:off x="0" y="838200"/>
            <a:ext cx="9097774" cy="5105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ken ham one race"/>
          <p:cNvPicPr>
            <a:picLocks noChangeAspect="1" noChangeArrowheads="1"/>
          </p:cNvPicPr>
          <p:nvPr/>
        </p:nvPicPr>
        <p:blipFill>
          <a:blip r:embed="rId3" cstate="print"/>
          <a:srcRect/>
          <a:stretch>
            <a:fillRect/>
          </a:stretch>
        </p:blipFill>
        <p:spPr bwMode="auto">
          <a:xfrm>
            <a:off x="0" y="0"/>
            <a:ext cx="9073578"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Related image"/>
          <p:cNvPicPr>
            <a:picLocks noChangeAspect="1" noChangeArrowheads="1"/>
          </p:cNvPicPr>
          <p:nvPr/>
        </p:nvPicPr>
        <p:blipFill>
          <a:blip r:embed="rId3" cstate="print"/>
          <a:srcRect t="5970" b="17910"/>
          <a:stretch>
            <a:fillRect/>
          </a:stretch>
        </p:blipFill>
        <p:spPr bwMode="auto">
          <a:xfrm>
            <a:off x="0" y="0"/>
            <a:ext cx="9089730" cy="3886200"/>
          </a:xfrm>
          <a:prstGeom prst="rect">
            <a:avLst/>
          </a:prstGeom>
          <a:noFill/>
        </p:spPr>
      </p:pic>
      <p:sp>
        <p:nvSpPr>
          <p:cNvPr id="6" name="TextBox 5"/>
          <p:cNvSpPr txBox="1"/>
          <p:nvPr/>
        </p:nvSpPr>
        <p:spPr>
          <a:xfrm>
            <a:off x="228600" y="3962400"/>
            <a:ext cx="4495800" cy="769441"/>
          </a:xfrm>
          <a:prstGeom prst="rect">
            <a:avLst/>
          </a:prstGeom>
          <a:noFill/>
        </p:spPr>
        <p:txBody>
          <a:bodyPr wrap="square" rtlCol="0">
            <a:spAutoFit/>
          </a:bodyPr>
          <a:lstStyle/>
          <a:p>
            <a:pPr algn="ctr"/>
            <a:r>
              <a:rPr lang="en-US" sz="4400" b="1" dirty="0">
                <a:solidFill>
                  <a:srgbClr val="00B0F0"/>
                </a:solidFill>
              </a:rPr>
              <a:t>Creation Orchard</a:t>
            </a:r>
          </a:p>
        </p:txBody>
      </p:sp>
      <p:sp>
        <p:nvSpPr>
          <p:cNvPr id="7" name="TextBox 6"/>
          <p:cNvSpPr txBox="1"/>
          <p:nvPr/>
        </p:nvSpPr>
        <p:spPr>
          <a:xfrm>
            <a:off x="4648200" y="3962400"/>
            <a:ext cx="4114800" cy="769441"/>
          </a:xfrm>
          <a:prstGeom prst="rect">
            <a:avLst/>
          </a:prstGeom>
          <a:noFill/>
        </p:spPr>
        <p:txBody>
          <a:bodyPr wrap="square" rtlCol="0">
            <a:spAutoFit/>
          </a:bodyPr>
          <a:lstStyle/>
          <a:p>
            <a:pPr algn="ctr"/>
            <a:r>
              <a:rPr lang="en-US" sz="4400" b="1" dirty="0">
                <a:solidFill>
                  <a:srgbClr val="FFC000"/>
                </a:solidFill>
              </a:rPr>
              <a:t>Evolution Tree</a:t>
            </a:r>
          </a:p>
        </p:txBody>
      </p:sp>
      <p:sp>
        <p:nvSpPr>
          <p:cNvPr id="8" name="Rectangle 7"/>
          <p:cNvSpPr/>
          <p:nvPr/>
        </p:nvSpPr>
        <p:spPr>
          <a:xfrm>
            <a:off x="0" y="4800600"/>
            <a:ext cx="9144000" cy="2062103"/>
          </a:xfrm>
          <a:prstGeom prst="rect">
            <a:avLst/>
          </a:prstGeom>
          <a:effectLst>
            <a:outerShdw blurRad="50800" dist="50800" dir="5400000" algn="ctr" rotWithShape="0">
              <a:schemeClr val="tx1"/>
            </a:outerShdw>
          </a:effectLst>
        </p:spPr>
        <p:txBody>
          <a:bodyPr wrap="square">
            <a:spAutoFit/>
          </a:bodyPr>
          <a:lstStyle/>
          <a:p>
            <a:pPr algn="ctr"/>
            <a:r>
              <a:rPr lang="en-US" sz="3200" b="1" dirty="0">
                <a:solidFill>
                  <a:schemeClr val="bg1"/>
                </a:solidFill>
              </a:rPr>
              <a:t>And God made the beasts of the earth according to their </a:t>
            </a:r>
            <a:r>
              <a:rPr lang="en-US" sz="3200" b="1" u="sng" dirty="0">
                <a:solidFill>
                  <a:srgbClr val="FFFF00"/>
                </a:solidFill>
              </a:rPr>
              <a:t>kinds</a:t>
            </a:r>
            <a:r>
              <a:rPr lang="en-US" sz="3200" b="1" dirty="0">
                <a:solidFill>
                  <a:schemeClr val="bg1"/>
                </a:solidFill>
              </a:rPr>
              <a:t> and the livestock according to their </a:t>
            </a:r>
            <a:r>
              <a:rPr lang="en-US" sz="3200" b="1" u="sng" dirty="0">
                <a:solidFill>
                  <a:srgbClr val="FFFF00"/>
                </a:solidFill>
              </a:rPr>
              <a:t>kinds</a:t>
            </a:r>
            <a:r>
              <a:rPr lang="en-US" sz="3200" b="1" dirty="0">
                <a:solidFill>
                  <a:srgbClr val="FFFF00"/>
                </a:solidFill>
              </a:rPr>
              <a:t>,</a:t>
            </a:r>
            <a:r>
              <a:rPr lang="en-US" sz="3200" b="1" dirty="0">
                <a:solidFill>
                  <a:schemeClr val="bg1"/>
                </a:solidFill>
              </a:rPr>
              <a:t> and everything that creeps on the ground according to its </a:t>
            </a:r>
            <a:r>
              <a:rPr lang="en-US" sz="3200" b="1" u="sng" dirty="0">
                <a:solidFill>
                  <a:srgbClr val="FFFF00"/>
                </a:solidFill>
              </a:rPr>
              <a:t>kind</a:t>
            </a:r>
            <a:r>
              <a:rPr lang="en-US" sz="3200" b="1" dirty="0">
                <a:solidFill>
                  <a:schemeClr val="bg1"/>
                </a:solidFill>
              </a:rPr>
              <a:t>. And God saw that it was good. </a:t>
            </a:r>
            <a:r>
              <a:rPr lang="en-US" sz="3200" b="1" dirty="0">
                <a:solidFill>
                  <a:srgbClr val="00B0F0"/>
                </a:solidFill>
              </a:rPr>
              <a:t>Gen 1:25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mage result for wolf to woof"/>
          <p:cNvPicPr>
            <a:picLocks noChangeAspect="1" noChangeArrowheads="1"/>
          </p:cNvPicPr>
          <p:nvPr/>
        </p:nvPicPr>
        <p:blipFill>
          <a:blip r:embed="rId3" cstate="print"/>
          <a:srcRect/>
          <a:stretch>
            <a:fillRect/>
          </a:stretch>
        </p:blipFill>
        <p:spPr bwMode="auto">
          <a:xfrm>
            <a:off x="2209800" y="0"/>
            <a:ext cx="4876800" cy="6814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Related image"/>
          <p:cNvPicPr>
            <a:picLocks noChangeAspect="1" noChangeArrowheads="1"/>
          </p:cNvPicPr>
          <p:nvPr/>
        </p:nvPicPr>
        <p:blipFill>
          <a:blip r:embed="rId3" cstate="print"/>
          <a:srcRect/>
          <a:stretch>
            <a:fillRect/>
          </a:stretch>
        </p:blipFill>
        <p:spPr bwMode="auto">
          <a:xfrm>
            <a:off x="0" y="0"/>
            <a:ext cx="9144000" cy="69079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ene chart?"/>
          <p:cNvPicPr>
            <a:picLocks noChangeAspect="1" noChangeArrowheads="1"/>
          </p:cNvPicPr>
          <p:nvPr/>
        </p:nvPicPr>
        <p:blipFill>
          <a:blip r:embed="rId3" cstate="print"/>
          <a:srcRect/>
          <a:stretch>
            <a:fillRect/>
          </a:stretch>
        </p:blipFill>
        <p:spPr bwMode="auto">
          <a:xfrm>
            <a:off x="0" y="19507"/>
            <a:ext cx="6019800" cy="6838493"/>
          </a:xfrm>
          <a:prstGeom prst="rect">
            <a:avLst/>
          </a:prstGeom>
          <a:noFill/>
        </p:spPr>
      </p:pic>
      <p:sp>
        <p:nvSpPr>
          <p:cNvPr id="3" name="TextBox 2"/>
          <p:cNvSpPr txBox="1"/>
          <p:nvPr/>
        </p:nvSpPr>
        <p:spPr>
          <a:xfrm>
            <a:off x="6019800" y="5657671"/>
            <a:ext cx="3124200" cy="120032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7200" b="1" dirty="0">
                <a:solidFill>
                  <a:schemeClr val="bg1"/>
                </a:solidFill>
              </a:rPr>
              <a:t>WOLF</a:t>
            </a:r>
          </a:p>
        </p:txBody>
      </p:sp>
      <p:sp>
        <p:nvSpPr>
          <p:cNvPr id="4" name="TextBox 3"/>
          <p:cNvSpPr txBox="1"/>
          <p:nvPr/>
        </p:nvSpPr>
        <p:spPr>
          <a:xfrm>
            <a:off x="6019800" y="1683603"/>
            <a:ext cx="3124200" cy="830997"/>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b="1" dirty="0" err="1">
                <a:solidFill>
                  <a:schemeClr val="bg1"/>
                </a:solidFill>
              </a:rPr>
              <a:t>chihuahua</a:t>
            </a:r>
            <a:endParaRPr lang="en-US" sz="4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34000"/>
            <a:ext cx="9144000" cy="1446550"/>
          </a:xfrm>
          <a:prstGeom prst="rect">
            <a:avLst/>
          </a:prstGeom>
          <a:ln>
            <a:noFill/>
            <a:prstDash val="solid"/>
          </a:ln>
          <a:effectLst>
            <a:outerShdw blurRad="50800" dist="50800" dir="5400000" algn="ctr" rotWithShape="0">
              <a:schemeClr val="tx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400" b="1" dirty="0">
                <a:solidFill>
                  <a:schemeClr val="bg1"/>
                </a:solidFill>
              </a:rPr>
              <a:t>Then God said, “Let us make man in our </a:t>
            </a:r>
            <a:r>
              <a:rPr lang="en-US" sz="4400" b="1" u="sng" dirty="0">
                <a:solidFill>
                  <a:srgbClr val="FFFF00"/>
                </a:solidFill>
              </a:rPr>
              <a:t>image</a:t>
            </a:r>
            <a:r>
              <a:rPr lang="en-US" sz="4400" b="1" dirty="0">
                <a:solidFill>
                  <a:srgbClr val="FFFF00"/>
                </a:solidFill>
              </a:rPr>
              <a:t>, </a:t>
            </a:r>
            <a:r>
              <a:rPr lang="en-US" sz="4400" b="1" dirty="0">
                <a:solidFill>
                  <a:schemeClr val="bg1"/>
                </a:solidFill>
              </a:rPr>
              <a:t>after our </a:t>
            </a:r>
            <a:r>
              <a:rPr lang="en-US" sz="4400" b="1" u="sng" dirty="0">
                <a:solidFill>
                  <a:srgbClr val="FFFF00"/>
                </a:solidFill>
              </a:rPr>
              <a:t>likeness</a:t>
            </a:r>
            <a:r>
              <a:rPr lang="en-US" sz="4400" b="1" dirty="0">
                <a:solidFill>
                  <a:srgbClr val="FFFF00"/>
                </a:solidFill>
              </a:rPr>
              <a:t>.</a:t>
            </a:r>
            <a:r>
              <a:rPr lang="en-US" sz="4400" b="1" dirty="0">
                <a:solidFill>
                  <a:schemeClr val="bg1"/>
                </a:solidFill>
              </a:rPr>
              <a:t> </a:t>
            </a:r>
            <a:r>
              <a:rPr lang="en-US" sz="4400" b="1" dirty="0">
                <a:solidFill>
                  <a:srgbClr val="00B0F0"/>
                </a:solidFill>
              </a:rPr>
              <a:t>Gen 1:26</a:t>
            </a:r>
          </a:p>
        </p:txBody>
      </p:sp>
      <p:sp>
        <p:nvSpPr>
          <p:cNvPr id="52228" name="AutoShape 4" descr="Related image"/>
          <p:cNvSpPr>
            <a:spLocks noChangeAspect="1" noChangeArrowheads="1"/>
          </p:cNvSpPr>
          <p:nvPr/>
        </p:nvSpPr>
        <p:spPr bwMode="auto">
          <a:xfrm>
            <a:off x="155575" y="-1927225"/>
            <a:ext cx="4076700" cy="4019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0" name="AutoShape 6" descr="Related image"/>
          <p:cNvSpPr>
            <a:spLocks noChangeAspect="1" noChangeArrowheads="1"/>
          </p:cNvSpPr>
          <p:nvPr/>
        </p:nvSpPr>
        <p:spPr bwMode="auto">
          <a:xfrm>
            <a:off x="155575" y="-1927225"/>
            <a:ext cx="4076700" cy="4019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2" name="AutoShape 8" descr="Related image"/>
          <p:cNvSpPr>
            <a:spLocks noChangeAspect="1" noChangeArrowheads="1"/>
          </p:cNvSpPr>
          <p:nvPr/>
        </p:nvSpPr>
        <p:spPr bwMode="auto">
          <a:xfrm>
            <a:off x="155575" y="-1927225"/>
            <a:ext cx="4076700" cy="4019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4" name="AutoShape 10" descr="Related image"/>
          <p:cNvSpPr>
            <a:spLocks noChangeAspect="1" noChangeArrowheads="1"/>
          </p:cNvSpPr>
          <p:nvPr/>
        </p:nvSpPr>
        <p:spPr bwMode="auto">
          <a:xfrm>
            <a:off x="155575" y="-1927225"/>
            <a:ext cx="4076700" cy="4019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True+False+Evolution.png"/>
          <p:cNvPicPr>
            <a:picLocks noChangeAspect="1"/>
          </p:cNvPicPr>
          <p:nvPr/>
        </p:nvPicPr>
        <p:blipFill>
          <a:blip r:embed="rId3" cstate="print"/>
          <a:stretch>
            <a:fillRect/>
          </a:stretch>
        </p:blipFill>
        <p:spPr>
          <a:xfrm>
            <a:off x="1981200" y="0"/>
            <a:ext cx="5333999" cy="5259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estry.com"/>
          <p:cNvPicPr>
            <a:picLocks noChangeAspect="1" noChangeArrowheads="1"/>
          </p:cNvPicPr>
          <p:nvPr/>
        </p:nvPicPr>
        <p:blipFill>
          <a:blip r:embed="rId3" cstate="print"/>
          <a:srcRect/>
          <a:stretch>
            <a:fillRect/>
          </a:stretch>
        </p:blipFill>
        <p:spPr bwMode="auto">
          <a:xfrm>
            <a:off x="0" y="0"/>
            <a:ext cx="9144000" cy="1929161"/>
          </a:xfrm>
          <a:prstGeom prst="rect">
            <a:avLst/>
          </a:prstGeom>
          <a:noFill/>
        </p:spPr>
      </p:pic>
      <p:sp>
        <p:nvSpPr>
          <p:cNvPr id="4" name="Text Box 2"/>
          <p:cNvSpPr txBox="1">
            <a:spLocks noChangeArrowheads="1"/>
          </p:cNvSpPr>
          <p:nvPr/>
        </p:nvSpPr>
        <p:spPr bwMode="auto">
          <a:xfrm>
            <a:off x="0" y="2057400"/>
            <a:ext cx="9144000" cy="4647426"/>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800" b="1" dirty="0">
                <a:solidFill>
                  <a:srgbClr val="00B0F0"/>
                </a:solidFill>
                <a:latin typeface="Calibri" pitchFamily="34" charset="0"/>
                <a:cs typeface="Calibri" pitchFamily="34" charset="0"/>
              </a:rPr>
              <a:t>1 Timothy 1:3-4</a:t>
            </a:r>
            <a:br>
              <a:rPr lang="en-US" sz="4800" b="1" dirty="0">
                <a:solidFill>
                  <a:srgbClr val="00B0F0"/>
                </a:solidFill>
                <a:latin typeface="Calibri" pitchFamily="34" charset="0"/>
                <a:cs typeface="Calibri" pitchFamily="34" charset="0"/>
              </a:rPr>
            </a:br>
            <a:r>
              <a:rPr lang="en-US" sz="4800" b="1" dirty="0">
                <a:solidFill>
                  <a:srgbClr val="FFFFFF"/>
                </a:solidFill>
                <a:latin typeface="Calibri" pitchFamily="34" charset="0"/>
                <a:cs typeface="Calibri" pitchFamily="34" charset="0"/>
              </a:rPr>
              <a:t> …</a:t>
            </a:r>
            <a:r>
              <a:rPr lang="en-US" sz="4000" b="1" dirty="0">
                <a:solidFill>
                  <a:schemeClr val="bg1"/>
                </a:solidFill>
              </a:rPr>
              <a:t>command certain people not to teach false doctrines any longer or to devote themselves to myths and endless </a:t>
            </a:r>
            <a:r>
              <a:rPr lang="en-US" sz="4000" b="1" u="sng" dirty="0">
                <a:solidFill>
                  <a:srgbClr val="FFFF00"/>
                </a:solidFill>
              </a:rPr>
              <a:t>genealogies</a:t>
            </a:r>
            <a:r>
              <a:rPr lang="en-US" sz="4000" b="1" dirty="0">
                <a:solidFill>
                  <a:srgbClr val="FFFF00"/>
                </a:solidFill>
              </a:rPr>
              <a:t>.</a:t>
            </a:r>
            <a:r>
              <a:rPr lang="en-US" sz="4000" b="1" dirty="0">
                <a:solidFill>
                  <a:schemeClr val="bg1"/>
                </a:solidFill>
              </a:rPr>
              <a:t> Such things promote controversial speculations rather than advancing God’s work—which is by faith.</a:t>
            </a:r>
            <a:endParaRPr lang="en-US" sz="4000" b="1" dirty="0">
              <a:solidFill>
                <a:schemeClr val="bg1"/>
              </a:solidFill>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mage result for I have never met a mortal"/>
          <p:cNvPicPr>
            <a:picLocks noChangeAspect="1" noChangeArrowheads="1"/>
          </p:cNvPicPr>
          <p:nvPr/>
        </p:nvPicPr>
        <p:blipFill>
          <a:blip r:embed="rId3" cstate="print"/>
          <a:srcRect/>
          <a:stretch>
            <a:fillRect/>
          </a:stretch>
        </p:blipFill>
        <p:spPr bwMode="auto">
          <a:xfrm>
            <a:off x="-1" y="877227"/>
            <a:ext cx="9144001" cy="430437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ene chart?"/>
          <p:cNvPicPr>
            <a:picLocks noChangeAspect="1" noChangeArrowheads="1"/>
          </p:cNvPicPr>
          <p:nvPr/>
        </p:nvPicPr>
        <p:blipFill>
          <a:blip r:embed="rId3" cstate="print"/>
          <a:srcRect/>
          <a:stretch>
            <a:fillRect/>
          </a:stretch>
        </p:blipFill>
        <p:spPr bwMode="auto">
          <a:xfrm>
            <a:off x="0" y="19507"/>
            <a:ext cx="6019800" cy="6838493"/>
          </a:xfrm>
          <a:prstGeom prst="rect">
            <a:avLst/>
          </a:prstGeom>
          <a:noFill/>
        </p:spPr>
      </p:pic>
      <p:sp>
        <p:nvSpPr>
          <p:cNvPr id="3" name="TextBox 2"/>
          <p:cNvSpPr txBox="1"/>
          <p:nvPr/>
        </p:nvSpPr>
        <p:spPr>
          <a:xfrm>
            <a:off x="6019800" y="5410200"/>
            <a:ext cx="3124200" cy="1569660"/>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800" b="1" dirty="0">
                <a:solidFill>
                  <a:schemeClr val="bg1"/>
                </a:solidFill>
              </a:rPr>
              <a:t>Adam &amp; Eve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elated image"/>
          <p:cNvPicPr>
            <a:picLocks noChangeAspect="1" noChangeArrowheads="1"/>
          </p:cNvPicPr>
          <p:nvPr/>
        </p:nvPicPr>
        <p:blipFill>
          <a:blip r:embed="rId3" cstate="print"/>
          <a:srcRect/>
          <a:stretch>
            <a:fillRect/>
          </a:stretch>
        </p:blipFill>
        <p:spPr bwMode="auto">
          <a:xfrm>
            <a:off x="0" y="0"/>
            <a:ext cx="9149417"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o big difference between any two people"/>
          <p:cNvPicPr>
            <a:picLocks noChangeAspect="1" noChangeArrowheads="1"/>
          </p:cNvPicPr>
          <p:nvPr/>
        </p:nvPicPr>
        <p:blipFill>
          <a:blip r:embed="rId3" cstate="print"/>
          <a:srcRect/>
          <a:stretch>
            <a:fillRect/>
          </a:stretch>
        </p:blipFill>
        <p:spPr bwMode="auto">
          <a:xfrm>
            <a:off x="-1" y="0"/>
            <a:ext cx="9132927"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 result for same color different shades race"/>
          <p:cNvPicPr>
            <a:picLocks noChangeAspect="1" noChangeArrowheads="1"/>
          </p:cNvPicPr>
          <p:nvPr/>
        </p:nvPicPr>
        <p:blipFill>
          <a:blip r:embed="rId3" cstate="print"/>
          <a:srcRect/>
          <a:stretch>
            <a:fillRect/>
          </a:stretch>
        </p:blipFill>
        <p:spPr bwMode="auto">
          <a:xfrm>
            <a:off x="0" y="0"/>
            <a:ext cx="9121140" cy="6858000"/>
          </a:xfrm>
          <a:prstGeom prst="rect">
            <a:avLst/>
          </a:prstGeom>
          <a:noFill/>
        </p:spPr>
      </p:pic>
      <p:sp>
        <p:nvSpPr>
          <p:cNvPr id="5" name="Rectangle 4"/>
          <p:cNvSpPr/>
          <p:nvPr/>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77926"/>
            <a:ext cx="9144000" cy="1754326"/>
          </a:xfrm>
          <a:prstGeom prst="rect">
            <a:avLst/>
          </a:prstGeom>
          <a:noFill/>
          <a:effectLst>
            <a:outerShdw blurRad="50800" dist="50800" dir="5400000" algn="ctr" rotWithShape="0">
              <a:schemeClr val="bg1"/>
            </a:outerShdw>
          </a:effectLst>
        </p:spPr>
        <p:txBody>
          <a:bodyPr wrap="square" rtlCol="0">
            <a:spAutoFit/>
          </a:bodyPr>
          <a:lstStyle/>
          <a:p>
            <a:pPr algn="ctr"/>
            <a:r>
              <a:rPr lang="en-US" sz="3600" b="1" dirty="0"/>
              <a:t>All humans are descendants of Adam. They all have the same color skin pigmentation (brown), just different amounts of 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ken ham one race ppt"/>
          <p:cNvPicPr>
            <a:picLocks noChangeAspect="1" noChangeArrowheads="1"/>
          </p:cNvPicPr>
          <p:nvPr/>
        </p:nvPicPr>
        <p:blipFill>
          <a:blip r:embed="rId3" cstate="print"/>
          <a:srcRect/>
          <a:stretch>
            <a:fillRect/>
          </a:stretch>
        </p:blipFill>
        <p:spPr bwMode="auto">
          <a:xfrm>
            <a:off x="0" y="0"/>
            <a:ext cx="9149417"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ken ham one race"/>
          <p:cNvPicPr>
            <a:picLocks noChangeAspect="1" noChangeArrowheads="1"/>
          </p:cNvPicPr>
          <p:nvPr/>
        </p:nvPicPr>
        <p:blipFill>
          <a:blip r:embed="rId3" cstate="print"/>
          <a:srcRect/>
          <a:stretch>
            <a:fillRect/>
          </a:stretch>
        </p:blipFill>
        <p:spPr bwMode="auto">
          <a:xfrm>
            <a:off x="-1" y="152400"/>
            <a:ext cx="9104213" cy="6477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one race"/>
          <p:cNvPicPr>
            <a:picLocks noChangeAspect="1" noChangeArrowheads="1"/>
          </p:cNvPicPr>
          <p:nvPr/>
        </p:nvPicPr>
        <p:blipFill>
          <a:blip r:embed="rId3" cstate="print"/>
          <a:srcRect/>
          <a:stretch>
            <a:fillRect/>
          </a:stretch>
        </p:blipFill>
        <p:spPr bwMode="auto">
          <a:xfrm>
            <a:off x="-1" y="381000"/>
            <a:ext cx="9190785" cy="5410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et rid of this evolutionized term."/>
          <p:cNvPicPr>
            <a:picLocks noChangeAspect="1" noChangeArrowheads="1"/>
          </p:cNvPicPr>
          <p:nvPr/>
        </p:nvPicPr>
        <p:blipFill>
          <a:blip r:embed="rId3" cstate="print"/>
          <a:srcRect/>
          <a:stretch>
            <a:fillRect/>
          </a:stretch>
        </p:blipFill>
        <p:spPr bwMode="auto">
          <a:xfrm>
            <a:off x="0" y="0"/>
            <a:ext cx="4724400" cy="6818886"/>
          </a:xfrm>
          <a:prstGeom prst="rect">
            <a:avLst/>
          </a:prstGeom>
          <a:noFill/>
        </p:spPr>
      </p:pic>
      <p:sp>
        <p:nvSpPr>
          <p:cNvPr id="3" name="TextBox 2"/>
          <p:cNvSpPr txBox="1"/>
          <p:nvPr/>
        </p:nvSpPr>
        <p:spPr>
          <a:xfrm>
            <a:off x="4800600" y="0"/>
            <a:ext cx="4343400" cy="3354765"/>
          </a:xfrm>
          <a:prstGeom prst="rect">
            <a:avLst/>
          </a:prstGeom>
          <a:noFill/>
          <a:effectLst>
            <a:outerShdw blurRad="50800" dist="50800" dir="5400000" algn="ctr" rotWithShape="0">
              <a:schemeClr val="tx1"/>
            </a:outerShdw>
          </a:effectLst>
        </p:spPr>
        <p:txBody>
          <a:bodyPr wrap="square" rtlCol="0">
            <a:spAutoFit/>
          </a:bodyPr>
          <a:lstStyle/>
          <a:p>
            <a:pPr algn="ctr"/>
            <a:r>
              <a:rPr lang="en-US" sz="4400" b="1" dirty="0">
                <a:solidFill>
                  <a:schemeClr val="bg1"/>
                </a:solidFill>
              </a:rPr>
              <a:t>Better Alternative:</a:t>
            </a:r>
            <a:br>
              <a:rPr lang="en-US" sz="4400" b="1" dirty="0">
                <a:solidFill>
                  <a:schemeClr val="bg1"/>
                </a:solidFill>
              </a:rPr>
            </a:br>
            <a:r>
              <a:rPr lang="en-US" sz="4400" b="1" dirty="0">
                <a:solidFill>
                  <a:schemeClr val="bg1"/>
                </a:solidFill>
              </a:rPr>
              <a:t>People Groups or Ethnic Groups</a:t>
            </a:r>
            <a:br>
              <a:rPr lang="en-US" sz="4400" b="1" dirty="0">
                <a:solidFill>
                  <a:schemeClr val="bg1"/>
                </a:solidFill>
              </a:rPr>
            </a:br>
            <a:r>
              <a:rPr lang="en-US" sz="3600" b="1" dirty="0">
                <a:solidFill>
                  <a:schemeClr val="bg1"/>
                </a:solidFill>
              </a:rPr>
              <a:t>(Language &amp; Culture)</a:t>
            </a:r>
          </a:p>
        </p:txBody>
      </p:sp>
      <p:sp>
        <p:nvSpPr>
          <p:cNvPr id="4" name="TextBox 3"/>
          <p:cNvSpPr txBox="1"/>
          <p:nvPr/>
        </p:nvSpPr>
        <p:spPr>
          <a:xfrm>
            <a:off x="4800600" y="3733800"/>
            <a:ext cx="4343400" cy="2800767"/>
          </a:xfrm>
          <a:prstGeom prst="rect">
            <a:avLst/>
          </a:prstGeom>
          <a:noFill/>
          <a:effectLst>
            <a:outerShdw blurRad="50800" dist="50800" dir="5400000" algn="ctr" rotWithShape="0">
              <a:schemeClr val="tx1"/>
            </a:outerShdw>
          </a:effectLst>
        </p:spPr>
        <p:txBody>
          <a:bodyPr wrap="square" rtlCol="0">
            <a:spAutoFit/>
          </a:bodyPr>
          <a:lstStyle/>
          <a:p>
            <a:pPr algn="ctr"/>
            <a:r>
              <a:rPr lang="en-US" sz="4400" b="1" dirty="0">
                <a:solidFill>
                  <a:srgbClr val="00B0F0"/>
                </a:solidFill>
              </a:rPr>
              <a:t>Does Changing Our Language Erase Our Problem?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result for all things to all men to save some"/>
          <p:cNvPicPr>
            <a:picLocks noChangeAspect="1" noChangeArrowheads="1"/>
          </p:cNvPicPr>
          <p:nvPr/>
        </p:nvPicPr>
        <p:blipFill>
          <a:blip r:embed="rId3" cstate="print"/>
          <a:srcRect/>
          <a:stretch>
            <a:fillRect/>
          </a:stretch>
        </p:blipFill>
        <p:spPr bwMode="auto">
          <a:xfrm>
            <a:off x="0" y="457200"/>
            <a:ext cx="9108428" cy="5562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estry.com"/>
          <p:cNvPicPr>
            <a:picLocks noChangeAspect="1" noChangeArrowheads="1"/>
          </p:cNvPicPr>
          <p:nvPr/>
        </p:nvPicPr>
        <p:blipFill>
          <a:blip r:embed="rId3" cstate="print"/>
          <a:srcRect/>
          <a:stretch>
            <a:fillRect/>
          </a:stretch>
        </p:blipFill>
        <p:spPr bwMode="auto">
          <a:xfrm>
            <a:off x="0" y="0"/>
            <a:ext cx="9144000" cy="1929161"/>
          </a:xfrm>
          <a:prstGeom prst="rect">
            <a:avLst/>
          </a:prstGeom>
          <a:noFill/>
        </p:spPr>
      </p:pic>
      <p:sp>
        <p:nvSpPr>
          <p:cNvPr id="4" name="Text Box 2"/>
          <p:cNvSpPr txBox="1">
            <a:spLocks noChangeArrowheads="1"/>
          </p:cNvSpPr>
          <p:nvPr/>
        </p:nvSpPr>
        <p:spPr bwMode="auto">
          <a:xfrm>
            <a:off x="0" y="2057400"/>
            <a:ext cx="9144000" cy="4647426"/>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800" b="1" dirty="0">
                <a:solidFill>
                  <a:srgbClr val="00B0F0"/>
                </a:solidFill>
                <a:latin typeface="Calibri" pitchFamily="34" charset="0"/>
                <a:cs typeface="Calibri" pitchFamily="34" charset="0"/>
              </a:rPr>
              <a:t>1 Timothy 1:3-4</a:t>
            </a:r>
            <a:br>
              <a:rPr lang="en-US" sz="4800" b="1" dirty="0">
                <a:solidFill>
                  <a:srgbClr val="00B0F0"/>
                </a:solidFill>
                <a:latin typeface="Calibri" pitchFamily="34" charset="0"/>
                <a:cs typeface="Calibri" pitchFamily="34" charset="0"/>
              </a:rPr>
            </a:br>
            <a:r>
              <a:rPr lang="en-US" sz="4800" b="1" dirty="0">
                <a:solidFill>
                  <a:srgbClr val="FFFFFF"/>
                </a:solidFill>
                <a:latin typeface="Calibri" pitchFamily="34" charset="0"/>
                <a:cs typeface="Calibri" pitchFamily="34" charset="0"/>
              </a:rPr>
              <a:t> …</a:t>
            </a:r>
            <a:r>
              <a:rPr lang="en-US" sz="4000" b="1" dirty="0">
                <a:solidFill>
                  <a:schemeClr val="bg1"/>
                </a:solidFill>
              </a:rPr>
              <a:t>command certain people not to teach false doctrines any longer or to devote themselves to myths and endless genealogies. Such things </a:t>
            </a:r>
            <a:r>
              <a:rPr lang="en-US" sz="4000" b="1" u="sng" dirty="0">
                <a:solidFill>
                  <a:srgbClr val="FFFF00"/>
                </a:solidFill>
              </a:rPr>
              <a:t>promote controversial speculations</a:t>
            </a:r>
            <a:r>
              <a:rPr lang="en-US" sz="4000" b="1" dirty="0">
                <a:solidFill>
                  <a:schemeClr val="bg1"/>
                </a:solidFill>
              </a:rPr>
              <a:t> rather than </a:t>
            </a:r>
            <a:r>
              <a:rPr lang="en-US" sz="4000" b="1" u="sng" dirty="0">
                <a:solidFill>
                  <a:srgbClr val="FFFF00"/>
                </a:solidFill>
              </a:rPr>
              <a:t>advancing God’s work</a:t>
            </a:r>
            <a:r>
              <a:rPr lang="en-US" sz="4000" b="1" dirty="0">
                <a:solidFill>
                  <a:schemeClr val="bg1"/>
                </a:solidFill>
              </a:rPr>
              <a:t>—which is by faith.</a:t>
            </a:r>
            <a:endParaRPr lang="en-US" sz="4000" b="1" dirty="0">
              <a:solidFill>
                <a:schemeClr val="bg1"/>
              </a:solidFill>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hich impending marriage does God counsel against?"/>
          <p:cNvPicPr>
            <a:picLocks noChangeAspect="1" noChangeArrowheads="1"/>
          </p:cNvPicPr>
          <p:nvPr/>
        </p:nvPicPr>
        <p:blipFill>
          <a:blip r:embed="rId3" cstate="print"/>
          <a:srcRect/>
          <a:stretch>
            <a:fillRect/>
          </a:stretch>
        </p:blipFill>
        <p:spPr bwMode="auto">
          <a:xfrm>
            <a:off x="0" y="0"/>
            <a:ext cx="9126612"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opposite direction running"/>
          <p:cNvPicPr>
            <a:picLocks noChangeAspect="1" noChangeArrowheads="1"/>
          </p:cNvPicPr>
          <p:nvPr/>
        </p:nvPicPr>
        <p:blipFill>
          <a:blip r:embed="rId3" cstate="print"/>
          <a:srcRect t="10236" r="15700"/>
          <a:stretch>
            <a:fillRect/>
          </a:stretch>
        </p:blipFill>
        <p:spPr bwMode="auto">
          <a:xfrm>
            <a:off x="0" y="0"/>
            <a:ext cx="9208414" cy="6858000"/>
          </a:xfrm>
          <a:prstGeom prst="rect">
            <a:avLst/>
          </a:prstGeom>
          <a:noFill/>
        </p:spPr>
      </p:pic>
      <p:sp>
        <p:nvSpPr>
          <p:cNvPr id="3" name="TextBox 2"/>
          <p:cNvSpPr txBox="1"/>
          <p:nvPr/>
        </p:nvSpPr>
        <p:spPr>
          <a:xfrm>
            <a:off x="0" y="0"/>
            <a:ext cx="9144000" cy="1200329"/>
          </a:xfrm>
          <a:prstGeom prst="rect">
            <a:avLst/>
          </a:prstGeom>
          <a:noFill/>
          <a:effectLst/>
        </p:spPr>
        <p:txBody>
          <a:bodyPr wrap="square" rtlCol="0">
            <a:spAutoFit/>
          </a:bodyPr>
          <a:lstStyle/>
          <a:p>
            <a:pPr algn="ctr"/>
            <a:r>
              <a:rPr lang="en-US" sz="7200" b="1" dirty="0"/>
              <a:t>The Race Matters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609600"/>
            <a:ext cx="9144000" cy="590931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400" b="1" dirty="0">
                <a:solidFill>
                  <a:srgbClr val="00B0F0"/>
                </a:solidFill>
                <a:latin typeface="Calibri" pitchFamily="34" charset="0"/>
                <a:cs typeface="Calibri" pitchFamily="34" charset="0"/>
              </a:rPr>
              <a:t>2 Corinthians 6:14</a:t>
            </a:r>
            <a:br>
              <a:rPr lang="en-US" sz="5400" b="1" dirty="0">
                <a:solidFill>
                  <a:srgbClr val="00B0F0"/>
                </a:solidFill>
                <a:latin typeface="Calibri" pitchFamily="34" charset="0"/>
                <a:cs typeface="Calibri" pitchFamily="34" charset="0"/>
              </a:rPr>
            </a:br>
            <a:r>
              <a:rPr lang="en-US" sz="5400" b="1" dirty="0">
                <a:solidFill>
                  <a:srgbClr val="FFFFFF"/>
                </a:solidFill>
                <a:latin typeface="Calibri" pitchFamily="34" charset="0"/>
                <a:cs typeface="Calibri" pitchFamily="34" charset="0"/>
              </a:rPr>
              <a:t> Do not be </a:t>
            </a:r>
            <a:r>
              <a:rPr lang="en-US" sz="5400" b="1" u="sng" dirty="0">
                <a:solidFill>
                  <a:srgbClr val="FFFF00"/>
                </a:solidFill>
                <a:latin typeface="Calibri" pitchFamily="34" charset="0"/>
                <a:cs typeface="Calibri" pitchFamily="34" charset="0"/>
              </a:rPr>
              <a:t>yoked together</a:t>
            </a:r>
            <a:r>
              <a:rPr lang="en-US" sz="5400" b="1" dirty="0">
                <a:solidFill>
                  <a:srgbClr val="FFFF00"/>
                </a:solidFill>
                <a:latin typeface="Calibri" pitchFamily="34" charset="0"/>
                <a:cs typeface="Calibri" pitchFamily="34" charset="0"/>
              </a:rPr>
              <a:t> </a:t>
            </a:r>
            <a:r>
              <a:rPr lang="en-US" sz="5400" b="1" dirty="0">
                <a:solidFill>
                  <a:srgbClr val="FFFFFF"/>
                </a:solidFill>
                <a:latin typeface="Calibri" pitchFamily="34" charset="0"/>
                <a:cs typeface="Calibri" pitchFamily="34" charset="0"/>
              </a:rPr>
              <a:t>with unbelievers. For what do righteousness and wickedness have in common? </a:t>
            </a:r>
            <a:r>
              <a:rPr lang="en-US" sz="5400" b="1" u="sng" dirty="0">
                <a:solidFill>
                  <a:srgbClr val="FFFF00"/>
                </a:solidFill>
                <a:latin typeface="Calibri" pitchFamily="34" charset="0"/>
                <a:cs typeface="Calibri" pitchFamily="34" charset="0"/>
              </a:rPr>
              <a:t>Or what fellowship can light have with darkness</a:t>
            </a:r>
            <a:r>
              <a:rPr lang="en-US" sz="5400" b="1" dirty="0">
                <a:solidFill>
                  <a:srgbClr val="FFFF00"/>
                </a:solidFill>
                <a:latin typeface="Calibri" pitchFamily="34" charset="0"/>
                <a:cs typeface="Calibri" pitchFamily="34" charset="0"/>
              </a:rPr>
              <a:t>?</a:t>
            </a:r>
            <a:endParaRPr lang="en-US" sz="5400" dirty="0">
              <a:solidFill>
                <a:srgbClr val="FFFF00"/>
              </a:solidFill>
              <a:latin typeface="Calibri" pitchFamily="34" charset="0"/>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C:\Users\Macky Shedd\Desktop\Friendship Into The Dark\unequally-yolked1.jpg"/>
          <p:cNvPicPr>
            <a:picLocks noChangeAspect="1" noChangeArrowheads="1"/>
          </p:cNvPicPr>
          <p:nvPr/>
        </p:nvPicPr>
        <p:blipFill>
          <a:blip r:embed="rId3" cstate="print"/>
          <a:srcRect/>
          <a:stretch>
            <a:fillRect/>
          </a:stretch>
        </p:blipFill>
        <p:spPr bwMode="auto">
          <a:xfrm>
            <a:off x="609600" y="-1"/>
            <a:ext cx="8077200" cy="685237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C:\Users\Macky Shedd\Desktop\Friendship Into The Dark\1743204_orig.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0"/>
                    </a14:imgEffect>
                  </a14:imgLayer>
                </a14:imgProps>
              </a:ext>
            </a:extLst>
          </a:blip>
          <a:srcRect/>
          <a:stretch>
            <a:fillRect/>
          </a:stretch>
        </p:blipFill>
        <p:spPr bwMode="auto">
          <a:xfrm>
            <a:off x="-528638" y="871538"/>
            <a:ext cx="10201276" cy="51149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michael brown"/>
          <p:cNvPicPr>
            <a:picLocks noChangeAspect="1" noChangeArrowheads="1"/>
          </p:cNvPicPr>
          <p:nvPr/>
        </p:nvPicPr>
        <p:blipFill>
          <a:blip r:embed="rId3" cstate="print"/>
          <a:srcRect/>
          <a:stretch>
            <a:fillRect/>
          </a:stretch>
        </p:blipFill>
        <p:spPr bwMode="auto">
          <a:xfrm>
            <a:off x="-1" y="609600"/>
            <a:ext cx="9209005" cy="5181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how can christians support trump"/>
          <p:cNvPicPr>
            <a:picLocks noChangeAspect="1" noChangeArrowheads="1"/>
          </p:cNvPicPr>
          <p:nvPr/>
        </p:nvPicPr>
        <p:blipFill>
          <a:blip r:embed="rId3" cstate="print"/>
          <a:srcRect/>
          <a:stretch>
            <a:fillRect/>
          </a:stretch>
        </p:blipFill>
        <p:spPr bwMode="auto">
          <a:xfrm>
            <a:off x="0" y="0"/>
            <a:ext cx="9143997" cy="4800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lated image"/>
          <p:cNvPicPr>
            <a:picLocks noChangeAspect="1" noChangeArrowheads="1"/>
          </p:cNvPicPr>
          <p:nvPr/>
        </p:nvPicPr>
        <p:blipFill>
          <a:blip r:embed="rId3" cstate="print"/>
          <a:srcRect/>
          <a:stretch>
            <a:fillRect/>
          </a:stretch>
        </p:blipFill>
        <p:spPr bwMode="auto">
          <a:xfrm>
            <a:off x="1981200" y="-1"/>
            <a:ext cx="5181600" cy="689790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colin kaepernick kneeling"/>
          <p:cNvPicPr>
            <a:picLocks noChangeAspect="1" noChangeArrowheads="1"/>
          </p:cNvPicPr>
          <p:nvPr/>
        </p:nvPicPr>
        <p:blipFill>
          <a:blip r:embed="rId3" cstate="print"/>
          <a:srcRect/>
          <a:stretch>
            <a:fillRect/>
          </a:stretch>
        </p:blipFill>
        <p:spPr bwMode="auto">
          <a:xfrm>
            <a:off x="2362200" y="-1"/>
            <a:ext cx="4572000" cy="694023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trump calls NFL son of"/>
          <p:cNvPicPr>
            <a:picLocks noChangeAspect="1" noChangeArrowheads="1"/>
          </p:cNvPicPr>
          <p:nvPr/>
        </p:nvPicPr>
        <p:blipFill>
          <a:blip r:embed="rId3" cstate="print"/>
          <a:srcRect l="12800" t="11374" r="12533" b="12796"/>
          <a:stretch>
            <a:fillRect/>
          </a:stretch>
        </p:blipFill>
        <p:spPr bwMode="auto">
          <a:xfrm>
            <a:off x="0" y="685800"/>
            <a:ext cx="9067800" cy="518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5417"/>
            <a:ext cx="9144000" cy="686341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400" b="1" dirty="0">
                <a:solidFill>
                  <a:srgbClr val="00B0F0"/>
                </a:solidFill>
                <a:latin typeface="Calibri" pitchFamily="34" charset="0"/>
                <a:cs typeface="Calibri" pitchFamily="34" charset="0"/>
              </a:rPr>
              <a:t>Acts 17:26-27</a:t>
            </a:r>
            <a:br>
              <a:rPr lang="en-US" sz="4400" b="1" dirty="0">
                <a:solidFill>
                  <a:srgbClr val="00B0F0"/>
                </a:solidFill>
                <a:latin typeface="Calibri" pitchFamily="34" charset="0"/>
                <a:cs typeface="Calibri" pitchFamily="34" charset="0"/>
              </a:rPr>
            </a:br>
            <a:r>
              <a:rPr lang="en-US" sz="4400" b="1" dirty="0">
                <a:solidFill>
                  <a:srgbClr val="FFFFFF"/>
                </a:solidFill>
                <a:latin typeface="Calibri" pitchFamily="34" charset="0"/>
                <a:cs typeface="Calibri" pitchFamily="34" charset="0"/>
              </a:rPr>
              <a:t> </a:t>
            </a:r>
            <a:r>
              <a:rPr lang="en-US" sz="4400" b="1" dirty="0">
                <a:solidFill>
                  <a:schemeClr val="bg1"/>
                </a:solidFill>
              </a:rPr>
              <a:t>And He has made from </a:t>
            </a:r>
            <a:r>
              <a:rPr lang="en-US" sz="4400" b="1" u="sng" dirty="0">
                <a:solidFill>
                  <a:srgbClr val="FFFF00"/>
                </a:solidFill>
              </a:rPr>
              <a:t>one blood </a:t>
            </a:r>
            <a:r>
              <a:rPr lang="en-US" sz="4400" b="1" dirty="0">
                <a:solidFill>
                  <a:schemeClr val="bg1"/>
                </a:solidFill>
              </a:rPr>
              <a:t>every nation of men to dwell on all the face of the earth, and has determined their </a:t>
            </a:r>
            <a:r>
              <a:rPr lang="en-US" sz="4400" b="1" dirty="0" err="1">
                <a:solidFill>
                  <a:schemeClr val="bg1"/>
                </a:solidFill>
              </a:rPr>
              <a:t>preappointed</a:t>
            </a:r>
            <a:r>
              <a:rPr lang="en-US" sz="4400" b="1" dirty="0">
                <a:solidFill>
                  <a:schemeClr val="bg1"/>
                </a:solidFill>
              </a:rPr>
              <a:t> times and the boundaries of their dwellings,</a:t>
            </a:r>
            <a:r>
              <a:rPr lang="en-US" sz="4400" b="1" baseline="30000" dirty="0">
                <a:solidFill>
                  <a:schemeClr val="bg1"/>
                </a:solidFill>
              </a:rPr>
              <a:t> </a:t>
            </a:r>
            <a:r>
              <a:rPr lang="en-US" sz="4400" b="1" dirty="0">
                <a:solidFill>
                  <a:schemeClr val="bg1"/>
                </a:solidFill>
              </a:rPr>
              <a:t>so that they should seek the Lord, in the hope that they might grope for Him and find Him, though He is not far from each one of us.</a:t>
            </a:r>
            <a:endParaRPr lang="en-US" sz="4400" b="1" dirty="0">
              <a:solidFill>
                <a:schemeClr val="bg1"/>
              </a:solidFill>
              <a:latin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609600"/>
            <a:ext cx="9144000" cy="590931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400" b="1" dirty="0">
                <a:solidFill>
                  <a:srgbClr val="00B0F0"/>
                </a:solidFill>
                <a:latin typeface="Calibri" pitchFamily="34" charset="0"/>
                <a:cs typeface="Calibri" pitchFamily="34" charset="0"/>
              </a:rPr>
              <a:t>Galatians 5:6</a:t>
            </a:r>
            <a:br>
              <a:rPr lang="en-US" sz="5400" b="1" dirty="0">
                <a:solidFill>
                  <a:srgbClr val="00B0F0"/>
                </a:solidFill>
                <a:latin typeface="Calibri" pitchFamily="34" charset="0"/>
                <a:cs typeface="Calibri" pitchFamily="34" charset="0"/>
              </a:rPr>
            </a:br>
            <a:r>
              <a:rPr lang="en-US" sz="5400" b="1" dirty="0">
                <a:solidFill>
                  <a:srgbClr val="FFFFFF"/>
                </a:solidFill>
                <a:latin typeface="Calibri" pitchFamily="34" charset="0"/>
                <a:cs typeface="Calibri" pitchFamily="34" charset="0"/>
              </a:rPr>
              <a:t> For in Christ Jesus neither circumcision nor </a:t>
            </a:r>
            <a:r>
              <a:rPr lang="en-US" sz="5400" b="1" dirty="0" err="1">
                <a:solidFill>
                  <a:srgbClr val="FFFFFF"/>
                </a:solidFill>
                <a:latin typeface="Calibri" pitchFamily="34" charset="0"/>
                <a:cs typeface="Calibri" pitchFamily="34" charset="0"/>
              </a:rPr>
              <a:t>uncircumcision</a:t>
            </a:r>
            <a:r>
              <a:rPr lang="en-US" sz="5400" b="1" dirty="0">
                <a:solidFill>
                  <a:srgbClr val="FFFFFF"/>
                </a:solidFill>
                <a:latin typeface="Calibri" pitchFamily="34" charset="0"/>
                <a:cs typeface="Calibri" pitchFamily="34" charset="0"/>
              </a:rPr>
              <a:t> has any value. The </a:t>
            </a:r>
            <a:r>
              <a:rPr lang="en-US" sz="5400" b="1" u="sng" dirty="0">
                <a:solidFill>
                  <a:srgbClr val="FFFF00"/>
                </a:solidFill>
                <a:latin typeface="Calibri" pitchFamily="34" charset="0"/>
                <a:cs typeface="Calibri" pitchFamily="34" charset="0"/>
              </a:rPr>
              <a:t>only thing that counts</a:t>
            </a:r>
            <a:r>
              <a:rPr lang="en-US" sz="5400" b="1" dirty="0">
                <a:solidFill>
                  <a:srgbClr val="FFFF00"/>
                </a:solidFill>
                <a:latin typeface="Calibri" pitchFamily="34" charset="0"/>
                <a:cs typeface="Calibri" pitchFamily="34" charset="0"/>
              </a:rPr>
              <a:t> </a:t>
            </a:r>
            <a:r>
              <a:rPr lang="en-US" sz="5400" b="1" dirty="0">
                <a:solidFill>
                  <a:srgbClr val="FFFFFF"/>
                </a:solidFill>
                <a:latin typeface="Calibri" pitchFamily="34" charset="0"/>
                <a:cs typeface="Calibri" pitchFamily="34" charset="0"/>
              </a:rPr>
              <a:t>is faith expressing itself through love.</a:t>
            </a:r>
            <a:endParaRPr lang="en-US" sz="5400" dirty="0">
              <a:solidFill>
                <a:srgbClr val="FFFF00"/>
              </a:solidFill>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609600"/>
            <a:ext cx="9144000" cy="590931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400" b="1" dirty="0">
                <a:solidFill>
                  <a:srgbClr val="00B0F0"/>
                </a:solidFill>
                <a:latin typeface="Calibri" pitchFamily="34" charset="0"/>
                <a:cs typeface="Calibri" pitchFamily="34" charset="0"/>
              </a:rPr>
              <a:t>Galatians 5:7-8</a:t>
            </a:r>
            <a:br>
              <a:rPr lang="en-US" sz="5400" b="1" dirty="0">
                <a:solidFill>
                  <a:srgbClr val="00B0F0"/>
                </a:solidFill>
                <a:latin typeface="Calibri" pitchFamily="34" charset="0"/>
                <a:cs typeface="Calibri" pitchFamily="34" charset="0"/>
              </a:rPr>
            </a:br>
            <a:r>
              <a:rPr lang="en-US" sz="5400" b="1" dirty="0">
                <a:solidFill>
                  <a:srgbClr val="FFFFFF"/>
                </a:solidFill>
                <a:latin typeface="Calibri" pitchFamily="34" charset="0"/>
                <a:cs typeface="Calibri" pitchFamily="34" charset="0"/>
              </a:rPr>
              <a:t> You were running a good </a:t>
            </a:r>
            <a:r>
              <a:rPr lang="en-US" sz="5400" b="1" u="sng" dirty="0">
                <a:solidFill>
                  <a:srgbClr val="FFFF00"/>
                </a:solidFill>
                <a:latin typeface="Calibri" pitchFamily="34" charset="0"/>
                <a:cs typeface="Calibri" pitchFamily="34" charset="0"/>
              </a:rPr>
              <a:t>race</a:t>
            </a:r>
            <a:r>
              <a:rPr lang="en-US" sz="5400" b="1" dirty="0">
                <a:solidFill>
                  <a:srgbClr val="FFFF00"/>
                </a:solidFill>
                <a:latin typeface="Calibri" pitchFamily="34" charset="0"/>
                <a:cs typeface="Calibri" pitchFamily="34" charset="0"/>
              </a:rPr>
              <a:t>.</a:t>
            </a:r>
            <a:r>
              <a:rPr lang="en-US" sz="5400" b="1" dirty="0">
                <a:solidFill>
                  <a:srgbClr val="FFFFFF"/>
                </a:solidFill>
                <a:latin typeface="Calibri" pitchFamily="34" charset="0"/>
                <a:cs typeface="Calibri" pitchFamily="34" charset="0"/>
              </a:rPr>
              <a:t> </a:t>
            </a:r>
            <a:r>
              <a:rPr lang="en-US" sz="5400" b="1" u="sng" dirty="0">
                <a:solidFill>
                  <a:srgbClr val="FFFF00"/>
                </a:solidFill>
                <a:latin typeface="Calibri" pitchFamily="34" charset="0"/>
                <a:cs typeface="Calibri" pitchFamily="34" charset="0"/>
              </a:rPr>
              <a:t>Who cut in on you</a:t>
            </a:r>
            <a:r>
              <a:rPr lang="en-US" sz="5400" b="1" dirty="0">
                <a:solidFill>
                  <a:srgbClr val="FFFF00"/>
                </a:solidFill>
                <a:latin typeface="Calibri" pitchFamily="34" charset="0"/>
                <a:cs typeface="Calibri" pitchFamily="34" charset="0"/>
              </a:rPr>
              <a:t> </a:t>
            </a:r>
            <a:r>
              <a:rPr lang="en-US" sz="5400" b="1" dirty="0">
                <a:solidFill>
                  <a:srgbClr val="FFFFFF"/>
                </a:solidFill>
                <a:latin typeface="Calibri" pitchFamily="34" charset="0"/>
                <a:cs typeface="Calibri" pitchFamily="34" charset="0"/>
              </a:rPr>
              <a:t>to keep you from obeying the truth? That kind of </a:t>
            </a:r>
            <a:r>
              <a:rPr lang="en-US" sz="5400" b="1" u="sng" dirty="0">
                <a:solidFill>
                  <a:srgbClr val="FFFF00"/>
                </a:solidFill>
                <a:latin typeface="Calibri" pitchFamily="34" charset="0"/>
                <a:cs typeface="Calibri" pitchFamily="34" charset="0"/>
              </a:rPr>
              <a:t>persuasion</a:t>
            </a:r>
            <a:r>
              <a:rPr lang="en-US" sz="5400" b="1" dirty="0">
                <a:solidFill>
                  <a:srgbClr val="FFFFFF"/>
                </a:solidFill>
                <a:latin typeface="Calibri" pitchFamily="34" charset="0"/>
                <a:cs typeface="Calibri" pitchFamily="34" charset="0"/>
              </a:rPr>
              <a:t> does not come from the one who calls you.</a:t>
            </a:r>
            <a:endParaRPr lang="en-US" sz="5400" dirty="0">
              <a:solidFill>
                <a:srgbClr val="FFFF00"/>
              </a:solidFill>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624786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000" b="1" dirty="0">
                <a:solidFill>
                  <a:srgbClr val="00B0F0"/>
                </a:solidFill>
                <a:latin typeface="Calibri" pitchFamily="34" charset="0"/>
                <a:cs typeface="Calibri" pitchFamily="34" charset="0"/>
              </a:rPr>
              <a:t>Galatians 5:9-10</a:t>
            </a:r>
            <a:br>
              <a:rPr lang="en-US" sz="5000" b="1" dirty="0">
                <a:solidFill>
                  <a:srgbClr val="00B0F0"/>
                </a:solidFill>
                <a:latin typeface="Calibri" pitchFamily="34" charset="0"/>
                <a:cs typeface="Calibri" pitchFamily="34" charset="0"/>
              </a:rPr>
            </a:br>
            <a:r>
              <a:rPr lang="en-US" sz="5000" b="1" dirty="0">
                <a:solidFill>
                  <a:srgbClr val="FFFFFF"/>
                </a:solidFill>
                <a:latin typeface="Calibri" pitchFamily="34" charset="0"/>
                <a:cs typeface="Calibri" pitchFamily="34" charset="0"/>
              </a:rPr>
              <a:t> “A little yeast works through the whole batch of dough.” I am confident in the Lord that you will take </a:t>
            </a:r>
            <a:r>
              <a:rPr lang="en-US" sz="5000" b="1" u="sng" dirty="0">
                <a:solidFill>
                  <a:srgbClr val="FFFF00"/>
                </a:solidFill>
                <a:latin typeface="Calibri" pitchFamily="34" charset="0"/>
                <a:cs typeface="Calibri" pitchFamily="34" charset="0"/>
              </a:rPr>
              <a:t>no other view</a:t>
            </a:r>
            <a:r>
              <a:rPr lang="en-US" sz="5000" b="1" dirty="0">
                <a:solidFill>
                  <a:srgbClr val="FFFF00"/>
                </a:solidFill>
                <a:latin typeface="Calibri" pitchFamily="34" charset="0"/>
                <a:cs typeface="Calibri" pitchFamily="34" charset="0"/>
              </a:rPr>
              <a:t>.</a:t>
            </a:r>
            <a:r>
              <a:rPr lang="en-US" sz="5000" b="1" dirty="0">
                <a:solidFill>
                  <a:srgbClr val="FFFFFF"/>
                </a:solidFill>
                <a:latin typeface="Calibri" pitchFamily="34" charset="0"/>
                <a:cs typeface="Calibri" pitchFamily="34" charset="0"/>
              </a:rPr>
              <a:t> The one who is throwing you into confusion, whoever that may be, will have to pay the penalty.</a:t>
            </a:r>
            <a:endParaRPr lang="en-US" sz="5000" dirty="0">
              <a:solidFill>
                <a:srgbClr val="FFFF00"/>
              </a:solidFill>
              <a:latin typeface="Calibri" pitchFamily="34" charset="0"/>
              <a:cs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don't shoot"/>
          <p:cNvPicPr>
            <a:picLocks noChangeAspect="1" noChangeArrowheads="1"/>
          </p:cNvPicPr>
          <p:nvPr/>
        </p:nvPicPr>
        <p:blipFill>
          <a:blip r:embed="rId3" cstate="print"/>
          <a:srcRect/>
          <a:stretch>
            <a:fillRect/>
          </a:stretch>
        </p:blipFill>
        <p:spPr bwMode="auto">
          <a:xfrm>
            <a:off x="-1" y="0"/>
            <a:ext cx="9144001" cy="4391498"/>
          </a:xfrm>
          <a:prstGeom prst="rect">
            <a:avLst/>
          </a:prstGeom>
          <a:noFill/>
        </p:spPr>
      </p:pic>
      <p:sp>
        <p:nvSpPr>
          <p:cNvPr id="3" name="TextBox 2"/>
          <p:cNvSpPr txBox="1"/>
          <p:nvPr/>
        </p:nvSpPr>
        <p:spPr>
          <a:xfrm>
            <a:off x="0" y="4343400"/>
            <a:ext cx="9144000" cy="2554545"/>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solidFill>
                  <a:schemeClr val="bg1"/>
                </a:solidFill>
              </a:rPr>
              <a:t>I’m not racist. All lives matter. All cops aren’t bad. It’s better than it used to be. You’re not the only one... Get over it. Statistics prove…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9136"/>
            <a:ext cx="9144000" cy="86177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000" b="1" dirty="0">
                <a:solidFill>
                  <a:srgbClr val="00B0F0"/>
                </a:solidFill>
                <a:latin typeface="Calibri" pitchFamily="34" charset="0"/>
                <a:cs typeface="Calibri" pitchFamily="34" charset="0"/>
              </a:rPr>
              <a:t>Romans 12:9-21</a:t>
            </a:r>
            <a:endParaRPr lang="en-US" sz="5000" dirty="0">
              <a:solidFill>
                <a:srgbClr val="FFFF00"/>
              </a:solidFill>
              <a:latin typeface="Calibri" pitchFamily="34" charset="0"/>
              <a:cs typeface="Calibri" pitchFamily="34" charset="0"/>
            </a:endParaRPr>
          </a:p>
        </p:txBody>
      </p:sp>
      <p:sp>
        <p:nvSpPr>
          <p:cNvPr id="3" name="Text Box 2"/>
          <p:cNvSpPr txBox="1">
            <a:spLocks noChangeArrowheads="1"/>
          </p:cNvSpPr>
          <p:nvPr/>
        </p:nvSpPr>
        <p:spPr bwMode="auto">
          <a:xfrm>
            <a:off x="0" y="1371600"/>
            <a:ext cx="9144000" cy="86177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000" b="1" dirty="0">
                <a:solidFill>
                  <a:schemeClr val="bg1"/>
                </a:solidFill>
                <a:latin typeface="Calibri" pitchFamily="34" charset="0"/>
                <a:cs typeface="Calibri" pitchFamily="34" charset="0"/>
              </a:rPr>
              <a:t>Mourn with those who mourn…</a:t>
            </a:r>
            <a:endParaRPr lang="en-US" sz="5000" dirty="0">
              <a:solidFill>
                <a:schemeClr val="bg1"/>
              </a:solidFill>
              <a:latin typeface="Calibri" pitchFamily="34" charset="0"/>
              <a:cs typeface="Calibri" pitchFamily="34" charset="0"/>
            </a:endParaRPr>
          </a:p>
        </p:txBody>
      </p:sp>
      <p:sp>
        <p:nvSpPr>
          <p:cNvPr id="4" name="Text Box 2"/>
          <p:cNvSpPr txBox="1">
            <a:spLocks noChangeArrowheads="1"/>
          </p:cNvSpPr>
          <p:nvPr/>
        </p:nvSpPr>
        <p:spPr bwMode="auto">
          <a:xfrm>
            <a:off x="0" y="2110026"/>
            <a:ext cx="9144000"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3600" b="1" dirty="0">
                <a:solidFill>
                  <a:srgbClr val="FFFF00"/>
                </a:solidFill>
                <a:latin typeface="Calibri" pitchFamily="34" charset="0"/>
                <a:cs typeface="Calibri" pitchFamily="34" charset="0"/>
              </a:rPr>
              <a:t>Unless your statistics can prove them wrong</a:t>
            </a:r>
            <a:endParaRPr lang="en-US" sz="3600" dirty="0">
              <a:solidFill>
                <a:srgbClr val="FFFF00"/>
              </a:solidFill>
              <a:latin typeface="Calibri" pitchFamily="34" charset="0"/>
              <a:cs typeface="Calibri" pitchFamily="34" charset="0"/>
            </a:endParaRPr>
          </a:p>
        </p:txBody>
      </p:sp>
      <p:sp>
        <p:nvSpPr>
          <p:cNvPr id="5" name="Text Box 2"/>
          <p:cNvSpPr txBox="1">
            <a:spLocks noChangeArrowheads="1"/>
          </p:cNvSpPr>
          <p:nvPr/>
        </p:nvSpPr>
        <p:spPr bwMode="auto">
          <a:xfrm>
            <a:off x="0" y="2795826"/>
            <a:ext cx="9144000" cy="8156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700" b="1" dirty="0">
                <a:solidFill>
                  <a:schemeClr val="bg1"/>
                </a:solidFill>
                <a:latin typeface="Calibri" pitchFamily="34" charset="0"/>
                <a:cs typeface="Calibri" pitchFamily="34" charset="0"/>
              </a:rPr>
              <a:t>Live in harmony with one another...</a:t>
            </a:r>
            <a:endParaRPr lang="en-US" sz="4700" dirty="0">
              <a:solidFill>
                <a:schemeClr val="bg1"/>
              </a:solidFill>
              <a:latin typeface="Calibri" pitchFamily="34" charset="0"/>
              <a:cs typeface="Calibri" pitchFamily="34" charset="0"/>
            </a:endParaRPr>
          </a:p>
        </p:txBody>
      </p:sp>
      <p:sp>
        <p:nvSpPr>
          <p:cNvPr id="6" name="Text Box 2"/>
          <p:cNvSpPr txBox="1">
            <a:spLocks noChangeArrowheads="1"/>
          </p:cNvSpPr>
          <p:nvPr/>
        </p:nvSpPr>
        <p:spPr bwMode="auto">
          <a:xfrm>
            <a:off x="0" y="3429000"/>
            <a:ext cx="9144000"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3600" b="1" dirty="0">
                <a:solidFill>
                  <a:srgbClr val="FFFF00"/>
                </a:solidFill>
                <a:latin typeface="Calibri" pitchFamily="34" charset="0"/>
                <a:cs typeface="Calibri" pitchFamily="34" charset="0"/>
              </a:rPr>
              <a:t>If their the same skin shade</a:t>
            </a:r>
            <a:endParaRPr lang="en-US" sz="3600" dirty="0">
              <a:solidFill>
                <a:srgbClr val="FFFF00"/>
              </a:solidFill>
              <a:latin typeface="Calibri" pitchFamily="34" charset="0"/>
              <a:cs typeface="Calibri" pitchFamily="34" charset="0"/>
            </a:endParaRPr>
          </a:p>
        </p:txBody>
      </p:sp>
      <p:sp>
        <p:nvSpPr>
          <p:cNvPr id="7" name="Text Box 2"/>
          <p:cNvSpPr txBox="1">
            <a:spLocks noChangeArrowheads="1"/>
          </p:cNvSpPr>
          <p:nvPr/>
        </p:nvSpPr>
        <p:spPr bwMode="auto">
          <a:xfrm>
            <a:off x="0" y="4137392"/>
            <a:ext cx="9144000" cy="8156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700" b="1" dirty="0">
                <a:solidFill>
                  <a:schemeClr val="bg1"/>
                </a:solidFill>
                <a:latin typeface="Calibri" pitchFamily="34" charset="0"/>
                <a:cs typeface="Calibri" pitchFamily="34" charset="0"/>
              </a:rPr>
              <a:t>Live in peace with everyone…</a:t>
            </a:r>
            <a:endParaRPr lang="en-US" sz="4700" dirty="0">
              <a:solidFill>
                <a:schemeClr val="bg1"/>
              </a:solidFill>
              <a:latin typeface="Calibri" pitchFamily="34" charset="0"/>
              <a:cs typeface="Calibri" pitchFamily="34" charset="0"/>
            </a:endParaRPr>
          </a:p>
        </p:txBody>
      </p:sp>
      <p:sp>
        <p:nvSpPr>
          <p:cNvPr id="8" name="Text Box 2"/>
          <p:cNvSpPr txBox="1">
            <a:spLocks noChangeArrowheads="1"/>
          </p:cNvSpPr>
          <p:nvPr/>
        </p:nvSpPr>
        <p:spPr bwMode="auto">
          <a:xfrm>
            <a:off x="0" y="4916269"/>
            <a:ext cx="9144000"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3600" b="1" dirty="0">
                <a:solidFill>
                  <a:srgbClr val="FFFF00"/>
                </a:solidFill>
                <a:latin typeface="Calibri" pitchFamily="34" charset="0"/>
                <a:cs typeface="Calibri" pitchFamily="34" charset="0"/>
              </a:rPr>
              <a:t>Unless their a different political party</a:t>
            </a:r>
            <a:endParaRPr lang="en-US" sz="3600" dirty="0">
              <a:solidFill>
                <a:srgbClr val="FFFF00"/>
              </a:solidFill>
              <a:latin typeface="Calibri" pitchFamily="34" charset="0"/>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martin luther king jr quotes doing nothing"/>
          <p:cNvPicPr>
            <a:picLocks noChangeAspect="1" noChangeArrowheads="1"/>
          </p:cNvPicPr>
          <p:nvPr/>
        </p:nvPicPr>
        <p:blipFill>
          <a:blip r:embed="rId3" cstate="print"/>
          <a:srcRect/>
          <a:stretch>
            <a:fillRect/>
          </a:stretch>
        </p:blipFill>
        <p:spPr bwMode="auto">
          <a:xfrm>
            <a:off x="1066800" y="0"/>
            <a:ext cx="6858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white privilege"/>
          <p:cNvPicPr>
            <a:picLocks noChangeAspect="1" noChangeArrowheads="1"/>
          </p:cNvPicPr>
          <p:nvPr/>
        </p:nvPicPr>
        <p:blipFill>
          <a:blip r:embed="rId3" cstate="print"/>
          <a:srcRect/>
          <a:stretch>
            <a:fillRect/>
          </a:stretch>
        </p:blipFill>
        <p:spPr bwMode="auto">
          <a:xfrm>
            <a:off x="1219200" y="0"/>
            <a:ext cx="6858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9136"/>
            <a:ext cx="9144000" cy="547842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000" b="1" dirty="0">
                <a:solidFill>
                  <a:srgbClr val="00B0F0"/>
                </a:solidFill>
                <a:latin typeface="Calibri" pitchFamily="34" charset="0"/>
                <a:cs typeface="Calibri" pitchFamily="34" charset="0"/>
              </a:rPr>
              <a:t>Isaiah 58:10</a:t>
            </a:r>
            <a:br>
              <a:rPr lang="en-US" sz="5000" b="1" dirty="0">
                <a:solidFill>
                  <a:srgbClr val="00B0F0"/>
                </a:solidFill>
                <a:latin typeface="Calibri" pitchFamily="34" charset="0"/>
                <a:cs typeface="Calibri" pitchFamily="34" charset="0"/>
              </a:rPr>
            </a:br>
            <a:r>
              <a:rPr lang="en-US" sz="5000" b="1" dirty="0">
                <a:solidFill>
                  <a:srgbClr val="FFFFFF"/>
                </a:solidFill>
                <a:latin typeface="Calibri" pitchFamily="34" charset="0"/>
                <a:cs typeface="Calibri" pitchFamily="34" charset="0"/>
              </a:rPr>
              <a:t>if you spend yourselves in behalf of the hungry and satisfy the needs of the </a:t>
            </a:r>
            <a:r>
              <a:rPr lang="en-US" sz="5000" b="1" u="sng" dirty="0">
                <a:solidFill>
                  <a:srgbClr val="FFFF00"/>
                </a:solidFill>
                <a:latin typeface="Calibri" pitchFamily="34" charset="0"/>
                <a:cs typeface="Calibri" pitchFamily="34" charset="0"/>
              </a:rPr>
              <a:t>oppressed</a:t>
            </a:r>
            <a:r>
              <a:rPr lang="en-US" sz="5000" b="1" dirty="0">
                <a:solidFill>
                  <a:srgbClr val="FFFF00"/>
                </a:solidFill>
                <a:latin typeface="Calibri" pitchFamily="34" charset="0"/>
                <a:cs typeface="Calibri" pitchFamily="34" charset="0"/>
              </a:rPr>
              <a:t>,</a:t>
            </a:r>
            <a:br>
              <a:rPr lang="en-US" sz="5000" b="1" dirty="0">
                <a:solidFill>
                  <a:srgbClr val="FFFFFF"/>
                </a:solidFill>
                <a:latin typeface="Calibri" pitchFamily="34" charset="0"/>
                <a:cs typeface="Calibri" pitchFamily="34" charset="0"/>
              </a:rPr>
            </a:br>
            <a:r>
              <a:rPr lang="en-US" sz="5000" b="1" dirty="0">
                <a:solidFill>
                  <a:srgbClr val="FFFFFF"/>
                </a:solidFill>
                <a:latin typeface="Calibri" pitchFamily="34" charset="0"/>
                <a:cs typeface="Calibri" pitchFamily="34" charset="0"/>
              </a:rPr>
              <a:t>then your light will rise in the darkness, and your night will become like the noonday.</a:t>
            </a:r>
            <a:endParaRPr lang="en-US" sz="5000" dirty="0">
              <a:solidFill>
                <a:srgbClr val="FFFF00"/>
              </a:solidFill>
              <a:latin typeface="Calibri" pitchFamily="34" charset="0"/>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9136"/>
            <a:ext cx="9144000" cy="470898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000" b="1" dirty="0">
                <a:solidFill>
                  <a:srgbClr val="00B0F0"/>
                </a:solidFill>
                <a:latin typeface="Calibri" pitchFamily="34" charset="0"/>
                <a:cs typeface="Calibri" pitchFamily="34" charset="0"/>
              </a:rPr>
              <a:t>Luke 10:27</a:t>
            </a:r>
            <a:br>
              <a:rPr lang="en-US" sz="5000" b="1" dirty="0">
                <a:solidFill>
                  <a:srgbClr val="00B0F0"/>
                </a:solidFill>
                <a:latin typeface="Calibri" pitchFamily="34" charset="0"/>
                <a:cs typeface="Calibri" pitchFamily="34" charset="0"/>
              </a:rPr>
            </a:br>
            <a:r>
              <a:rPr lang="en-US" sz="5000" b="1" dirty="0">
                <a:solidFill>
                  <a:srgbClr val="FFFFFF"/>
                </a:solidFill>
                <a:latin typeface="Calibri" pitchFamily="34" charset="0"/>
                <a:cs typeface="Calibri" pitchFamily="34" charset="0"/>
              </a:rPr>
              <a:t>“‘Love the Lord your God with all your heart and with all your soul and with all your strength and with all your mind’; and, ‘Love your </a:t>
            </a:r>
            <a:r>
              <a:rPr lang="en-US" sz="5000" b="1" u="sng" dirty="0">
                <a:solidFill>
                  <a:srgbClr val="FFFF00"/>
                </a:solidFill>
                <a:latin typeface="Calibri" pitchFamily="34" charset="0"/>
                <a:cs typeface="Calibri" pitchFamily="34" charset="0"/>
              </a:rPr>
              <a:t>neighbor</a:t>
            </a:r>
            <a:r>
              <a:rPr lang="en-US" sz="5000" b="1" dirty="0">
                <a:solidFill>
                  <a:srgbClr val="FFFFFF"/>
                </a:solidFill>
                <a:latin typeface="Calibri" pitchFamily="34" charset="0"/>
                <a:cs typeface="Calibri" pitchFamily="34" charset="0"/>
              </a:rPr>
              <a:t> as yourself.’”</a:t>
            </a:r>
            <a:endParaRPr lang="en-US" sz="5000" dirty="0">
              <a:solidFill>
                <a:srgbClr val="FFFF00"/>
              </a:solidFill>
              <a:latin typeface="Calibri" pitchFamily="34" charset="0"/>
              <a:cs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luke 10 good samaritan"/>
          <p:cNvPicPr>
            <a:picLocks noChangeAspect="1" noChangeArrowheads="1"/>
          </p:cNvPicPr>
          <p:nvPr/>
        </p:nvPicPr>
        <p:blipFill>
          <a:blip r:embed="rId3" cstate="print"/>
          <a:srcRect/>
          <a:stretch>
            <a:fillRect/>
          </a:stretch>
        </p:blipFill>
        <p:spPr bwMode="auto">
          <a:xfrm>
            <a:off x="0" y="838200"/>
            <a:ext cx="9226910" cy="4343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cstate="print"/>
          <a:srcRect/>
          <a:stretch>
            <a:fillRect/>
          </a:stretch>
        </p:blipFill>
        <p:spPr bwMode="auto">
          <a:xfrm>
            <a:off x="0" y="1828800"/>
            <a:ext cx="9271000" cy="4191000"/>
          </a:xfrm>
          <a:prstGeom prst="rect">
            <a:avLst/>
          </a:prstGeom>
          <a:noFill/>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7200" b="1" dirty="0">
                <a:solidFill>
                  <a:schemeClr val="bg1"/>
                </a:solidFill>
              </a:rPr>
              <a:t>ONE RACE?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9136"/>
            <a:ext cx="9144000" cy="547842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000" b="1" dirty="0">
                <a:solidFill>
                  <a:srgbClr val="00B0F0"/>
                </a:solidFill>
                <a:latin typeface="Calibri" pitchFamily="34" charset="0"/>
                <a:cs typeface="Calibri" pitchFamily="34" charset="0"/>
              </a:rPr>
              <a:t>Acts 10:28 (MSV)</a:t>
            </a:r>
            <a:br>
              <a:rPr lang="en-US" sz="5000" b="1" dirty="0">
                <a:solidFill>
                  <a:srgbClr val="00B0F0"/>
                </a:solidFill>
                <a:latin typeface="Calibri" pitchFamily="34" charset="0"/>
                <a:cs typeface="Calibri" pitchFamily="34" charset="0"/>
              </a:rPr>
            </a:br>
            <a:r>
              <a:rPr lang="en-US" sz="5000" b="1" dirty="0">
                <a:solidFill>
                  <a:srgbClr val="FFFFFF"/>
                </a:solidFill>
                <a:latin typeface="Calibri" pitchFamily="34" charset="0"/>
                <a:cs typeface="Calibri" pitchFamily="34" charset="0"/>
              </a:rPr>
              <a:t>He said to them: “You are well aware that it is against our law for a </a:t>
            </a:r>
            <a:r>
              <a:rPr lang="en-US" sz="5000" b="1" u="sng" dirty="0">
                <a:solidFill>
                  <a:srgbClr val="FFFF00"/>
                </a:solidFill>
                <a:latin typeface="Calibri" pitchFamily="34" charset="0"/>
                <a:cs typeface="Calibri" pitchFamily="34" charset="0"/>
              </a:rPr>
              <a:t>white</a:t>
            </a:r>
            <a:r>
              <a:rPr lang="en-US" sz="5000" b="1" dirty="0">
                <a:solidFill>
                  <a:srgbClr val="FFFFFF"/>
                </a:solidFill>
                <a:latin typeface="Calibri" pitchFamily="34" charset="0"/>
                <a:cs typeface="Calibri" pitchFamily="34" charset="0"/>
              </a:rPr>
              <a:t> to associate with or visit a </a:t>
            </a:r>
            <a:r>
              <a:rPr lang="en-US" sz="5000" b="1" u="sng" dirty="0">
                <a:solidFill>
                  <a:srgbClr val="FFFF00"/>
                </a:solidFill>
                <a:latin typeface="Calibri" pitchFamily="34" charset="0"/>
                <a:cs typeface="Calibri" pitchFamily="34" charset="0"/>
              </a:rPr>
              <a:t>black</a:t>
            </a:r>
            <a:r>
              <a:rPr lang="en-US" sz="5000" b="1" dirty="0">
                <a:solidFill>
                  <a:srgbClr val="FFFF00"/>
                </a:solidFill>
                <a:latin typeface="Calibri" pitchFamily="34" charset="0"/>
                <a:cs typeface="Calibri" pitchFamily="34" charset="0"/>
              </a:rPr>
              <a:t>.</a:t>
            </a:r>
            <a:r>
              <a:rPr lang="en-US" sz="5000" b="1" dirty="0">
                <a:solidFill>
                  <a:srgbClr val="FFFFFF"/>
                </a:solidFill>
                <a:latin typeface="Calibri" pitchFamily="34" charset="0"/>
                <a:cs typeface="Calibri" pitchFamily="34" charset="0"/>
              </a:rPr>
              <a:t> But God has shown me that I should not call anyone impure or unclean.</a:t>
            </a:r>
            <a:endParaRPr lang="en-US" sz="5000" dirty="0">
              <a:solidFill>
                <a:srgbClr val="FFFF00"/>
              </a:solidFill>
              <a:latin typeface="Calibri" pitchFamily="34" charset="0"/>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618630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400" b="1" dirty="0">
                <a:solidFill>
                  <a:srgbClr val="00B0F0"/>
                </a:solidFill>
                <a:latin typeface="Calibri" pitchFamily="34" charset="0"/>
                <a:cs typeface="Calibri" pitchFamily="34" charset="0"/>
              </a:rPr>
              <a:t>Acts 10:44-46 (MSV)</a:t>
            </a:r>
            <a:br>
              <a:rPr lang="en-US" sz="4400" b="1" dirty="0">
                <a:solidFill>
                  <a:srgbClr val="00B0F0"/>
                </a:solidFill>
                <a:latin typeface="Calibri" pitchFamily="34" charset="0"/>
                <a:cs typeface="Calibri" pitchFamily="34" charset="0"/>
              </a:rPr>
            </a:br>
            <a:r>
              <a:rPr lang="en-US" sz="4400" b="1" dirty="0">
                <a:solidFill>
                  <a:srgbClr val="FFFFFF"/>
                </a:solidFill>
                <a:latin typeface="Calibri" pitchFamily="34" charset="0"/>
                <a:cs typeface="Calibri" pitchFamily="34" charset="0"/>
              </a:rPr>
              <a:t>While Peter was still speaking these words, the Holy Spirit came on all who heard the message. The </a:t>
            </a:r>
            <a:r>
              <a:rPr lang="en-US" sz="4400" b="1" u="sng" dirty="0">
                <a:solidFill>
                  <a:srgbClr val="FFFF00"/>
                </a:solidFill>
                <a:latin typeface="Calibri" pitchFamily="34" charset="0"/>
                <a:cs typeface="Calibri" pitchFamily="34" charset="0"/>
              </a:rPr>
              <a:t>whites</a:t>
            </a:r>
            <a:r>
              <a:rPr lang="en-US" sz="4400" b="1" dirty="0">
                <a:solidFill>
                  <a:srgbClr val="FFFFFF"/>
                </a:solidFill>
                <a:latin typeface="Calibri" pitchFamily="34" charset="0"/>
                <a:cs typeface="Calibri" pitchFamily="34" charset="0"/>
              </a:rPr>
              <a:t> who had come with Peter were astonished that the gift of the Holy Spirit had been poured out even on </a:t>
            </a:r>
            <a:r>
              <a:rPr lang="en-US" sz="4400" b="1" u="sng" dirty="0">
                <a:solidFill>
                  <a:srgbClr val="FFFF00"/>
                </a:solidFill>
                <a:latin typeface="Calibri" pitchFamily="34" charset="0"/>
                <a:cs typeface="Calibri" pitchFamily="34" charset="0"/>
              </a:rPr>
              <a:t>blacks</a:t>
            </a:r>
            <a:r>
              <a:rPr lang="en-US" sz="4400" b="1" dirty="0">
                <a:solidFill>
                  <a:srgbClr val="FFFF00"/>
                </a:solidFill>
                <a:latin typeface="Calibri" pitchFamily="34" charset="0"/>
                <a:cs typeface="Calibri" pitchFamily="34" charset="0"/>
              </a:rPr>
              <a:t>.</a:t>
            </a:r>
            <a:r>
              <a:rPr lang="en-US" sz="4400" b="1" dirty="0">
                <a:solidFill>
                  <a:srgbClr val="FFFFFF"/>
                </a:solidFill>
                <a:latin typeface="Calibri" pitchFamily="34" charset="0"/>
                <a:cs typeface="Calibri" pitchFamily="34" charset="0"/>
              </a:rPr>
              <a:t> For they heard them speaking in tongues and praising God.</a:t>
            </a:r>
            <a:endParaRPr lang="en-US" sz="4400" dirty="0">
              <a:solidFill>
                <a:srgbClr val="FFFF00"/>
              </a:solidFill>
              <a:latin typeface="Calibri" pitchFamily="34" charset="0"/>
              <a:cs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483209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400" b="1" dirty="0">
                <a:solidFill>
                  <a:srgbClr val="00B0F0"/>
                </a:solidFill>
                <a:latin typeface="Calibri" pitchFamily="34" charset="0"/>
                <a:cs typeface="Calibri" pitchFamily="34" charset="0"/>
              </a:rPr>
              <a:t>Acts 10:47-48 (MSV)</a:t>
            </a:r>
            <a:br>
              <a:rPr lang="en-US" sz="4400" b="1" dirty="0">
                <a:solidFill>
                  <a:srgbClr val="00B0F0"/>
                </a:solidFill>
                <a:latin typeface="Calibri" pitchFamily="34" charset="0"/>
                <a:cs typeface="Calibri" pitchFamily="34" charset="0"/>
              </a:rPr>
            </a:br>
            <a:r>
              <a:rPr lang="en-US" sz="4400" b="1" dirty="0">
                <a:solidFill>
                  <a:srgbClr val="FFFFFF"/>
                </a:solidFill>
                <a:latin typeface="Calibri" pitchFamily="34" charset="0"/>
                <a:cs typeface="Calibri" pitchFamily="34" charset="0"/>
              </a:rPr>
              <a:t>Then Peter said, “Surely no one can stand in the way of their being baptized with water. They have received the Holy Spirit just as we have.” So he ordered that they be baptized in the name of Jesus Christ.</a:t>
            </a:r>
            <a:endParaRPr lang="en-US" sz="4400" dirty="0">
              <a:solidFill>
                <a:srgbClr val="FFFF00"/>
              </a:solidFill>
              <a:latin typeface="Calibri" pitchFamily="34" charset="0"/>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671722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100" b="1" dirty="0">
                <a:solidFill>
                  <a:srgbClr val="00B0F0"/>
                </a:solidFill>
                <a:latin typeface="Calibri" pitchFamily="34" charset="0"/>
                <a:cs typeface="Calibri" pitchFamily="34" charset="0"/>
              </a:rPr>
              <a:t>Acts 11:1-4 (MSV)</a:t>
            </a:r>
            <a:br>
              <a:rPr lang="en-US" sz="4100" b="1" dirty="0">
                <a:solidFill>
                  <a:srgbClr val="00B0F0"/>
                </a:solidFill>
                <a:latin typeface="Calibri" pitchFamily="34" charset="0"/>
                <a:cs typeface="Calibri" pitchFamily="34" charset="0"/>
              </a:rPr>
            </a:br>
            <a:r>
              <a:rPr lang="en-US" sz="4100" b="1" dirty="0">
                <a:solidFill>
                  <a:srgbClr val="FFFFFF"/>
                </a:solidFill>
                <a:latin typeface="Calibri" pitchFamily="34" charset="0"/>
                <a:cs typeface="Calibri" pitchFamily="34" charset="0"/>
              </a:rPr>
              <a:t>The apostles and the believers throughout Judea heard that the </a:t>
            </a:r>
            <a:r>
              <a:rPr lang="en-US" sz="4100" b="1" u="sng" dirty="0">
                <a:solidFill>
                  <a:srgbClr val="FFFF00"/>
                </a:solidFill>
                <a:latin typeface="Calibri" pitchFamily="34" charset="0"/>
                <a:cs typeface="Calibri" pitchFamily="34" charset="0"/>
              </a:rPr>
              <a:t>blacks</a:t>
            </a:r>
            <a:r>
              <a:rPr lang="en-US" sz="4100" b="1" dirty="0">
                <a:solidFill>
                  <a:srgbClr val="FFFFFF"/>
                </a:solidFill>
                <a:latin typeface="Calibri" pitchFamily="34" charset="0"/>
                <a:cs typeface="Calibri" pitchFamily="34" charset="0"/>
              </a:rPr>
              <a:t> also had received the word of God. So when Peter went up to Jerusalem, the </a:t>
            </a:r>
            <a:r>
              <a:rPr lang="en-US" sz="4100" b="1" u="sng" dirty="0">
                <a:solidFill>
                  <a:srgbClr val="FFFF00"/>
                </a:solidFill>
                <a:latin typeface="Calibri" pitchFamily="34" charset="0"/>
                <a:cs typeface="Calibri" pitchFamily="34" charset="0"/>
              </a:rPr>
              <a:t>whites</a:t>
            </a:r>
            <a:r>
              <a:rPr lang="en-US" sz="4100" b="1" dirty="0">
                <a:solidFill>
                  <a:srgbClr val="FFFFFF"/>
                </a:solidFill>
                <a:latin typeface="Calibri" pitchFamily="34" charset="0"/>
                <a:cs typeface="Calibri" pitchFamily="34" charset="0"/>
              </a:rPr>
              <a:t> criticized him and said, “You went into the house of </a:t>
            </a:r>
            <a:r>
              <a:rPr lang="en-US" sz="4100" b="1" u="sng" dirty="0">
                <a:solidFill>
                  <a:srgbClr val="FFFF00"/>
                </a:solidFill>
                <a:latin typeface="Calibri" pitchFamily="34" charset="0"/>
                <a:cs typeface="Calibri" pitchFamily="34" charset="0"/>
              </a:rPr>
              <a:t>black</a:t>
            </a:r>
            <a:r>
              <a:rPr lang="en-US" sz="4100" b="1" dirty="0">
                <a:solidFill>
                  <a:srgbClr val="FFFFFF"/>
                </a:solidFill>
                <a:latin typeface="Calibri" pitchFamily="34" charset="0"/>
                <a:cs typeface="Calibri" pitchFamily="34" charset="0"/>
              </a:rPr>
              <a:t> men and ate with them.” Starting from the beginning, Peter told them the whole story:</a:t>
            </a:r>
          </a:p>
          <a:p>
            <a:pPr algn="ctr" fontAlgn="base">
              <a:spcBef>
                <a:spcPct val="50000"/>
              </a:spcBef>
              <a:spcAft>
                <a:spcPct val="0"/>
              </a:spcAft>
              <a:defRPr/>
            </a:pPr>
            <a:endParaRPr lang="en-US" sz="4100" dirty="0">
              <a:solidFill>
                <a:srgbClr val="FFFF00"/>
              </a:solidFill>
              <a:latin typeface="Calibri" pitchFamily="34" charset="0"/>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549381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400" b="1" dirty="0">
                <a:solidFill>
                  <a:srgbClr val="00B0F0"/>
                </a:solidFill>
                <a:latin typeface="Calibri" pitchFamily="34" charset="0"/>
                <a:cs typeface="Calibri" pitchFamily="34" charset="0"/>
              </a:rPr>
              <a:t>Galatians 2:11 (NIV)</a:t>
            </a:r>
            <a:br>
              <a:rPr lang="en-US" sz="5400" b="1" dirty="0">
                <a:solidFill>
                  <a:srgbClr val="00B0F0"/>
                </a:solidFill>
                <a:latin typeface="Calibri" pitchFamily="34" charset="0"/>
                <a:cs typeface="Calibri" pitchFamily="34" charset="0"/>
              </a:rPr>
            </a:br>
            <a:r>
              <a:rPr lang="en-US" sz="5400" b="1" dirty="0">
                <a:solidFill>
                  <a:srgbClr val="FFFFFF"/>
                </a:solidFill>
                <a:latin typeface="Calibri" pitchFamily="34" charset="0"/>
                <a:cs typeface="Calibri" pitchFamily="34" charset="0"/>
              </a:rPr>
              <a:t>When </a:t>
            </a:r>
            <a:r>
              <a:rPr lang="en-US" sz="5400" b="1" dirty="0" err="1">
                <a:solidFill>
                  <a:srgbClr val="FFFFFF"/>
                </a:solidFill>
                <a:latin typeface="Calibri" pitchFamily="34" charset="0"/>
                <a:cs typeface="Calibri" pitchFamily="34" charset="0"/>
              </a:rPr>
              <a:t>Cephas</a:t>
            </a:r>
            <a:r>
              <a:rPr lang="en-US" sz="5400" b="1" dirty="0">
                <a:solidFill>
                  <a:srgbClr val="FFFFFF"/>
                </a:solidFill>
                <a:latin typeface="Calibri" pitchFamily="34" charset="0"/>
                <a:cs typeface="Calibri" pitchFamily="34" charset="0"/>
              </a:rPr>
              <a:t> (Peter) came to Antioch, I opposed him to his face, because he stood condemned.</a:t>
            </a:r>
          </a:p>
          <a:p>
            <a:pPr algn="ctr" fontAlgn="base">
              <a:spcBef>
                <a:spcPct val="50000"/>
              </a:spcBef>
              <a:spcAft>
                <a:spcPct val="0"/>
              </a:spcAft>
              <a:defRPr/>
            </a:pPr>
            <a:endParaRPr lang="en-US" sz="5400" dirty="0">
              <a:solidFill>
                <a:srgbClr val="FFFF00"/>
              </a:solidFill>
              <a:latin typeface="Calibri" pitchFamily="34" charset="0"/>
              <a:cs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784830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800" b="1" dirty="0">
                <a:solidFill>
                  <a:srgbClr val="00B0F0"/>
                </a:solidFill>
                <a:latin typeface="Calibri" pitchFamily="34" charset="0"/>
                <a:cs typeface="Calibri" pitchFamily="34" charset="0"/>
              </a:rPr>
              <a:t>Galatians 2:12 (NIV)</a:t>
            </a:r>
            <a:br>
              <a:rPr lang="en-US" sz="4800" b="1" dirty="0">
                <a:solidFill>
                  <a:srgbClr val="00B0F0"/>
                </a:solidFill>
                <a:latin typeface="Calibri" pitchFamily="34" charset="0"/>
                <a:cs typeface="Calibri" pitchFamily="34" charset="0"/>
              </a:rPr>
            </a:br>
            <a:r>
              <a:rPr lang="en-US" sz="4800" b="1" dirty="0">
                <a:solidFill>
                  <a:srgbClr val="FFFFFF"/>
                </a:solidFill>
                <a:latin typeface="Calibri" pitchFamily="34" charset="0"/>
                <a:cs typeface="Calibri" pitchFamily="34" charset="0"/>
              </a:rPr>
              <a:t>For before certain men came from James, he used to eat with the </a:t>
            </a:r>
            <a:r>
              <a:rPr lang="en-US" sz="4800" b="1" dirty="0">
                <a:solidFill>
                  <a:schemeClr val="bg1"/>
                </a:solidFill>
                <a:latin typeface="Calibri" pitchFamily="34" charset="0"/>
                <a:cs typeface="Calibri" pitchFamily="34" charset="0"/>
              </a:rPr>
              <a:t>Gentiles. </a:t>
            </a:r>
            <a:r>
              <a:rPr lang="en-US" sz="4800" b="1" dirty="0">
                <a:solidFill>
                  <a:srgbClr val="FFFFFF"/>
                </a:solidFill>
                <a:latin typeface="Calibri" pitchFamily="34" charset="0"/>
                <a:cs typeface="Calibri" pitchFamily="34" charset="0"/>
              </a:rPr>
              <a:t>But when they arrived, he began to draw back and separate himself from the Gentiles because he was afraid of those who belonged to the circumcision group.</a:t>
            </a:r>
          </a:p>
          <a:p>
            <a:pPr algn="ctr" fontAlgn="base">
              <a:spcBef>
                <a:spcPct val="50000"/>
              </a:spcBef>
              <a:spcAft>
                <a:spcPct val="0"/>
              </a:spcAft>
              <a:defRPr/>
            </a:pPr>
            <a:endParaRPr lang="en-US" sz="4800" dirty="0">
              <a:solidFill>
                <a:srgbClr val="FFFF00"/>
              </a:solidFill>
              <a:latin typeface="Calibri" pitchFamily="34" charset="0"/>
              <a:cs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549381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5400" b="1" dirty="0">
                <a:solidFill>
                  <a:srgbClr val="00B0F0"/>
                </a:solidFill>
                <a:latin typeface="Calibri" pitchFamily="34" charset="0"/>
                <a:cs typeface="Calibri" pitchFamily="34" charset="0"/>
              </a:rPr>
              <a:t>Galatians 2:13 (NIV)</a:t>
            </a:r>
            <a:br>
              <a:rPr lang="en-US" sz="5400" b="1" dirty="0">
                <a:solidFill>
                  <a:srgbClr val="00B0F0"/>
                </a:solidFill>
                <a:latin typeface="Calibri" pitchFamily="34" charset="0"/>
                <a:cs typeface="Calibri" pitchFamily="34" charset="0"/>
              </a:rPr>
            </a:br>
            <a:r>
              <a:rPr lang="en-US" sz="5400" b="1" dirty="0">
                <a:solidFill>
                  <a:srgbClr val="FFFFFF"/>
                </a:solidFill>
                <a:latin typeface="Calibri" pitchFamily="34" charset="0"/>
                <a:cs typeface="Calibri" pitchFamily="34" charset="0"/>
              </a:rPr>
              <a:t>The other Jews joined him in his hypocrisy, so that by their hypocrisy even Barnabas was led astray.</a:t>
            </a:r>
          </a:p>
          <a:p>
            <a:pPr algn="ctr" fontAlgn="base">
              <a:spcBef>
                <a:spcPct val="50000"/>
              </a:spcBef>
              <a:spcAft>
                <a:spcPct val="0"/>
              </a:spcAft>
              <a:defRPr/>
            </a:pPr>
            <a:endParaRPr lang="en-US" sz="5400" dirty="0">
              <a:solidFill>
                <a:srgbClr val="FFFF00"/>
              </a:solidFill>
              <a:latin typeface="Calibri" pitchFamily="34" charset="0"/>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710963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800" b="1" dirty="0">
                <a:solidFill>
                  <a:srgbClr val="00B0F0"/>
                </a:solidFill>
                <a:latin typeface="Calibri" pitchFamily="34" charset="0"/>
                <a:cs typeface="Calibri" pitchFamily="34" charset="0"/>
              </a:rPr>
              <a:t>Galatians 2:14 (NIV)</a:t>
            </a:r>
            <a:br>
              <a:rPr lang="en-US" sz="4800" b="1" dirty="0">
                <a:solidFill>
                  <a:srgbClr val="00B0F0"/>
                </a:solidFill>
                <a:latin typeface="Calibri" pitchFamily="34" charset="0"/>
                <a:cs typeface="Calibri" pitchFamily="34" charset="0"/>
              </a:rPr>
            </a:br>
            <a:r>
              <a:rPr lang="en-US" sz="4800" b="1" dirty="0">
                <a:solidFill>
                  <a:srgbClr val="FFFFFF"/>
                </a:solidFill>
                <a:latin typeface="Calibri" pitchFamily="34" charset="0"/>
                <a:cs typeface="Calibri" pitchFamily="34" charset="0"/>
              </a:rPr>
              <a:t>When I saw that they were not acting in line with the truth of the gospel, I said to </a:t>
            </a:r>
            <a:r>
              <a:rPr lang="en-US" sz="4800" b="1" dirty="0" err="1">
                <a:solidFill>
                  <a:srgbClr val="FFFFFF"/>
                </a:solidFill>
                <a:latin typeface="Calibri" pitchFamily="34" charset="0"/>
                <a:cs typeface="Calibri" pitchFamily="34" charset="0"/>
              </a:rPr>
              <a:t>Cephas</a:t>
            </a:r>
            <a:r>
              <a:rPr lang="en-US" sz="4800" b="1" dirty="0">
                <a:solidFill>
                  <a:srgbClr val="FFFFFF"/>
                </a:solidFill>
                <a:latin typeface="Calibri" pitchFamily="34" charset="0"/>
                <a:cs typeface="Calibri" pitchFamily="34" charset="0"/>
              </a:rPr>
              <a:t> in front of them all, “You are a Jew, yet you live like a Gentile and not like a Jew. How is it, then, that you force Gentiles to follow Jewish customs?</a:t>
            </a:r>
          </a:p>
          <a:p>
            <a:pPr algn="ctr" fontAlgn="base">
              <a:spcBef>
                <a:spcPct val="50000"/>
              </a:spcBef>
              <a:spcAft>
                <a:spcPct val="0"/>
              </a:spcAft>
              <a:defRPr/>
            </a:pPr>
            <a:endParaRPr lang="en-US" sz="4800" dirty="0">
              <a:solidFill>
                <a:srgbClr val="FFFF00"/>
              </a:solidFill>
              <a:latin typeface="Calibri" pitchFamily="34" charset="0"/>
              <a:cs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545534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50000"/>
              </a:spcBef>
              <a:spcAft>
                <a:spcPct val="0"/>
              </a:spcAft>
              <a:defRPr/>
            </a:pPr>
            <a:r>
              <a:rPr lang="en-US" sz="4100" b="1" dirty="0">
                <a:solidFill>
                  <a:srgbClr val="00B0F0"/>
                </a:solidFill>
                <a:latin typeface="Calibri" pitchFamily="34" charset="0"/>
                <a:cs typeface="Calibri" pitchFamily="34" charset="0"/>
              </a:rPr>
              <a:t>Ephesians 2:16 (ESV)</a:t>
            </a:r>
            <a:br>
              <a:rPr lang="en-US" sz="4100" b="1" dirty="0">
                <a:solidFill>
                  <a:srgbClr val="00B0F0"/>
                </a:solidFill>
                <a:latin typeface="Calibri" pitchFamily="34" charset="0"/>
                <a:cs typeface="Calibri" pitchFamily="34" charset="0"/>
              </a:rPr>
            </a:br>
            <a:r>
              <a:rPr lang="en-US" sz="4100" b="1" dirty="0">
                <a:solidFill>
                  <a:srgbClr val="FFFFFF"/>
                </a:solidFill>
                <a:latin typeface="Calibri" pitchFamily="34" charset="0"/>
                <a:cs typeface="Calibri" pitchFamily="34" charset="0"/>
              </a:rPr>
              <a:t>His purpose was to create in himself </a:t>
            </a:r>
            <a:r>
              <a:rPr lang="en-US" sz="4100" b="1" u="sng" dirty="0">
                <a:solidFill>
                  <a:srgbClr val="FFFF00"/>
                </a:solidFill>
                <a:latin typeface="Calibri" pitchFamily="34" charset="0"/>
                <a:cs typeface="Calibri" pitchFamily="34" charset="0"/>
              </a:rPr>
              <a:t>one new humanity</a:t>
            </a:r>
            <a:r>
              <a:rPr lang="en-US" sz="4100" b="1" dirty="0">
                <a:solidFill>
                  <a:srgbClr val="FFFFFF"/>
                </a:solidFill>
                <a:latin typeface="Calibri" pitchFamily="34" charset="0"/>
                <a:cs typeface="Calibri" pitchFamily="34" charset="0"/>
              </a:rPr>
              <a:t> out of the two, thus making peace, and in one body to reconcile both of them to God </a:t>
            </a:r>
            <a:r>
              <a:rPr lang="en-US" sz="4100" b="1" u="sng" dirty="0">
                <a:solidFill>
                  <a:srgbClr val="FFFF00"/>
                </a:solidFill>
                <a:latin typeface="Calibri" pitchFamily="34" charset="0"/>
                <a:cs typeface="Calibri" pitchFamily="34" charset="0"/>
              </a:rPr>
              <a:t>through the cross</a:t>
            </a:r>
            <a:r>
              <a:rPr lang="en-US" sz="4100" b="1" dirty="0">
                <a:solidFill>
                  <a:srgbClr val="FFFF00"/>
                </a:solidFill>
                <a:latin typeface="Calibri" pitchFamily="34" charset="0"/>
                <a:cs typeface="Calibri" pitchFamily="34" charset="0"/>
              </a:rPr>
              <a:t>,</a:t>
            </a:r>
            <a:r>
              <a:rPr lang="en-US" sz="4100" b="1" dirty="0">
                <a:solidFill>
                  <a:srgbClr val="FFFFFF"/>
                </a:solidFill>
                <a:latin typeface="Calibri" pitchFamily="34" charset="0"/>
                <a:cs typeface="Calibri" pitchFamily="34" charset="0"/>
              </a:rPr>
              <a:t> by which he put to death their hostility.</a:t>
            </a:r>
          </a:p>
          <a:p>
            <a:pPr algn="ctr" fontAlgn="base">
              <a:spcBef>
                <a:spcPct val="50000"/>
              </a:spcBef>
              <a:spcAft>
                <a:spcPct val="0"/>
              </a:spcAft>
              <a:defRPr/>
            </a:pPr>
            <a:endParaRPr lang="en-US" sz="4100" dirty="0">
              <a:solidFill>
                <a:srgbClr val="FFFF00"/>
              </a:solidFill>
              <a:latin typeface="Calibri" pitchFamily="34" charset="0"/>
              <a:cs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othed in Christ one race"/>
          <p:cNvPicPr>
            <a:picLocks noChangeAspect="1" noChangeArrowheads="1"/>
          </p:cNvPicPr>
          <p:nvPr/>
        </p:nvPicPr>
        <p:blipFill>
          <a:blip r:embed="rId3" cstate="print"/>
          <a:srcRect r="50933"/>
          <a:stretch>
            <a:fillRect/>
          </a:stretch>
        </p:blipFill>
        <p:spPr bwMode="auto">
          <a:xfrm>
            <a:off x="1524000" y="0"/>
            <a:ext cx="6096000" cy="699052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result for ken ham one race"/>
          <p:cNvPicPr>
            <a:picLocks noChangeAspect="1" noChangeArrowheads="1"/>
          </p:cNvPicPr>
          <p:nvPr/>
        </p:nvPicPr>
        <p:blipFill>
          <a:blip r:embed="rId3" cstate="print"/>
          <a:srcRect/>
          <a:stretch>
            <a:fillRect/>
          </a:stretch>
        </p:blipFill>
        <p:spPr bwMode="auto">
          <a:xfrm>
            <a:off x="0" y="0"/>
            <a:ext cx="9073578"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lothed in Christ one race"/>
          <p:cNvPicPr>
            <a:picLocks noChangeAspect="1" noChangeArrowheads="1"/>
          </p:cNvPicPr>
          <p:nvPr/>
        </p:nvPicPr>
        <p:blipFill>
          <a:blip r:embed="rId3" cstate="print"/>
          <a:srcRect l="50133"/>
          <a:stretch>
            <a:fillRect/>
          </a:stretch>
        </p:blipFill>
        <p:spPr bwMode="auto">
          <a:xfrm>
            <a:off x="1524000" y="0"/>
            <a:ext cx="6172200" cy="69643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 result for where did Cain get his wife"/>
          <p:cNvPicPr>
            <a:picLocks noChangeAspect="1" noChangeArrowheads="1"/>
          </p:cNvPicPr>
          <p:nvPr/>
        </p:nvPicPr>
        <p:blipFill>
          <a:blip r:embed="rId3" cstate="print"/>
          <a:srcRect b="7895"/>
          <a:stretch>
            <a:fillRect/>
          </a:stretch>
        </p:blipFill>
        <p:spPr bwMode="auto">
          <a:xfrm>
            <a:off x="0" y="0"/>
            <a:ext cx="9098497" cy="4572000"/>
          </a:xfrm>
          <a:prstGeom prst="rect">
            <a:avLst/>
          </a:prstGeom>
          <a:noFill/>
        </p:spPr>
      </p:pic>
      <p:sp>
        <p:nvSpPr>
          <p:cNvPr id="5" name="TextBox 4"/>
          <p:cNvSpPr txBox="1"/>
          <p:nvPr/>
        </p:nvSpPr>
        <p:spPr>
          <a:xfrm>
            <a:off x="0" y="4572000"/>
            <a:ext cx="9144000" cy="2308324"/>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600" b="1" dirty="0">
                <a:solidFill>
                  <a:schemeClr val="bg1"/>
                </a:solidFill>
              </a:rPr>
              <a:t>The days of Adam after he fathered Seth were 800 years; and he had other sons </a:t>
            </a:r>
            <a:r>
              <a:rPr lang="en-US" sz="3600" b="1" u="sng" dirty="0">
                <a:solidFill>
                  <a:srgbClr val="FFFF00"/>
                </a:solidFill>
              </a:rPr>
              <a:t>and daughters</a:t>
            </a:r>
            <a:r>
              <a:rPr lang="en-US" sz="3600" b="1" dirty="0">
                <a:solidFill>
                  <a:srgbClr val="FFFF00"/>
                </a:solidFill>
              </a:rPr>
              <a:t>.</a:t>
            </a:r>
            <a:r>
              <a:rPr lang="en-US" sz="3600" b="1" dirty="0">
                <a:solidFill>
                  <a:schemeClr val="bg1"/>
                </a:solidFill>
              </a:rPr>
              <a:t> Thus all the days that Adam lived were 930 years, and he died. </a:t>
            </a:r>
            <a:r>
              <a:rPr lang="en-US" sz="3600" b="1" dirty="0">
                <a:solidFill>
                  <a:srgbClr val="00B0F0"/>
                </a:solidFill>
              </a:rPr>
              <a:t>Gen 5:4-5</a:t>
            </a:r>
          </a:p>
        </p:txBody>
      </p:sp>
      <p:sp>
        <p:nvSpPr>
          <p:cNvPr id="6" name="TextBox 5"/>
          <p:cNvSpPr txBox="1"/>
          <p:nvPr/>
        </p:nvSpPr>
        <p:spPr>
          <a:xfrm rot="20026896">
            <a:off x="6172200" y="325904"/>
            <a:ext cx="2971800" cy="1015663"/>
          </a:xfrm>
          <a:prstGeom prst="rect">
            <a:avLst/>
          </a:prstGeom>
          <a:noFill/>
          <a:ln>
            <a:noFill/>
            <a:prstDash val="solid"/>
          </a:ln>
          <a:effectLst>
            <a:outerShdw blurRad="50800" dist="50800" dir="5400000" algn="ctr" rotWithShape="0">
              <a:schemeClr val="tx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6000" b="1" dirty="0">
                <a:solidFill>
                  <a:srgbClr val="92D050"/>
                </a:solidFill>
              </a:rPr>
              <a:t>INCEST</a:t>
            </a:r>
          </a:p>
        </p:txBody>
      </p:sp>
      <p:sp>
        <p:nvSpPr>
          <p:cNvPr id="7" name="&quot;No&quot; Symbol 6"/>
          <p:cNvSpPr/>
          <p:nvPr/>
        </p:nvSpPr>
        <p:spPr>
          <a:xfrm>
            <a:off x="6781800" y="228600"/>
            <a:ext cx="1600200" cy="1295400"/>
          </a:xfrm>
          <a:prstGeom prst="noSmoking">
            <a:avLst>
              <a:gd name="adj" fmla="val 7290"/>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elated image"/>
          <p:cNvPicPr>
            <a:picLocks noChangeAspect="1" noChangeArrowheads="1"/>
          </p:cNvPicPr>
          <p:nvPr/>
        </p:nvPicPr>
        <p:blipFill>
          <a:blip r:embed="rId3" cstate="print"/>
          <a:srcRect b="11940"/>
          <a:stretch>
            <a:fillRect/>
          </a:stretch>
        </p:blipFill>
        <p:spPr bwMode="auto">
          <a:xfrm>
            <a:off x="0" y="0"/>
            <a:ext cx="9073578"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s lewis moderately important"/>
          <p:cNvPicPr>
            <a:picLocks noChangeAspect="1" noChangeArrowheads="1"/>
          </p:cNvPicPr>
          <p:nvPr/>
        </p:nvPicPr>
        <p:blipFill>
          <a:blip r:embed="rId3" cstate="print"/>
          <a:srcRect/>
          <a:stretch>
            <a:fillRect/>
          </a:stretch>
        </p:blipFill>
        <p:spPr bwMode="auto">
          <a:xfrm>
            <a:off x="0" y="838200"/>
            <a:ext cx="9144000" cy="430437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351</Words>
  <Application>Microsoft Office PowerPoint</Application>
  <PresentationFormat>On-screen Show (4:3)</PresentationFormat>
  <Paragraphs>101</Paragraphs>
  <Slides>60</Slides>
  <Notes>60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Arial</vt:lpstr>
      <vt:lpstr>Calibri</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Macky Shedd</dc:creator>
  <cp:lastModifiedBy>AVTeam</cp:lastModifiedBy>
  <cp:revision>7</cp:revision>
  <cp:lastPrinted>2018-01-28T14:26:05Z</cp:lastPrinted>
  <dcterms:created xsi:type="dcterms:W3CDTF">2018-01-14T10:12:57Z</dcterms:created>
  <dcterms:modified xsi:type="dcterms:W3CDTF">2018-01-28T14:38:58Z</dcterms:modified>
</cp:coreProperties>
</file>