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4E855-FF45-B790-CF96-E2C0AC0AA2F8}" v="459" dt="2023-06-14T19:27:44.370"/>
    <p1510:client id="{4A9B04B6-6FE4-4A95-B9B1-6C0F5998F1FD}" v="957" dt="2023-06-14T01:29:57.923"/>
    <p1510:client id="{9F68511A-625A-FC00-7FAB-2F3506883355}" v="4" dt="2023-06-15T17:49:38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3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7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0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47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1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3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1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1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ttullos.com/the-first-words-of-the-resurrected-jesu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unstons.com/take-your-best-shot-dont-blow-it-from-the-daily-office-february-22-201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serverfault.com/2013/02/21/stack-exchanges-colocation-move-8-lessons-learned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1" descr="A picture containing outdoor, mountain, dark&#10;&#10;Description automatically generated">
            <a:extLst>
              <a:ext uri="{FF2B5EF4-FFF2-40B4-BE49-F238E27FC236}">
                <a16:creationId xmlns:a16="http://schemas.microsoft.com/office/drawing/2014/main" id="{C0E5B3DF-C460-0823-119C-23EAEBC25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1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  <a:latin typeface="Bahnschrift"/>
                <a:cs typeface="Calibri Light"/>
              </a:rPr>
              <a:t>God Who Raises the Dead</a:t>
            </a:r>
            <a:endParaRPr lang="en-US" sz="6600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7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712ED-3732-DA94-0CC7-46A5C19CCCBB}"/>
              </a:ext>
            </a:extLst>
          </p:cNvPr>
          <p:cNvSpPr txBox="1"/>
          <p:nvPr/>
        </p:nvSpPr>
        <p:spPr>
          <a:xfrm>
            <a:off x="1074" y="1506903"/>
            <a:ext cx="6572916" cy="573256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spc="5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spc="50" dirty="0"/>
              <a:t>"Suffering is a nursery for the growth of compassion, encouragement, and of intensified hope."</a:t>
            </a:r>
            <a:endParaRPr lang="en-US" sz="4000" spc="5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/>
          </a:p>
        </p:txBody>
      </p:sp>
      <p:pic>
        <p:nvPicPr>
          <p:cNvPr id="85" name="Picture 85" descr="Free Images : work, nature, growth, lawn, house, leaf, flower, walkway ...">
            <a:extLst>
              <a:ext uri="{FF2B5EF4-FFF2-40B4-BE49-F238E27FC236}">
                <a16:creationId xmlns:a16="http://schemas.microsoft.com/office/drawing/2014/main" id="{9FFCC57A-5A19-FB98-CC6E-3C20384F5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9" r="17937" b="-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58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3B8CC8-948D-D7CE-0228-59C51F7BA40D}"/>
              </a:ext>
            </a:extLst>
          </p:cNvPr>
          <p:cNvSpPr txBox="1"/>
          <p:nvPr/>
        </p:nvSpPr>
        <p:spPr>
          <a:xfrm>
            <a:off x="761549" y="843995"/>
            <a:ext cx="3734014" cy="3566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Bahnschrift"/>
                <a:ea typeface="+mj-ea"/>
                <a:cs typeface="+mj-cs"/>
              </a:rPr>
              <a:t>Confronting our problems to gain victory over them.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49A4705-683B-DDCF-B068-5CA5F12E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92" r="678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C6A80-B9AD-CA5C-7CB2-1D63C136FC35}"/>
              </a:ext>
            </a:extLst>
          </p:cNvPr>
          <p:cNvSpPr txBox="1"/>
          <p:nvPr/>
        </p:nvSpPr>
        <p:spPr>
          <a:xfrm>
            <a:off x="9990756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69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86C5A14-6966-1C97-C8DC-88C49A908F59}"/>
              </a:ext>
            </a:extLst>
          </p:cNvPr>
          <p:cNvSpPr txBox="1"/>
          <p:nvPr/>
        </p:nvSpPr>
        <p:spPr>
          <a:xfrm>
            <a:off x="1392667" y="2398957"/>
            <a:ext cx="9406666" cy="352614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“For Paul the turning point is the grace of God manifested in the death of Jesus for sinners, whereby God has eliminated every human pretension and all self-sufficiency. Every other form of boasting is thereby abolished.”</a:t>
            </a:r>
            <a:endParaRPr lang="en-US" sz="32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                                                 -Gordon D. Fee</a:t>
            </a:r>
            <a:endParaRPr lang="en-US" sz="3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6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E584192A-BA99-8AC1-7E7D-EF8B2509D545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/>
                <a:cs typeface="Calibri"/>
              </a:rPr>
              <a:t>EAT YOUR VEGETABLES!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/>
                <a:cs typeface="Calibri"/>
              </a:rPr>
              <a:t>TAKE OUT THE TRASH!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/>
                <a:cs typeface="Calibri"/>
              </a:rPr>
              <a:t>DO YOUR HOMEWORK!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a typeface="Calibri"/>
                <a:cs typeface="Calibri"/>
              </a:rPr>
              <a:t>CLEAN YOUR ROOM!</a:t>
            </a:r>
            <a:endParaRPr lang="en-US" dirty="0"/>
          </a:p>
        </p:txBody>
      </p:sp>
      <p:pic>
        <p:nvPicPr>
          <p:cNvPr id="6" name="Picture 6" descr="A picture containing person, person, hat, wearing&#10;&#10;Description automatically generated">
            <a:extLst>
              <a:ext uri="{FF2B5EF4-FFF2-40B4-BE49-F238E27FC236}">
                <a16:creationId xmlns:a16="http://schemas.microsoft.com/office/drawing/2014/main" id="{FA536806-5DDC-68F8-8A03-236DA55E4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079" r="10957" b="1"/>
          <a:stretch/>
        </p:blipFill>
        <p:spPr>
          <a:xfrm>
            <a:off x="7300025" y="1718343"/>
            <a:ext cx="4316697" cy="4472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75F01-8271-AAA5-7D67-671AF45B59A2}"/>
              </a:ext>
            </a:extLst>
          </p:cNvPr>
          <p:cNvSpPr txBox="1"/>
          <p:nvPr/>
        </p:nvSpPr>
        <p:spPr>
          <a:xfrm>
            <a:off x="574183" y="112690"/>
            <a:ext cx="113468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No discipline seems pleasant at the time, but painful. Later on, however, it produces a harvest of righteousness and peace for those who have been trained by it. Hebrews 12:11 NIV</a:t>
            </a:r>
          </a:p>
        </p:txBody>
      </p:sp>
    </p:spTree>
    <p:extLst>
      <p:ext uri="{BB962C8B-B14F-4D97-AF65-F5344CB8AC3E}">
        <p14:creationId xmlns:p14="http://schemas.microsoft.com/office/powerpoint/2010/main" val="281253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ands holding each other's wrists and interlinked to form a circle">
            <a:extLst>
              <a:ext uri="{FF2B5EF4-FFF2-40B4-BE49-F238E27FC236}">
                <a16:creationId xmlns:a16="http://schemas.microsoft.com/office/drawing/2014/main" id="{E1E6F927-AFB0-1400-331E-7CFFDE208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15708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E768A4-1883-1364-2EE6-E0CFD8662B4F}"/>
              </a:ext>
            </a:extLst>
          </p:cNvPr>
          <p:cNvSpPr txBox="1"/>
          <p:nvPr/>
        </p:nvSpPr>
        <p:spPr>
          <a:xfrm>
            <a:off x="1527048" y="1124712"/>
            <a:ext cx="91440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do better together!</a:t>
            </a:r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Office Theme</vt:lpstr>
      <vt:lpstr>God Who Raises the Dead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</dc:title>
  <dc:creator/>
  <cp:lastModifiedBy>AV Team Central Church of Christ</cp:lastModifiedBy>
  <cp:revision>288</cp:revision>
  <dcterms:created xsi:type="dcterms:W3CDTF">2023-06-13T22:51:32Z</dcterms:created>
  <dcterms:modified xsi:type="dcterms:W3CDTF">2023-06-16T19:32:24Z</dcterms:modified>
</cp:coreProperties>
</file>