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10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18631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37526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81116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39941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893102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96857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25739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43466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93541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60009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ransition spd="slow"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0CF9A-4D0D-4136-8D45-2B42E8502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549" y="89610"/>
            <a:ext cx="5089430" cy="333939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b">
            <a:normAutofit/>
          </a:bodyPr>
          <a:lstStyle/>
          <a:p>
            <a:pPr algn="ctr"/>
            <a:r>
              <a:rPr lang="en-US" sz="6000" dirty="0"/>
              <a:t>The Strength of a Slain Lamb</a:t>
            </a:r>
          </a:p>
        </p:txBody>
      </p:sp>
      <p:pic>
        <p:nvPicPr>
          <p:cNvPr id="66" name="Picture 3">
            <a:extLst>
              <a:ext uri="{FF2B5EF4-FFF2-40B4-BE49-F238E27FC236}">
                <a16:creationId xmlns:a16="http://schemas.microsoft.com/office/drawing/2014/main" id="{39E04D8F-8CD6-4813-9345-6DED43D94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84" r="2797"/>
          <a:stretch/>
        </p:blipFill>
        <p:spPr>
          <a:xfrm>
            <a:off x="20" y="10"/>
            <a:ext cx="7102529" cy="6857990"/>
          </a:xfrm>
          <a:prstGeom prst="rect">
            <a:avLst/>
          </a:prstGeom>
        </p:spPr>
      </p:pic>
      <p:sp>
        <p:nvSpPr>
          <p:cNvPr id="67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E5FEB-5666-4567-8442-3341BE3B9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2569" y="5203465"/>
            <a:ext cx="5089431" cy="1403837"/>
          </a:xfrm>
          <a:solidFill>
            <a:schemeClr val="bg1">
              <a:tint val="98000"/>
              <a:satMod val="170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Revelation 5:6,7</a:t>
            </a:r>
          </a:p>
        </p:txBody>
      </p:sp>
    </p:spTree>
    <p:extLst>
      <p:ext uri="{BB962C8B-B14F-4D97-AF65-F5344CB8AC3E}">
        <p14:creationId xmlns:p14="http://schemas.microsoft.com/office/powerpoint/2010/main" val="2007583055"/>
      </p:ext>
    </p:extLst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EDDE41-C72D-4946-ABB0-10B6C5FDD27A}"/>
              </a:ext>
            </a:extLst>
          </p:cNvPr>
          <p:cNvSpPr txBox="1"/>
          <p:nvPr/>
        </p:nvSpPr>
        <p:spPr>
          <a:xfrm>
            <a:off x="0" y="510147"/>
            <a:ext cx="12192000" cy="5350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“Accepting suffering is the beginning of our liberation, Suffering can be the source of great strength. It gives us the power to resist. It is a gift from God that invites us to change. To start a revolution against the oppression. But for me, the oppressor was no longer the totalitarian communist regime. It’s not even the progressive liberal state. Meeting these hidden heroes started a revolution against the greatest totalitarian ruler of all: myself.”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29986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940174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EC41-9EE6-4C30-A993-9F56F3231F9D}"/>
              </a:ext>
            </a:extLst>
          </p:cNvPr>
          <p:cNvSpPr txBox="1"/>
          <p:nvPr/>
        </p:nvSpPr>
        <p:spPr>
          <a:xfrm>
            <a:off x="0" y="335845"/>
            <a:ext cx="12192000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Then I saw a Lamb, looking as if it had been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slain, standing in the center of the throne, encircled by the four living creatures and the elders. He had seven horns and seven eyes,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which are the seven spirits of God sent out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into all the earth. He came and took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the scroll from the right hand of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him who sat on the throne.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Revelation 5:6,7 </a:t>
            </a:r>
          </a:p>
        </p:txBody>
      </p:sp>
    </p:spTree>
    <p:extLst>
      <p:ext uri="{BB962C8B-B14F-4D97-AF65-F5344CB8AC3E}">
        <p14:creationId xmlns:p14="http://schemas.microsoft.com/office/powerpoint/2010/main" val="3307308766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3AA928-B240-486E-A052-D6BF44CE3DE9}"/>
              </a:ext>
            </a:extLst>
          </p:cNvPr>
          <p:cNvSpPr txBox="1"/>
          <p:nvPr/>
        </p:nvSpPr>
        <p:spPr>
          <a:xfrm>
            <a:off x="0" y="335845"/>
            <a:ext cx="12192000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</a:rPr>
              <a:t>The Seven-Sealed Scroll ~ God’s Will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(What Christians can expect in life)</a:t>
            </a:r>
          </a:p>
        </p:txBody>
      </p:sp>
      <p:pic>
        <p:nvPicPr>
          <p:cNvPr id="4" name="Picture 3" descr="A horse running in a field&#10;&#10;Description automatically generated with medium confidence">
            <a:extLst>
              <a:ext uri="{FF2B5EF4-FFF2-40B4-BE49-F238E27FC236}">
                <a16:creationId xmlns:a16="http://schemas.microsoft.com/office/drawing/2014/main" id="{432EE105-458C-405E-8DFB-2DB2BC40C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6922" y="1625358"/>
            <a:ext cx="3446585" cy="223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white horse running in a fenced in area&#10;&#10;Description automatically generated with low confidence">
            <a:extLst>
              <a:ext uri="{FF2B5EF4-FFF2-40B4-BE49-F238E27FC236}">
                <a16:creationId xmlns:a16="http://schemas.microsoft.com/office/drawing/2014/main" id="{009C3930-A936-4274-B49E-3079D4C5C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77" y="1691251"/>
            <a:ext cx="2509031" cy="210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brown horse standing on grass&#10;&#10;Description automatically generated with medium confidence">
            <a:extLst>
              <a:ext uri="{FF2B5EF4-FFF2-40B4-BE49-F238E27FC236}">
                <a16:creationId xmlns:a16="http://schemas.microsoft.com/office/drawing/2014/main" id="{26BC5B2E-AD1A-49FF-8E67-8AD6A9705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7214" y="1691251"/>
            <a:ext cx="2509031" cy="211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outdoor, mammal, standing, horse&#10;&#10;Description automatically generated">
            <a:extLst>
              <a:ext uri="{FF2B5EF4-FFF2-40B4-BE49-F238E27FC236}">
                <a16:creationId xmlns:a16="http://schemas.microsoft.com/office/drawing/2014/main" id="{1F314EA4-A9A9-48B2-BEFB-AADEE5E617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4185" y="1691250"/>
            <a:ext cx="2837138" cy="223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D66E8C-1ADE-4974-A19B-0AD7774E30B7}"/>
              </a:ext>
            </a:extLst>
          </p:cNvPr>
          <p:cNvSpPr txBox="1"/>
          <p:nvPr/>
        </p:nvSpPr>
        <p:spPr>
          <a:xfrm>
            <a:off x="-35088" y="3923323"/>
            <a:ext cx="26847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The spread of the gospel. 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920CEF-9BBF-4662-924F-540D5D959946}"/>
              </a:ext>
            </a:extLst>
          </p:cNvPr>
          <p:cNvSpPr txBox="1"/>
          <p:nvPr/>
        </p:nvSpPr>
        <p:spPr>
          <a:xfrm>
            <a:off x="2914138" y="3791539"/>
            <a:ext cx="2492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M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artyrs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7A397-E2F5-4391-86CE-E1AFE27BDC85}"/>
              </a:ext>
            </a:extLst>
          </p:cNvPr>
          <p:cNvSpPr txBox="1"/>
          <p:nvPr/>
        </p:nvSpPr>
        <p:spPr>
          <a:xfrm>
            <a:off x="5626921" y="3791539"/>
            <a:ext cx="3446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L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ost their jobs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E5219-11A5-49D2-A779-5D55BC4CC5D5}"/>
              </a:ext>
            </a:extLst>
          </p:cNvPr>
          <p:cNvSpPr txBox="1"/>
          <p:nvPr/>
        </p:nvSpPr>
        <p:spPr>
          <a:xfrm>
            <a:off x="9214184" y="3843310"/>
            <a:ext cx="2977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Natural disasters. 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1794F-6AB7-4385-937D-88D4D7D4CC6C}"/>
              </a:ext>
            </a:extLst>
          </p:cNvPr>
          <p:cNvSpPr txBox="1"/>
          <p:nvPr/>
        </p:nvSpPr>
        <p:spPr>
          <a:xfrm>
            <a:off x="2264684" y="4710843"/>
            <a:ext cx="6283122" cy="193899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baseline="30000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5th 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- The Redeemed asking: “When will justice take place?” 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DFAF9B-1E69-41A5-ABCD-8AD0FEE179FB}"/>
              </a:ext>
            </a:extLst>
          </p:cNvPr>
          <p:cNvSpPr txBox="1"/>
          <p:nvPr/>
        </p:nvSpPr>
        <p:spPr>
          <a:xfrm>
            <a:off x="9033507" y="5331326"/>
            <a:ext cx="2931216" cy="132343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baseline="30000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6th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 – A judgement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186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13D91A-7675-4A07-A6BB-E4A6D05C4834}"/>
              </a:ext>
            </a:extLst>
          </p:cNvPr>
          <p:cNvSpPr txBox="1"/>
          <p:nvPr/>
        </p:nvSpPr>
        <p:spPr>
          <a:xfrm>
            <a:off x="0" y="1265853"/>
            <a:ext cx="12192000" cy="403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“To this you were called </a:t>
            </a:r>
            <a:r>
              <a:rPr lang="en-US" sz="4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(suffering)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because Christ suffered for you,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leaving you an example, that you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should follow in his steps.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Pet. 2:21</a:t>
            </a:r>
          </a:p>
        </p:txBody>
      </p:sp>
    </p:spTree>
    <p:extLst>
      <p:ext uri="{BB962C8B-B14F-4D97-AF65-F5344CB8AC3E}">
        <p14:creationId xmlns:p14="http://schemas.microsoft.com/office/powerpoint/2010/main" val="168120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6036C0-5872-495F-AE29-B6B924AAB550}"/>
              </a:ext>
            </a:extLst>
          </p:cNvPr>
          <p:cNvSpPr txBox="1"/>
          <p:nvPr/>
        </p:nvSpPr>
        <p:spPr>
          <a:xfrm>
            <a:off x="0" y="129484"/>
            <a:ext cx="12191999" cy="8697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Paradox of Christ</a:t>
            </a:r>
            <a:endParaRPr lang="en-US" sz="4800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lion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A1DF5981-AD21-4CA0-81E6-E6D2D32D4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84" y="-3959"/>
            <a:ext cx="3007765" cy="403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aby lamb in the grass&#10;&#10;Description automatically generated with low confidence">
            <a:extLst>
              <a:ext uri="{FF2B5EF4-FFF2-40B4-BE49-F238E27FC236}">
                <a16:creationId xmlns:a16="http://schemas.microsoft.com/office/drawing/2014/main" id="{0AA8946D-1A64-4F8F-B790-FD199CCD5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2532" y="847015"/>
            <a:ext cx="4588791" cy="313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3E6194-6FDA-4F4A-9B67-ABA7FFF77A26}"/>
              </a:ext>
            </a:extLst>
          </p:cNvPr>
          <p:cNvSpPr txBox="1"/>
          <p:nvPr/>
        </p:nvSpPr>
        <p:spPr>
          <a:xfrm>
            <a:off x="7863843" y="1024262"/>
            <a:ext cx="4314093" cy="86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Lambkin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C0D0E-2767-4BFB-9272-BC5068975DDB}"/>
              </a:ext>
            </a:extLst>
          </p:cNvPr>
          <p:cNvSpPr txBox="1"/>
          <p:nvPr/>
        </p:nvSpPr>
        <p:spPr>
          <a:xfrm>
            <a:off x="7877907" y="2298607"/>
            <a:ext cx="4314093" cy="86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Slain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976E7-19D7-4915-B389-9D80E69CDED7}"/>
              </a:ext>
            </a:extLst>
          </p:cNvPr>
          <p:cNvSpPr txBox="1"/>
          <p:nvPr/>
        </p:nvSpPr>
        <p:spPr>
          <a:xfrm>
            <a:off x="7962311" y="3572952"/>
            <a:ext cx="4314093" cy="86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B1C55-1A68-4365-A713-1DFAB8E00378}"/>
              </a:ext>
            </a:extLst>
          </p:cNvPr>
          <p:cNvSpPr txBox="1"/>
          <p:nvPr/>
        </p:nvSpPr>
        <p:spPr>
          <a:xfrm>
            <a:off x="0" y="3958838"/>
            <a:ext cx="3289115" cy="86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 Horns ~ </a:t>
            </a:r>
            <a:endParaRPr lang="en-US" sz="4800" b="1" dirty="0">
              <a:solidFill>
                <a:srgbClr val="FFC0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3AFCC-3D07-472F-997D-1BF2080373C5}"/>
              </a:ext>
            </a:extLst>
          </p:cNvPr>
          <p:cNvSpPr txBox="1"/>
          <p:nvPr/>
        </p:nvSpPr>
        <p:spPr>
          <a:xfrm>
            <a:off x="140676" y="3880685"/>
            <a:ext cx="7821635" cy="284783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majesty he is like a firstborn bull; his horns are the horns of a wild ox. With then he will gore the nations – Deut. 33:17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E4557-EA5F-4342-8EF5-F890749B4604}"/>
              </a:ext>
            </a:extLst>
          </p:cNvPr>
          <p:cNvSpPr txBox="1"/>
          <p:nvPr/>
        </p:nvSpPr>
        <p:spPr>
          <a:xfrm>
            <a:off x="7913077" y="4966291"/>
            <a:ext cx="4314093" cy="153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 Eyes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Zech. 4:10</a:t>
            </a:r>
            <a:endParaRPr lang="en-US" sz="4000" b="1" dirty="0">
              <a:solidFill>
                <a:schemeClr val="bg1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9719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18517-55E1-42DE-AF05-9474D062F7C0}"/>
              </a:ext>
            </a:extLst>
          </p:cNvPr>
          <p:cNvSpPr txBox="1"/>
          <p:nvPr/>
        </p:nvSpPr>
        <p:spPr>
          <a:xfrm>
            <a:off x="1" y="129484"/>
            <a:ext cx="4470400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Lamb of God</a:t>
            </a:r>
            <a:endParaRPr lang="en-US" sz="4400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37E51-2E72-46BB-ADD7-C0A6A53CA0F8}"/>
              </a:ext>
            </a:extLst>
          </p:cNvPr>
          <p:cNvSpPr txBox="1"/>
          <p:nvPr/>
        </p:nvSpPr>
        <p:spPr>
          <a:xfrm>
            <a:off x="29030" y="1577776"/>
            <a:ext cx="5094514" cy="337477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 was led like a </a:t>
            </a: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sheep</a:t>
            </a: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to the slaughter, and </a:t>
            </a: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 a lamb </a:t>
            </a: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before the shearer is silent…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Acts 8:32ff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DA40C-BE19-434A-B647-E1CC615F1E7C}"/>
              </a:ext>
            </a:extLst>
          </p:cNvPr>
          <p:cNvSpPr txBox="1"/>
          <p:nvPr/>
        </p:nvSpPr>
        <p:spPr>
          <a:xfrm>
            <a:off x="5123543" y="129484"/>
            <a:ext cx="7039428" cy="20574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Look, the </a:t>
            </a:r>
            <a:r>
              <a:rPr lang="en-US" sz="40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Lamb of God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who takes away the sin of the world!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John 1:29, 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62ED3-7E23-4509-AC2B-88E505E586CC}"/>
              </a:ext>
            </a:extLst>
          </p:cNvPr>
          <p:cNvSpPr txBox="1"/>
          <p:nvPr/>
        </p:nvSpPr>
        <p:spPr>
          <a:xfrm>
            <a:off x="5123543" y="2179864"/>
            <a:ext cx="7039427" cy="44943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you know that it was not with perishable things such as silver or gold that you were redeemed…but with the precious blood of Christ, </a:t>
            </a:r>
            <a:r>
              <a:rPr lang="en-US" sz="38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lamb without blemish or defect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Peter 1:18,19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8095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832BD-CC49-4E6B-A93F-D162D0970736}"/>
              </a:ext>
            </a:extLst>
          </p:cNvPr>
          <p:cNvSpPr txBox="1"/>
          <p:nvPr/>
        </p:nvSpPr>
        <p:spPr>
          <a:xfrm>
            <a:off x="0" y="129484"/>
            <a:ext cx="12191999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Lamb In Revelation</a:t>
            </a:r>
            <a:endParaRPr lang="en-US" sz="4400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2BEC3-890F-49BA-AD7E-5392CC21F8A2}"/>
              </a:ext>
            </a:extLst>
          </p:cNvPr>
          <p:cNvSpPr txBox="1"/>
          <p:nvPr/>
        </p:nvSpPr>
        <p:spPr>
          <a:xfrm>
            <a:off x="14518" y="3581534"/>
            <a:ext cx="12191998" cy="139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this passage his cut throat exhibits him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 a sacrificial lamb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D3F1F-675D-4295-B640-92551BC1A344}"/>
              </a:ext>
            </a:extLst>
          </p:cNvPr>
          <p:cNvSpPr txBox="1"/>
          <p:nvPr/>
        </p:nvSpPr>
        <p:spPr>
          <a:xfrm>
            <a:off x="14518" y="5769163"/>
            <a:ext cx="12206515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Passover Lamb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E2679-F9E6-4A25-8049-66A4209152D8}"/>
              </a:ext>
            </a:extLst>
          </p:cNvPr>
          <p:cNvSpPr txBox="1"/>
          <p:nvPr/>
        </p:nvSpPr>
        <p:spPr>
          <a:xfrm>
            <a:off x="0" y="1092333"/>
            <a:ext cx="12191998" cy="2057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lamb with authority, victorious, in control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of history, worshiped, there is the wrath of the lamb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the church is described as the bride of the lamb.</a:t>
            </a:r>
          </a:p>
        </p:txBody>
      </p:sp>
    </p:spTree>
    <p:extLst>
      <p:ext uri="{BB962C8B-B14F-4D97-AF65-F5344CB8AC3E}">
        <p14:creationId xmlns:p14="http://schemas.microsoft.com/office/powerpoint/2010/main" val="138798760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44421EF7-3DBF-477A-B1F0-E0A1869C0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6" b="11769"/>
          <a:stretch/>
        </p:blipFill>
        <p:spPr>
          <a:xfrm>
            <a:off x="2878515" y="0"/>
            <a:ext cx="9313486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A3166E-E40A-4D66-ADCB-6BA6B860984E}"/>
              </a:ext>
            </a:extLst>
          </p:cNvPr>
          <p:cNvSpPr txBox="1"/>
          <p:nvPr/>
        </p:nvSpPr>
        <p:spPr>
          <a:xfrm>
            <a:off x="5978914" y="1912401"/>
            <a:ext cx="5364937" cy="333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Why A Sacrifice?</a:t>
            </a:r>
            <a:endParaRPr lang="en-US" sz="60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7896C978-2C80-4A0A-8CF8-B58BA9697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4" r="-3" b="-3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C3107-2BB0-4EA6-964F-1A8E6F2EF61E}"/>
              </a:ext>
            </a:extLst>
          </p:cNvPr>
          <p:cNvSpPr txBox="1"/>
          <p:nvPr/>
        </p:nvSpPr>
        <p:spPr>
          <a:xfrm>
            <a:off x="1" y="5485258"/>
            <a:ext cx="12191998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“There is no one righteous, not even one…all have turned away, they have together become worthless…”</a:t>
            </a:r>
            <a:endParaRPr lang="en-US" sz="40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C16DC-7ABD-478A-B82F-1AE7B24E67FB}"/>
              </a:ext>
            </a:extLst>
          </p:cNvPr>
          <p:cNvSpPr txBox="1"/>
          <p:nvPr/>
        </p:nvSpPr>
        <p:spPr>
          <a:xfrm>
            <a:off x="0" y="4867230"/>
            <a:ext cx="12191999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The Horrible Nature of Sin</a:t>
            </a:r>
            <a:endParaRPr lang="en-US" sz="4000" b="1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10D96B-7726-43CF-BDD3-4A9EEB90149D}"/>
              </a:ext>
            </a:extLst>
          </p:cNvPr>
          <p:cNvSpPr txBox="1"/>
          <p:nvPr/>
        </p:nvSpPr>
        <p:spPr>
          <a:xfrm>
            <a:off x="5442442" y="182464"/>
            <a:ext cx="64378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“For Christ, our Passover lamb, has been sacrificed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</a:rPr>
              <a:t>.”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</a:rPr>
              <a:t>1 Cor 5:17 </a:t>
            </a:r>
            <a:endParaRPr lang="en-US" sz="40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3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unset, nature, silhouette&#10;&#10;Description automatically generated">
            <a:extLst>
              <a:ext uri="{FF2B5EF4-FFF2-40B4-BE49-F238E27FC236}">
                <a16:creationId xmlns:a16="http://schemas.microsoft.com/office/drawing/2014/main" id="{8DD959EB-E1BA-49DF-9202-AB733232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9137"/>
            <a:ext cx="6659921" cy="374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2D80CEF-794D-4A2C-9656-481924FE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21" y="2968949"/>
            <a:ext cx="5532079" cy="388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31B4A1-539E-4B88-8A88-9EC0A8E63DF4}"/>
              </a:ext>
            </a:extLst>
          </p:cNvPr>
          <p:cNvSpPr txBox="1"/>
          <p:nvPr/>
        </p:nvSpPr>
        <p:spPr>
          <a:xfrm>
            <a:off x="6659920" y="341771"/>
            <a:ext cx="5532079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It was the day of Preparation of the Passover, about noon”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John 14:19  </a:t>
            </a:r>
            <a:endParaRPr lang="en-US" sz="40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3979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VTI">
  <a:themeElements>
    <a:clrScheme name="AnalogousFromDarkSeedLeftStep">
      <a:dk1>
        <a:srgbClr val="000000"/>
      </a:dk1>
      <a:lt1>
        <a:srgbClr val="FFFFFF"/>
      </a:lt1>
      <a:dk2>
        <a:srgbClr val="241B30"/>
      </a:dk2>
      <a:lt2>
        <a:srgbClr val="F0F3F2"/>
      </a:lt2>
      <a:accent1>
        <a:srgbClr val="C34D74"/>
      </a:accent1>
      <a:accent2>
        <a:srgbClr val="B13B93"/>
      </a:accent2>
      <a:accent3>
        <a:srgbClr val="B04DC3"/>
      </a:accent3>
      <a:accent4>
        <a:srgbClr val="6D3BB1"/>
      </a:accent4>
      <a:accent5>
        <a:srgbClr val="4D4DC3"/>
      </a:accent5>
      <a:accent6>
        <a:srgbClr val="3B6CB1"/>
      </a:accent6>
      <a:hlink>
        <a:srgbClr val="6C5AC8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488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Ink Free</vt:lpstr>
      <vt:lpstr>Sitka Banner</vt:lpstr>
      <vt:lpstr>Tempus Sans ITC</vt:lpstr>
      <vt:lpstr>HeadlinesVTI</vt:lpstr>
      <vt:lpstr>The Strength of a Slain Lamb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Ministry1 - Office</cp:lastModifiedBy>
  <cp:revision>20</cp:revision>
  <dcterms:created xsi:type="dcterms:W3CDTF">2021-05-22T16:09:11Z</dcterms:created>
  <dcterms:modified xsi:type="dcterms:W3CDTF">2021-05-23T01:38:24Z</dcterms:modified>
</cp:coreProperties>
</file>