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handoutMasterIdLst>
    <p:handoutMasterId r:id="rId34"/>
  </p:handoutMasterIdLst>
  <p:sldIdLst>
    <p:sldId id="260" r:id="rId3"/>
    <p:sldId id="7136" r:id="rId4"/>
    <p:sldId id="291"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9" r:id="rId22"/>
    <p:sldId id="277" r:id="rId23"/>
    <p:sldId id="278" r:id="rId24"/>
    <p:sldId id="279" r:id="rId25"/>
    <p:sldId id="280" r:id="rId26"/>
    <p:sldId id="281" r:id="rId27"/>
    <p:sldId id="282" r:id="rId28"/>
    <p:sldId id="283" r:id="rId29"/>
    <p:sldId id="290" r:id="rId30"/>
    <p:sldId id="28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75D3C-C367-8C06-850F-E5828CF9FB12}" v="10" dt="2021-02-13T14:57:11.076"/>
    <p1510:client id="{6CB420FE-CF70-4A95-A055-B8F0A9E491D3}" v="4" dt="2021-02-13T15:02:23.644"/>
    <p1510:client id="{91114A08-9BBB-5B6B-87D0-51529F331753}" v="27" dt="2021-02-13T14:52:23.426"/>
    <p1510:client id="{96F51D8E-CCCD-2771-5E68-93A0246BA4CE}" v="29" dt="2021-02-13T15:50:46.696"/>
    <p1510:client id="{9EA74E68-7F86-258E-5196-EDBB59C8BC28}" v="2" dt="2021-02-13T20:32:34.356"/>
    <p1510:client id="{C7574427-C7B1-A611-E933-F36D2BB18321}" v="1" dt="2021-02-13T15:07:16.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8" y="4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Reynolds" userId="S::tom@hiswayinc.onmicrosoft.com::7496a380-9431-42db-b7ca-fd8f47260330" providerId="AD" clId="Web-{9EA74E68-7F86-258E-5196-EDBB59C8BC28}"/>
    <pc:docChg chg="addSld delSld">
      <pc:chgData name="Tom Reynolds" userId="S::tom@hiswayinc.onmicrosoft.com::7496a380-9431-42db-b7ca-fd8f47260330" providerId="AD" clId="Web-{9EA74E68-7F86-258E-5196-EDBB59C8BC28}" dt="2021-02-13T20:32:34.356" v="1"/>
      <pc:docMkLst>
        <pc:docMk/>
      </pc:docMkLst>
      <pc:sldChg chg="del">
        <pc:chgData name="Tom Reynolds" userId="S::tom@hiswayinc.onmicrosoft.com::7496a380-9431-42db-b7ca-fd8f47260330" providerId="AD" clId="Web-{9EA74E68-7F86-258E-5196-EDBB59C8BC28}" dt="2021-02-13T20:32:34.356" v="1"/>
        <pc:sldMkLst>
          <pc:docMk/>
          <pc:sldMk cId="1740837809" sldId="284"/>
        </pc:sldMkLst>
      </pc:sldChg>
      <pc:sldChg chg="add">
        <pc:chgData name="Tom Reynolds" userId="S::tom@hiswayinc.onmicrosoft.com::7496a380-9431-42db-b7ca-fd8f47260330" providerId="AD" clId="Web-{9EA74E68-7F86-258E-5196-EDBB59C8BC28}" dt="2021-02-13T20:32:27.028" v="0"/>
        <pc:sldMkLst>
          <pc:docMk/>
          <pc:sldMk cId="2597523530" sldId="290"/>
        </pc:sldMkLst>
      </pc:sldChg>
    </pc:docChg>
  </pc:docChgLst>
  <pc:docChgLst>
    <pc:chgData name="Tom Reynolds" userId="S::tom@hiswayinc.onmicrosoft.com::7496a380-9431-42db-b7ca-fd8f47260330" providerId="AD" clId="Web-{96F51D8E-CCCD-2771-5E68-93A0246BA4CE}"/>
    <pc:docChg chg="addSld delSld modSld">
      <pc:chgData name="Tom Reynolds" userId="S::tom@hiswayinc.onmicrosoft.com::7496a380-9431-42db-b7ca-fd8f47260330" providerId="AD" clId="Web-{96F51D8E-CCCD-2771-5E68-93A0246BA4CE}" dt="2021-02-13T15:50:46.696" v="28"/>
      <pc:docMkLst>
        <pc:docMk/>
      </pc:docMkLst>
      <pc:sldChg chg="modSp del">
        <pc:chgData name="Tom Reynolds" userId="S::tom@hiswayinc.onmicrosoft.com::7496a380-9431-42db-b7ca-fd8f47260330" providerId="AD" clId="Web-{96F51D8E-CCCD-2771-5E68-93A0246BA4CE}" dt="2021-02-13T15:50:40.477" v="27"/>
        <pc:sldMkLst>
          <pc:docMk/>
          <pc:sldMk cId="2314887157" sldId="257"/>
        </pc:sldMkLst>
        <pc:picChg chg="mod modVis">
          <ac:chgData name="Tom Reynolds" userId="S::tom@hiswayinc.onmicrosoft.com::7496a380-9431-42db-b7ca-fd8f47260330" providerId="AD" clId="Web-{96F51D8E-CCCD-2771-5E68-93A0246BA4CE}" dt="2021-02-13T15:48:59.271" v="20"/>
          <ac:picMkLst>
            <pc:docMk/>
            <pc:sldMk cId="2314887157" sldId="257"/>
            <ac:picMk id="5" creationId="{AF5CCA10-3C23-45B3-8451-03F8ED512416}"/>
          </ac:picMkLst>
        </pc:picChg>
        <pc:picChg chg="mod">
          <ac:chgData name="Tom Reynolds" userId="S::tom@hiswayinc.onmicrosoft.com::7496a380-9431-42db-b7ca-fd8f47260330" providerId="AD" clId="Web-{96F51D8E-CCCD-2771-5E68-93A0246BA4CE}" dt="2021-02-13T15:48:26.255" v="16"/>
          <ac:picMkLst>
            <pc:docMk/>
            <pc:sldMk cId="2314887157" sldId="257"/>
            <ac:picMk id="6" creationId="{E2463AE4-B866-4C62-9797-C8914C844A5A}"/>
          </ac:picMkLst>
        </pc:picChg>
        <pc:picChg chg="mod">
          <ac:chgData name="Tom Reynolds" userId="S::tom@hiswayinc.onmicrosoft.com::7496a380-9431-42db-b7ca-fd8f47260330" providerId="AD" clId="Web-{96F51D8E-CCCD-2771-5E68-93A0246BA4CE}" dt="2021-02-13T15:48:48.381" v="18"/>
          <ac:picMkLst>
            <pc:docMk/>
            <pc:sldMk cId="2314887157" sldId="257"/>
            <ac:picMk id="9" creationId="{5CB88B92-D06E-44B7-85E9-262BC6662FE4}"/>
          </ac:picMkLst>
        </pc:picChg>
        <pc:picChg chg="mod">
          <ac:chgData name="Tom Reynolds" userId="S::tom@hiswayinc.onmicrosoft.com::7496a380-9431-42db-b7ca-fd8f47260330" providerId="AD" clId="Web-{96F51D8E-CCCD-2771-5E68-93A0246BA4CE}" dt="2021-02-13T15:48:37.505" v="17"/>
          <ac:picMkLst>
            <pc:docMk/>
            <pc:sldMk cId="2314887157" sldId="257"/>
            <ac:picMk id="11" creationId="{2D197B52-BA04-4767-A44E-1B64F971B691}"/>
          </ac:picMkLst>
        </pc:picChg>
      </pc:sldChg>
      <pc:sldChg chg="modSp">
        <pc:chgData name="Tom Reynolds" userId="S::tom@hiswayinc.onmicrosoft.com::7496a380-9431-42db-b7ca-fd8f47260330" providerId="AD" clId="Web-{96F51D8E-CCCD-2771-5E68-93A0246BA4CE}" dt="2021-02-13T15:49:15.975" v="25"/>
        <pc:sldMkLst>
          <pc:docMk/>
          <pc:sldMk cId="2882666632" sldId="260"/>
        </pc:sldMkLst>
        <pc:spChg chg="mod modVis">
          <ac:chgData name="Tom Reynolds" userId="S::tom@hiswayinc.onmicrosoft.com::7496a380-9431-42db-b7ca-fd8f47260330" providerId="AD" clId="Web-{96F51D8E-CCCD-2771-5E68-93A0246BA4CE}" dt="2021-02-13T15:39:34.335" v="12"/>
          <ac:spMkLst>
            <pc:docMk/>
            <pc:sldMk cId="2882666632" sldId="260"/>
            <ac:spMk id="8" creationId="{BE08447F-3A4F-4253-B458-7F03BB1413EC}"/>
          </ac:spMkLst>
        </pc:spChg>
        <pc:spChg chg="mod modVis">
          <ac:chgData name="Tom Reynolds" userId="S::tom@hiswayinc.onmicrosoft.com::7496a380-9431-42db-b7ca-fd8f47260330" providerId="AD" clId="Web-{96F51D8E-CCCD-2771-5E68-93A0246BA4CE}" dt="2021-02-13T15:39:34.413" v="13"/>
          <ac:spMkLst>
            <pc:docMk/>
            <pc:sldMk cId="2882666632" sldId="260"/>
            <ac:spMk id="12" creationId="{7CEF37E2-4B85-450B-A3D7-B268812D7470}"/>
          </ac:spMkLst>
        </pc:spChg>
        <pc:picChg chg="mod modVis">
          <ac:chgData name="Tom Reynolds" userId="S::tom@hiswayinc.onmicrosoft.com::7496a380-9431-42db-b7ca-fd8f47260330" providerId="AD" clId="Web-{96F51D8E-CCCD-2771-5E68-93A0246BA4CE}" dt="2021-02-13T15:49:15.975" v="25"/>
          <ac:picMkLst>
            <pc:docMk/>
            <pc:sldMk cId="2882666632" sldId="260"/>
            <ac:picMk id="5" creationId="{AF5CCA10-3C23-45B3-8451-03F8ED512416}"/>
          </ac:picMkLst>
        </pc:picChg>
        <pc:picChg chg="mod modVis">
          <ac:chgData name="Tom Reynolds" userId="S::tom@hiswayinc.onmicrosoft.com::7496a380-9431-42db-b7ca-fd8f47260330" providerId="AD" clId="Web-{96F51D8E-CCCD-2771-5E68-93A0246BA4CE}" dt="2021-02-13T15:39:34.210" v="8"/>
          <ac:picMkLst>
            <pc:docMk/>
            <pc:sldMk cId="2882666632" sldId="260"/>
            <ac:picMk id="7" creationId="{99961D73-6935-4831-A798-3D737C0A92CF}"/>
          </ac:picMkLst>
        </pc:picChg>
        <pc:picChg chg="mod modVis">
          <ac:chgData name="Tom Reynolds" userId="S::tom@hiswayinc.onmicrosoft.com::7496a380-9431-42db-b7ca-fd8f47260330" providerId="AD" clId="Web-{96F51D8E-CCCD-2771-5E68-93A0246BA4CE}" dt="2021-02-13T15:49:14.756" v="24"/>
          <ac:picMkLst>
            <pc:docMk/>
            <pc:sldMk cId="2882666632" sldId="260"/>
            <ac:picMk id="9" creationId="{5CB88B92-D06E-44B7-85E9-262BC6662FE4}"/>
          </ac:picMkLst>
        </pc:picChg>
        <pc:picChg chg="mod modVis">
          <ac:chgData name="Tom Reynolds" userId="S::tom@hiswayinc.onmicrosoft.com::7496a380-9431-42db-b7ca-fd8f47260330" providerId="AD" clId="Web-{96F51D8E-CCCD-2771-5E68-93A0246BA4CE}" dt="2021-02-13T15:49:11.803" v="22"/>
          <ac:picMkLst>
            <pc:docMk/>
            <pc:sldMk cId="2882666632" sldId="260"/>
            <ac:picMk id="11" creationId="{2D197B52-BA04-4767-A44E-1B64F971B691}"/>
          </ac:picMkLst>
        </pc:picChg>
        <pc:picChg chg="mod modVis">
          <ac:chgData name="Tom Reynolds" userId="S::tom@hiswayinc.onmicrosoft.com::7496a380-9431-42db-b7ca-fd8f47260330" providerId="AD" clId="Web-{96F51D8E-CCCD-2771-5E68-93A0246BA4CE}" dt="2021-02-13T15:41:26.853" v="15"/>
          <ac:picMkLst>
            <pc:docMk/>
            <pc:sldMk cId="2882666632" sldId="260"/>
            <ac:picMk id="16" creationId="{5FA863F3-73A6-465B-B314-3DDA21BCF955}"/>
          </ac:picMkLst>
        </pc:picChg>
      </pc:sldChg>
      <pc:sldChg chg="modSp add">
        <pc:chgData name="Tom Reynolds" userId="S::tom@hiswayinc.onmicrosoft.com::7496a380-9431-42db-b7ca-fd8f47260330" providerId="AD" clId="Web-{96F51D8E-CCCD-2771-5E68-93A0246BA4CE}" dt="2021-02-13T15:50:46.696" v="28"/>
        <pc:sldMkLst>
          <pc:docMk/>
          <pc:sldMk cId="2690173990" sldId="289"/>
        </pc:sldMkLst>
        <pc:picChg chg="mod modVis">
          <ac:chgData name="Tom Reynolds" userId="S::tom@hiswayinc.onmicrosoft.com::7496a380-9431-42db-b7ca-fd8f47260330" providerId="AD" clId="Web-{96F51D8E-CCCD-2771-5E68-93A0246BA4CE}" dt="2021-02-13T15:50:46.696" v="28"/>
          <ac:picMkLst>
            <pc:docMk/>
            <pc:sldMk cId="2690173990" sldId="289"/>
            <ac:picMk id="5" creationId="{AF5CCA10-3C23-45B3-8451-03F8ED512416}"/>
          </ac:picMkLst>
        </pc:picChg>
      </pc:sldChg>
    </pc:docChg>
  </pc:docChgLst>
  <pc:docChgLst>
    <pc:chgData name="Tom Reynolds" userId="S::tom@hiswayinc.onmicrosoft.com::7496a380-9431-42db-b7ca-fd8f47260330" providerId="AD" clId="Web-{56F75D3C-C367-8C06-850F-E5828CF9FB12}"/>
    <pc:docChg chg="delSld modSld">
      <pc:chgData name="Tom Reynolds" userId="S::tom@hiswayinc.onmicrosoft.com::7496a380-9431-42db-b7ca-fd8f47260330" providerId="AD" clId="Web-{56F75D3C-C367-8C06-850F-E5828CF9FB12}" dt="2021-02-13T14:57:11.076" v="7" actId="1076"/>
      <pc:docMkLst>
        <pc:docMk/>
      </pc:docMkLst>
      <pc:sldChg chg="del">
        <pc:chgData name="Tom Reynolds" userId="S::tom@hiswayinc.onmicrosoft.com::7496a380-9431-42db-b7ca-fd8f47260330" providerId="AD" clId="Web-{56F75D3C-C367-8C06-850F-E5828CF9FB12}" dt="2021-02-13T14:54:54.497" v="0"/>
        <pc:sldMkLst>
          <pc:docMk/>
          <pc:sldMk cId="918274673" sldId="256"/>
        </pc:sldMkLst>
      </pc:sldChg>
      <pc:sldChg chg="del">
        <pc:chgData name="Tom Reynolds" userId="S::tom@hiswayinc.onmicrosoft.com::7496a380-9431-42db-b7ca-fd8f47260330" providerId="AD" clId="Web-{56F75D3C-C367-8C06-850F-E5828CF9FB12}" dt="2021-02-13T14:57:01.795" v="6"/>
        <pc:sldMkLst>
          <pc:docMk/>
          <pc:sldMk cId="382590644" sldId="258"/>
        </pc:sldMkLst>
      </pc:sldChg>
      <pc:sldChg chg="del">
        <pc:chgData name="Tom Reynolds" userId="S::tom@hiswayinc.onmicrosoft.com::7496a380-9431-42db-b7ca-fd8f47260330" providerId="AD" clId="Web-{56F75D3C-C367-8C06-850F-E5828CF9FB12}" dt="2021-02-13T14:56:58.030" v="5"/>
        <pc:sldMkLst>
          <pc:docMk/>
          <pc:sldMk cId="378331074" sldId="259"/>
        </pc:sldMkLst>
      </pc:sldChg>
      <pc:sldChg chg="modSp">
        <pc:chgData name="Tom Reynolds" userId="S::tom@hiswayinc.onmicrosoft.com::7496a380-9431-42db-b7ca-fd8f47260330" providerId="AD" clId="Web-{56F75D3C-C367-8C06-850F-E5828CF9FB12}" dt="2021-02-13T14:57:11.076" v="7" actId="1076"/>
        <pc:sldMkLst>
          <pc:docMk/>
          <pc:sldMk cId="2326276658" sldId="286"/>
        </pc:sldMkLst>
        <pc:spChg chg="mod">
          <ac:chgData name="Tom Reynolds" userId="S::tom@hiswayinc.onmicrosoft.com::7496a380-9431-42db-b7ca-fd8f47260330" providerId="AD" clId="Web-{56F75D3C-C367-8C06-850F-E5828CF9FB12}" dt="2021-02-13T14:57:11.076" v="7" actId="1076"/>
          <ac:spMkLst>
            <pc:docMk/>
            <pc:sldMk cId="2326276658" sldId="286"/>
            <ac:spMk id="7" creationId="{4544889E-F953-4D88-8697-EB9A37B69A13}"/>
          </ac:spMkLst>
        </pc:spChg>
      </pc:sldChg>
    </pc:docChg>
  </pc:docChgLst>
  <pc:docChgLst>
    <pc:chgData name="Tom Reynolds" userId="S::tom@hiswayinc.onmicrosoft.com::7496a380-9431-42db-b7ca-fd8f47260330" providerId="AD" clId="Web-{91114A08-9BBB-5B6B-87D0-51529F331753}"/>
    <pc:docChg chg="addSld">
      <pc:chgData name="Tom Reynolds" userId="S::tom@hiswayinc.onmicrosoft.com::7496a380-9431-42db-b7ca-fd8f47260330" providerId="AD" clId="Web-{91114A08-9BBB-5B6B-87D0-51529F331753}" dt="2021-02-13T14:52:23.426" v="26"/>
      <pc:docMkLst>
        <pc:docMk/>
      </pc:docMkLst>
      <pc:sldChg chg="add">
        <pc:chgData name="Tom Reynolds" userId="S::tom@hiswayinc.onmicrosoft.com::7496a380-9431-42db-b7ca-fd8f47260330" providerId="AD" clId="Web-{91114A08-9BBB-5B6B-87D0-51529F331753}" dt="2021-02-13T14:50:42.986" v="0"/>
        <pc:sldMkLst>
          <pc:docMk/>
          <pc:sldMk cId="2882666632" sldId="260"/>
        </pc:sldMkLst>
      </pc:sldChg>
      <pc:sldChg chg="add">
        <pc:chgData name="Tom Reynolds" userId="S::tom@hiswayinc.onmicrosoft.com::7496a380-9431-42db-b7ca-fd8f47260330" providerId="AD" clId="Web-{91114A08-9BBB-5B6B-87D0-51529F331753}" dt="2021-02-13T14:50:45.439" v="1"/>
        <pc:sldMkLst>
          <pc:docMk/>
          <pc:sldMk cId="2405175934" sldId="261"/>
        </pc:sldMkLst>
      </pc:sldChg>
      <pc:sldChg chg="add">
        <pc:chgData name="Tom Reynolds" userId="S::tom@hiswayinc.onmicrosoft.com::7496a380-9431-42db-b7ca-fd8f47260330" providerId="AD" clId="Web-{91114A08-9BBB-5B6B-87D0-51529F331753}" dt="2021-02-13T14:50:48.486" v="2"/>
        <pc:sldMkLst>
          <pc:docMk/>
          <pc:sldMk cId="1783796709" sldId="262"/>
        </pc:sldMkLst>
      </pc:sldChg>
      <pc:sldChg chg="add">
        <pc:chgData name="Tom Reynolds" userId="S::tom@hiswayinc.onmicrosoft.com::7496a380-9431-42db-b7ca-fd8f47260330" providerId="AD" clId="Web-{91114A08-9BBB-5B6B-87D0-51529F331753}" dt="2021-02-13T14:50:51.393" v="3"/>
        <pc:sldMkLst>
          <pc:docMk/>
          <pc:sldMk cId="153785988" sldId="263"/>
        </pc:sldMkLst>
      </pc:sldChg>
      <pc:sldChg chg="add">
        <pc:chgData name="Tom Reynolds" userId="S::tom@hiswayinc.onmicrosoft.com::7496a380-9431-42db-b7ca-fd8f47260330" providerId="AD" clId="Web-{91114A08-9BBB-5B6B-87D0-51529F331753}" dt="2021-02-13T14:51:02.127" v="4"/>
        <pc:sldMkLst>
          <pc:docMk/>
          <pc:sldMk cId="2915521030" sldId="264"/>
        </pc:sldMkLst>
      </pc:sldChg>
      <pc:sldChg chg="add">
        <pc:chgData name="Tom Reynolds" userId="S::tom@hiswayinc.onmicrosoft.com::7496a380-9431-42db-b7ca-fd8f47260330" providerId="AD" clId="Web-{91114A08-9BBB-5B6B-87D0-51529F331753}" dt="2021-02-13T14:51:04.143" v="5"/>
        <pc:sldMkLst>
          <pc:docMk/>
          <pc:sldMk cId="1626150262" sldId="265"/>
        </pc:sldMkLst>
      </pc:sldChg>
      <pc:sldChg chg="add">
        <pc:chgData name="Tom Reynolds" userId="S::tom@hiswayinc.onmicrosoft.com::7496a380-9431-42db-b7ca-fd8f47260330" providerId="AD" clId="Web-{91114A08-9BBB-5B6B-87D0-51529F331753}" dt="2021-02-13T14:51:06.862" v="6"/>
        <pc:sldMkLst>
          <pc:docMk/>
          <pc:sldMk cId="4233823781" sldId="266"/>
        </pc:sldMkLst>
      </pc:sldChg>
      <pc:sldChg chg="add">
        <pc:chgData name="Tom Reynolds" userId="S::tom@hiswayinc.onmicrosoft.com::7496a380-9431-42db-b7ca-fd8f47260330" providerId="AD" clId="Web-{91114A08-9BBB-5B6B-87D0-51529F331753}" dt="2021-02-13T14:51:09.549" v="7"/>
        <pc:sldMkLst>
          <pc:docMk/>
          <pc:sldMk cId="191752709" sldId="267"/>
        </pc:sldMkLst>
      </pc:sldChg>
      <pc:sldChg chg="add">
        <pc:chgData name="Tom Reynolds" userId="S::tom@hiswayinc.onmicrosoft.com::7496a380-9431-42db-b7ca-fd8f47260330" providerId="AD" clId="Web-{91114A08-9BBB-5B6B-87D0-51529F331753}" dt="2021-02-13T14:51:12.565" v="8"/>
        <pc:sldMkLst>
          <pc:docMk/>
          <pc:sldMk cId="2504044036" sldId="268"/>
        </pc:sldMkLst>
      </pc:sldChg>
      <pc:sldChg chg="add">
        <pc:chgData name="Tom Reynolds" userId="S::tom@hiswayinc.onmicrosoft.com::7496a380-9431-42db-b7ca-fd8f47260330" providerId="AD" clId="Web-{91114A08-9BBB-5B6B-87D0-51529F331753}" dt="2021-02-13T14:51:16.221" v="9"/>
        <pc:sldMkLst>
          <pc:docMk/>
          <pc:sldMk cId="970507064" sldId="269"/>
        </pc:sldMkLst>
      </pc:sldChg>
      <pc:sldChg chg="add">
        <pc:chgData name="Tom Reynolds" userId="S::tom@hiswayinc.onmicrosoft.com::7496a380-9431-42db-b7ca-fd8f47260330" providerId="AD" clId="Web-{91114A08-9BBB-5B6B-87D0-51529F331753}" dt="2021-02-13T14:51:22.378" v="10"/>
        <pc:sldMkLst>
          <pc:docMk/>
          <pc:sldMk cId="695791866" sldId="270"/>
        </pc:sldMkLst>
      </pc:sldChg>
      <pc:sldChg chg="add">
        <pc:chgData name="Tom Reynolds" userId="S::tom@hiswayinc.onmicrosoft.com::7496a380-9431-42db-b7ca-fd8f47260330" providerId="AD" clId="Web-{91114A08-9BBB-5B6B-87D0-51529F331753}" dt="2021-02-13T14:51:23.925" v="11"/>
        <pc:sldMkLst>
          <pc:docMk/>
          <pc:sldMk cId="1409279570" sldId="271"/>
        </pc:sldMkLst>
      </pc:sldChg>
      <pc:sldChg chg="add">
        <pc:chgData name="Tom Reynolds" userId="S::tom@hiswayinc.onmicrosoft.com::7496a380-9431-42db-b7ca-fd8f47260330" providerId="AD" clId="Web-{91114A08-9BBB-5B6B-87D0-51529F331753}" dt="2021-02-13T14:51:26.894" v="12"/>
        <pc:sldMkLst>
          <pc:docMk/>
          <pc:sldMk cId="4151473533" sldId="272"/>
        </pc:sldMkLst>
      </pc:sldChg>
      <pc:sldChg chg="add">
        <pc:chgData name="Tom Reynolds" userId="S::tom@hiswayinc.onmicrosoft.com::7496a380-9431-42db-b7ca-fd8f47260330" providerId="AD" clId="Web-{91114A08-9BBB-5B6B-87D0-51529F331753}" dt="2021-02-13T14:51:30.144" v="13"/>
        <pc:sldMkLst>
          <pc:docMk/>
          <pc:sldMk cId="1223884577" sldId="273"/>
        </pc:sldMkLst>
      </pc:sldChg>
      <pc:sldChg chg="add">
        <pc:chgData name="Tom Reynolds" userId="S::tom@hiswayinc.onmicrosoft.com::7496a380-9431-42db-b7ca-fd8f47260330" providerId="AD" clId="Web-{91114A08-9BBB-5B6B-87D0-51529F331753}" dt="2021-02-13T14:51:33.519" v="14"/>
        <pc:sldMkLst>
          <pc:docMk/>
          <pc:sldMk cId="2405615249" sldId="274"/>
        </pc:sldMkLst>
      </pc:sldChg>
      <pc:sldChg chg="add">
        <pc:chgData name="Tom Reynolds" userId="S::tom@hiswayinc.onmicrosoft.com::7496a380-9431-42db-b7ca-fd8f47260330" providerId="AD" clId="Web-{91114A08-9BBB-5B6B-87D0-51529F331753}" dt="2021-02-13T14:51:36.144" v="15"/>
        <pc:sldMkLst>
          <pc:docMk/>
          <pc:sldMk cId="3836800174" sldId="275"/>
        </pc:sldMkLst>
      </pc:sldChg>
      <pc:sldChg chg="add">
        <pc:chgData name="Tom Reynolds" userId="S::tom@hiswayinc.onmicrosoft.com::7496a380-9431-42db-b7ca-fd8f47260330" providerId="AD" clId="Web-{91114A08-9BBB-5B6B-87D0-51529F331753}" dt="2021-02-13T14:51:39.378" v="16"/>
        <pc:sldMkLst>
          <pc:docMk/>
          <pc:sldMk cId="4127830138" sldId="276"/>
        </pc:sldMkLst>
      </pc:sldChg>
      <pc:sldChg chg="add">
        <pc:chgData name="Tom Reynolds" userId="S::tom@hiswayinc.onmicrosoft.com::7496a380-9431-42db-b7ca-fd8f47260330" providerId="AD" clId="Web-{91114A08-9BBB-5B6B-87D0-51529F331753}" dt="2021-02-13T14:51:52.004" v="17"/>
        <pc:sldMkLst>
          <pc:docMk/>
          <pc:sldMk cId="621472664" sldId="277"/>
        </pc:sldMkLst>
      </pc:sldChg>
      <pc:sldChg chg="add">
        <pc:chgData name="Tom Reynolds" userId="S::tom@hiswayinc.onmicrosoft.com::7496a380-9431-42db-b7ca-fd8f47260330" providerId="AD" clId="Web-{91114A08-9BBB-5B6B-87D0-51529F331753}" dt="2021-02-13T14:51:56.285" v="18"/>
        <pc:sldMkLst>
          <pc:docMk/>
          <pc:sldMk cId="1014019605" sldId="278"/>
        </pc:sldMkLst>
      </pc:sldChg>
      <pc:sldChg chg="add">
        <pc:chgData name="Tom Reynolds" userId="S::tom@hiswayinc.onmicrosoft.com::7496a380-9431-42db-b7ca-fd8f47260330" providerId="AD" clId="Web-{91114A08-9BBB-5B6B-87D0-51529F331753}" dt="2021-02-13T14:52:01.504" v="19"/>
        <pc:sldMkLst>
          <pc:docMk/>
          <pc:sldMk cId="1797162078" sldId="279"/>
        </pc:sldMkLst>
      </pc:sldChg>
      <pc:sldChg chg="add">
        <pc:chgData name="Tom Reynolds" userId="S::tom@hiswayinc.onmicrosoft.com::7496a380-9431-42db-b7ca-fd8f47260330" providerId="AD" clId="Web-{91114A08-9BBB-5B6B-87D0-51529F331753}" dt="2021-02-13T14:52:03.738" v="20"/>
        <pc:sldMkLst>
          <pc:docMk/>
          <pc:sldMk cId="4282018090" sldId="280"/>
        </pc:sldMkLst>
      </pc:sldChg>
      <pc:sldChg chg="add">
        <pc:chgData name="Tom Reynolds" userId="S::tom@hiswayinc.onmicrosoft.com::7496a380-9431-42db-b7ca-fd8f47260330" providerId="AD" clId="Web-{91114A08-9BBB-5B6B-87D0-51529F331753}" dt="2021-02-13T14:52:06.895" v="21"/>
        <pc:sldMkLst>
          <pc:docMk/>
          <pc:sldMk cId="4100754855" sldId="281"/>
        </pc:sldMkLst>
      </pc:sldChg>
      <pc:sldChg chg="add">
        <pc:chgData name="Tom Reynolds" userId="S::tom@hiswayinc.onmicrosoft.com::7496a380-9431-42db-b7ca-fd8f47260330" providerId="AD" clId="Web-{91114A08-9BBB-5B6B-87D0-51529F331753}" dt="2021-02-13T14:52:09.551" v="22"/>
        <pc:sldMkLst>
          <pc:docMk/>
          <pc:sldMk cId="775625146" sldId="282"/>
        </pc:sldMkLst>
      </pc:sldChg>
      <pc:sldChg chg="add">
        <pc:chgData name="Tom Reynolds" userId="S::tom@hiswayinc.onmicrosoft.com::7496a380-9431-42db-b7ca-fd8f47260330" providerId="AD" clId="Web-{91114A08-9BBB-5B6B-87D0-51529F331753}" dt="2021-02-13T14:52:12.910" v="23"/>
        <pc:sldMkLst>
          <pc:docMk/>
          <pc:sldMk cId="1413220935" sldId="283"/>
        </pc:sldMkLst>
      </pc:sldChg>
      <pc:sldChg chg="add">
        <pc:chgData name="Tom Reynolds" userId="S::tom@hiswayinc.onmicrosoft.com::7496a380-9431-42db-b7ca-fd8f47260330" providerId="AD" clId="Web-{91114A08-9BBB-5B6B-87D0-51529F331753}" dt="2021-02-13T14:52:15.379" v="24"/>
        <pc:sldMkLst>
          <pc:docMk/>
          <pc:sldMk cId="1740837809" sldId="284"/>
        </pc:sldMkLst>
      </pc:sldChg>
      <pc:sldChg chg="add">
        <pc:chgData name="Tom Reynolds" userId="S::tom@hiswayinc.onmicrosoft.com::7496a380-9431-42db-b7ca-fd8f47260330" providerId="AD" clId="Web-{91114A08-9BBB-5B6B-87D0-51529F331753}" dt="2021-02-13T14:52:19.192" v="25"/>
        <pc:sldMkLst>
          <pc:docMk/>
          <pc:sldMk cId="389325425" sldId="285"/>
        </pc:sldMkLst>
      </pc:sldChg>
      <pc:sldChg chg="add">
        <pc:chgData name="Tom Reynolds" userId="S::tom@hiswayinc.onmicrosoft.com::7496a380-9431-42db-b7ca-fd8f47260330" providerId="AD" clId="Web-{91114A08-9BBB-5B6B-87D0-51529F331753}" dt="2021-02-13T14:52:23.426" v="26"/>
        <pc:sldMkLst>
          <pc:docMk/>
          <pc:sldMk cId="2326276658" sldId="286"/>
        </pc:sldMkLst>
      </pc:sldChg>
    </pc:docChg>
  </pc:docChgLst>
  <pc:docChgLst>
    <pc:chgData name="Tom Reynolds" userId="S::tom@hiswayinc.onmicrosoft.com::7496a380-9431-42db-b7ca-fd8f47260330" providerId="AD" clId="Web-{6CB420FE-CF70-4A95-A055-B8F0A9E491D3}"/>
    <pc:docChg chg="addSld delSld">
      <pc:chgData name="Tom Reynolds" userId="S::tom@hiswayinc.onmicrosoft.com::7496a380-9431-42db-b7ca-fd8f47260330" providerId="AD" clId="Web-{6CB420FE-CF70-4A95-A055-B8F0A9E491D3}" dt="2021-02-13T15:02:23.644" v="3"/>
      <pc:docMkLst>
        <pc:docMk/>
      </pc:docMkLst>
      <pc:sldChg chg="del">
        <pc:chgData name="Tom Reynolds" userId="S::tom@hiswayinc.onmicrosoft.com::7496a380-9431-42db-b7ca-fd8f47260330" providerId="AD" clId="Web-{6CB420FE-CF70-4A95-A055-B8F0A9E491D3}" dt="2021-02-13T15:01:25.609" v="2"/>
        <pc:sldMkLst>
          <pc:docMk/>
          <pc:sldMk cId="389325425" sldId="285"/>
        </pc:sldMkLst>
      </pc:sldChg>
      <pc:sldChg chg="del">
        <pc:chgData name="Tom Reynolds" userId="S::tom@hiswayinc.onmicrosoft.com::7496a380-9431-42db-b7ca-fd8f47260330" providerId="AD" clId="Web-{6CB420FE-CF70-4A95-A055-B8F0A9E491D3}" dt="2021-02-13T15:02:23.644" v="3"/>
        <pc:sldMkLst>
          <pc:docMk/>
          <pc:sldMk cId="2326276658" sldId="286"/>
        </pc:sldMkLst>
      </pc:sldChg>
      <pc:sldChg chg="add">
        <pc:chgData name="Tom Reynolds" userId="S::tom@hiswayinc.onmicrosoft.com::7496a380-9431-42db-b7ca-fd8f47260330" providerId="AD" clId="Web-{6CB420FE-CF70-4A95-A055-B8F0A9E491D3}" dt="2021-02-13T15:01:15.577" v="0"/>
        <pc:sldMkLst>
          <pc:docMk/>
          <pc:sldMk cId="3837223093" sldId="287"/>
        </pc:sldMkLst>
      </pc:sldChg>
      <pc:sldChg chg="add">
        <pc:chgData name="Tom Reynolds" userId="S::tom@hiswayinc.onmicrosoft.com::7496a380-9431-42db-b7ca-fd8f47260330" providerId="AD" clId="Web-{6CB420FE-CF70-4A95-A055-B8F0A9E491D3}" dt="2021-02-13T15:01:19.703" v="1"/>
        <pc:sldMkLst>
          <pc:docMk/>
          <pc:sldMk cId="1131351581" sldId="288"/>
        </pc:sldMkLst>
      </pc:sldChg>
    </pc:docChg>
  </pc:docChgLst>
  <pc:docChgLst>
    <pc:chgData name="Tom Reynolds" userId="S::tom@hiswayinc.onmicrosoft.com::7496a380-9431-42db-b7ca-fd8f47260330" providerId="AD" clId="Web-{C7574427-C7B1-A611-E933-F36D2BB18321}"/>
    <pc:docChg chg="modSld">
      <pc:chgData name="Tom Reynolds" userId="S::tom@hiswayinc.onmicrosoft.com::7496a380-9431-42db-b7ca-fd8f47260330" providerId="AD" clId="Web-{C7574427-C7B1-A611-E933-F36D2BB18321}" dt="2021-02-13T15:07:16.486" v="0"/>
      <pc:docMkLst>
        <pc:docMk/>
      </pc:docMkLst>
      <pc:sldChg chg="modTransition">
        <pc:chgData name="Tom Reynolds" userId="S::tom@hiswayinc.onmicrosoft.com::7496a380-9431-42db-b7ca-fd8f47260330" providerId="AD" clId="Web-{C7574427-C7B1-A611-E933-F36D2BB18321}" dt="2021-02-13T15:07:16.486" v="0"/>
        <pc:sldMkLst>
          <pc:docMk/>
          <pc:sldMk cId="2882666632"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B727CD-A9F7-4EC4-A2F1-C7A3439C96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4B1B88-B65A-440A-9028-5FF13DC11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4BFD09-E65F-460C-8B95-4F6587BE9CCE}" type="datetimeFigureOut">
              <a:rPr lang="en-US" smtClean="0"/>
              <a:t>2/14/2021</a:t>
            </a:fld>
            <a:endParaRPr lang="en-US"/>
          </a:p>
        </p:txBody>
      </p:sp>
      <p:sp>
        <p:nvSpPr>
          <p:cNvPr id="4" name="Footer Placeholder 3">
            <a:extLst>
              <a:ext uri="{FF2B5EF4-FFF2-40B4-BE49-F238E27FC236}">
                <a16:creationId xmlns:a16="http://schemas.microsoft.com/office/drawing/2014/main" id="{8605D088-3D89-4FF7-A8FC-B694A03FAB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0B0E1822-AD2B-4A74-9D9C-659840104F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2BBFBD-CA4D-44BA-A714-E1FBC223C3D7}" type="slidenum">
              <a:rPr lang="en-US" smtClean="0"/>
              <a:t>‹#›</a:t>
            </a:fld>
            <a:endParaRPr lang="en-US"/>
          </a:p>
        </p:txBody>
      </p:sp>
      <p:sp>
        <p:nvSpPr>
          <p:cNvPr id="6" name="TextBox 5" descr="Box1">
            <a:extLst>
              <a:ext uri="{FF2B5EF4-FFF2-40B4-BE49-F238E27FC236}">
                <a16:creationId xmlns:a16="http://schemas.microsoft.com/office/drawing/2014/main" id="{CF2A77C7-EF47-4949-AEA9-BD59B7CA0BC4}"/>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15A67A6C-2BE5-47A1-A7C1-73CA85D36BCD}"/>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485FA46B-F0EC-49C0-8B75-DF79F4421BFE}"/>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F3B7A02C-27A7-4431-B4C8-B4EF3491C765}"/>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0E3F01DE-F019-45F9-939B-54F3B97EDD1D}"/>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6ADEC6AE-198D-411E-9EFD-754149641A3A}"/>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3888EC40-8A01-4973-B12D-90EE86848DDD}"/>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12219410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9FD54-1835-4D93-A05F-F49319791A94}" type="datetimeFigureOut">
              <a:rPr lang="en-US" smtClean="0"/>
              <a:t>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50DCE-A771-4A71-9B2E-754FBADDB310}" type="slidenum">
              <a:rPr lang="en-US" smtClean="0"/>
              <a:t>‹#›</a:t>
            </a:fld>
            <a:endParaRPr lang="en-US"/>
          </a:p>
        </p:txBody>
      </p:sp>
    </p:spTree>
    <p:extLst>
      <p:ext uri="{BB962C8B-B14F-4D97-AF65-F5344CB8AC3E}">
        <p14:creationId xmlns:p14="http://schemas.microsoft.com/office/powerpoint/2010/main" val="251077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419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24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20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34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22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14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68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16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43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49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13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Image Placeholder 1"/>
          <p:cNvSpPr>
            <a:spLocks noGrp="1" noRot="1" noChangeAspect="1" noTextEdit="1"/>
          </p:cNvSpPr>
          <p:nvPr>
            <p:ph type="sldImg"/>
          </p:nvPr>
        </p:nvSpPr>
        <p:spPr>
          <a:xfrm>
            <a:off x="396875" y="692150"/>
            <a:ext cx="6156325" cy="3463925"/>
          </a:xfrm>
          <a:ln/>
        </p:spPr>
      </p:sp>
      <p:sp>
        <p:nvSpPr>
          <p:cNvPr id="3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Three Minute Countdown</a:t>
            </a:r>
          </a:p>
        </p:txBody>
      </p:sp>
      <p:sp>
        <p:nvSpPr>
          <p:cNvPr id="3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marL="0" marR="0" lvl="0" indent="0" algn="r" defTabSz="914309" rtl="0" eaLnBrk="1" fontAlgn="auto" latinLnBrk="0" hangingPunct="1">
              <a:lnSpc>
                <a:spcPct val="100000"/>
              </a:lnSpc>
              <a:spcBef>
                <a:spcPts val="0"/>
              </a:spcBef>
              <a:spcAft>
                <a:spcPts val="0"/>
              </a:spcAft>
              <a:buClrTx/>
              <a:buSzTx/>
              <a:buFontTx/>
              <a:buNone/>
              <a:tabLst/>
              <a:defRPr/>
            </a:pPr>
            <a:fld id="{53A62415-901A-40CB-AFB8-1C415723AF36}"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3487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250DCE-A771-4A71-9B2E-754FBADDB310}" type="slidenum">
              <a:rPr lang="en-US" smtClean="0"/>
              <a:t>20</a:t>
            </a:fld>
            <a:endParaRPr lang="en-US"/>
          </a:p>
        </p:txBody>
      </p:sp>
    </p:spTree>
    <p:extLst>
      <p:ext uri="{BB962C8B-B14F-4D97-AF65-F5344CB8AC3E}">
        <p14:creationId xmlns:p14="http://schemas.microsoft.com/office/powerpoint/2010/main" val="426579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064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625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991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757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616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6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24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250DCE-A771-4A71-9B2E-754FBADDB310}" type="slidenum">
              <a:rPr lang="en-US" smtClean="0"/>
              <a:t>28</a:t>
            </a:fld>
            <a:endParaRPr lang="en-US"/>
          </a:p>
        </p:txBody>
      </p:sp>
    </p:spTree>
    <p:extLst>
      <p:ext uri="{BB962C8B-B14F-4D97-AF65-F5344CB8AC3E}">
        <p14:creationId xmlns:p14="http://schemas.microsoft.com/office/powerpoint/2010/main" val="964725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68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156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56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4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60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73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47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50DCE-A771-4A71-9B2E-754FBADDB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16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DFE88E-F6F0-4D65-9EDB-A7D18606DDFA}"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80812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FE88E-F6F0-4D65-9EDB-A7D18606DDFA}"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295512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FE88E-F6F0-4D65-9EDB-A7D18606DDFA}"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1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15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ith Logo">
    <p:spTree>
      <p:nvGrpSpPr>
        <p:cNvPr id="1" name=""/>
        <p:cNvGrpSpPr/>
        <p:nvPr/>
      </p:nvGrpSpPr>
      <p:grpSpPr>
        <a:xfrm>
          <a:off x="0" y="0"/>
          <a:ext cx="0" cy="0"/>
          <a:chOff x="0" y="0"/>
          <a:chExt cx="0" cy="0"/>
        </a:xfrm>
      </p:grpSpPr>
      <p:pic>
        <p:nvPicPr>
          <p:cNvPr id="2" name="Picture 1" descr="Centrallogocleanwhite - cropped.png"/>
          <p:cNvPicPr>
            <a:picLocks noChangeAspect="1"/>
          </p:cNvPicPr>
          <p:nvPr userDrawn="1"/>
        </p:nvPicPr>
        <p:blipFill>
          <a:blip r:embed="rId2" cstate="print"/>
          <a:stretch>
            <a:fillRect/>
          </a:stretch>
        </p:blipFill>
        <p:spPr>
          <a:xfrm>
            <a:off x="9347200" y="6231948"/>
            <a:ext cx="2844800" cy="626059"/>
          </a:xfrm>
          <a:prstGeom prst="rect">
            <a:avLst/>
          </a:prstGeom>
        </p:spPr>
      </p:pic>
    </p:spTree>
    <p:extLst>
      <p:ext uri="{BB962C8B-B14F-4D97-AF65-F5344CB8AC3E}">
        <p14:creationId xmlns:p14="http://schemas.microsoft.com/office/powerpoint/2010/main" val="268407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Sunday, February 14, 2021</a:t>
            </a:fld>
            <a:endParaRPr lang="en-US" dirty="0"/>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a:xfrm rot="5400000">
            <a:off x="-1828801" y="1912217"/>
            <a:ext cx="4114800" cy="457200"/>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dirty="0"/>
          </a:p>
        </p:txBody>
      </p:sp>
    </p:spTree>
    <p:extLst>
      <p:ext uri="{BB962C8B-B14F-4D97-AF65-F5344CB8AC3E}">
        <p14:creationId xmlns:p14="http://schemas.microsoft.com/office/powerpoint/2010/main" val="284263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FE88E-F6F0-4D65-9EDB-A7D18606DDFA}"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387498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DFE88E-F6F0-4D65-9EDB-A7D18606DDFA}"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317122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DFE88E-F6F0-4D65-9EDB-A7D18606DDFA}"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389224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DFE88E-F6F0-4D65-9EDB-A7D18606DDFA}" type="datetimeFigureOut">
              <a:rPr lang="en-US" smtClean="0"/>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182410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DFE88E-F6F0-4D65-9EDB-A7D18606DDFA}" type="datetimeFigureOut">
              <a:rPr lang="en-US" smtClean="0"/>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71931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E88E-F6F0-4D65-9EDB-A7D18606DDFA}" type="datetimeFigureOut">
              <a:rPr lang="en-US" smtClean="0"/>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155347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FE88E-F6F0-4D65-9EDB-A7D18606DDFA}"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387609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FE88E-F6F0-4D65-9EDB-A7D18606DDFA}"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247FB-B8A2-47C2-86B0-22EF56AA5ED7}" type="slidenum">
              <a:rPr lang="en-US" smtClean="0"/>
              <a:t>‹#›</a:t>
            </a:fld>
            <a:endParaRPr lang="en-US"/>
          </a:p>
        </p:txBody>
      </p:sp>
    </p:spTree>
    <p:extLst>
      <p:ext uri="{BB962C8B-B14F-4D97-AF65-F5344CB8AC3E}">
        <p14:creationId xmlns:p14="http://schemas.microsoft.com/office/powerpoint/2010/main" val="34575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FE88E-F6F0-4D65-9EDB-A7D18606DDFA}" type="datetimeFigureOut">
              <a:rPr lang="en-US" smtClean="0"/>
              <a:t>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247FB-B8A2-47C2-86B0-22EF56AA5ED7}" type="slidenum">
              <a:rPr lang="en-US" smtClean="0"/>
              <a:t>‹#›</a:t>
            </a:fld>
            <a:endParaRPr lang="en-US"/>
          </a:p>
        </p:txBody>
      </p:sp>
    </p:spTree>
    <p:extLst>
      <p:ext uri="{BB962C8B-B14F-4D97-AF65-F5344CB8AC3E}">
        <p14:creationId xmlns:p14="http://schemas.microsoft.com/office/powerpoint/2010/main" val="3442954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31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54" algn="ctr" rtl="0" fontAlgn="base">
        <a:spcBef>
          <a:spcPct val="0"/>
        </a:spcBef>
        <a:spcAft>
          <a:spcPct val="0"/>
        </a:spcAft>
        <a:defRPr sz="4400">
          <a:solidFill>
            <a:schemeClr val="tx2"/>
          </a:solidFill>
          <a:latin typeface="Times New Roman" pitchFamily="18" charset="0"/>
        </a:defRPr>
      </a:lvl6pPr>
      <a:lvl7pPr marL="914309" algn="ctr" rtl="0" fontAlgn="base">
        <a:spcBef>
          <a:spcPct val="0"/>
        </a:spcBef>
        <a:spcAft>
          <a:spcPct val="0"/>
        </a:spcAft>
        <a:defRPr sz="4400">
          <a:solidFill>
            <a:schemeClr val="tx2"/>
          </a:solidFill>
          <a:latin typeface="Times New Roman" pitchFamily="18" charset="0"/>
        </a:defRPr>
      </a:lvl7pPr>
      <a:lvl8pPr marL="1371463" algn="ctr" rtl="0" fontAlgn="base">
        <a:spcBef>
          <a:spcPct val="0"/>
        </a:spcBef>
        <a:spcAft>
          <a:spcPct val="0"/>
        </a:spcAft>
        <a:defRPr sz="4400">
          <a:solidFill>
            <a:schemeClr val="tx2"/>
          </a:solidFill>
          <a:latin typeface="Times New Roman" pitchFamily="18" charset="0"/>
        </a:defRPr>
      </a:lvl8pPr>
      <a:lvl9pPr marL="1828618" algn="ctr" rtl="0" fontAlgn="base">
        <a:spcBef>
          <a:spcPct val="0"/>
        </a:spcBef>
        <a:spcAft>
          <a:spcPct val="0"/>
        </a:spcAft>
        <a:defRPr sz="4400">
          <a:solidFill>
            <a:schemeClr val="tx2"/>
          </a:solidFill>
          <a:latin typeface="Times New Roman" pitchFamily="18" charset="0"/>
        </a:defRPr>
      </a:lvl9pPr>
    </p:titleStyle>
    <p:bodyStyle>
      <a:lvl1pPr marL="342866" indent="-342866" algn="l" rtl="0" eaLnBrk="0" fontAlgn="base" hangingPunct="0">
        <a:spcBef>
          <a:spcPct val="20000"/>
        </a:spcBef>
        <a:spcAft>
          <a:spcPct val="0"/>
        </a:spcAft>
        <a:buChar char="•"/>
        <a:defRPr sz="3200">
          <a:solidFill>
            <a:schemeClr val="tx1"/>
          </a:solidFill>
          <a:latin typeface="+mn-lt"/>
          <a:ea typeface="+mn-ea"/>
          <a:cs typeface="+mn-cs"/>
        </a:defRPr>
      </a:lvl1pPr>
      <a:lvl2pPr marL="742876" indent="-285722" algn="l" rtl="0" eaLnBrk="0" fontAlgn="base" hangingPunct="0">
        <a:spcBef>
          <a:spcPct val="20000"/>
        </a:spcBef>
        <a:spcAft>
          <a:spcPct val="0"/>
        </a:spcAft>
        <a:buChar char="–"/>
        <a:defRPr sz="2800">
          <a:solidFill>
            <a:schemeClr val="tx1"/>
          </a:solidFill>
          <a:latin typeface="+mn-lt"/>
        </a:defRPr>
      </a:lvl2pPr>
      <a:lvl3pPr marL="1142886" indent="-228577" algn="l" rtl="0" eaLnBrk="0" fontAlgn="base" hangingPunct="0">
        <a:spcBef>
          <a:spcPct val="20000"/>
        </a:spcBef>
        <a:spcAft>
          <a:spcPct val="0"/>
        </a:spcAft>
        <a:buChar char="•"/>
        <a:defRPr sz="2400">
          <a:solidFill>
            <a:schemeClr val="tx1"/>
          </a:solidFill>
          <a:latin typeface="+mn-lt"/>
        </a:defRPr>
      </a:lvl3pPr>
      <a:lvl4pPr marL="1600040" indent="-228577" algn="l" rtl="0" eaLnBrk="0" fontAlgn="base" hangingPunct="0">
        <a:spcBef>
          <a:spcPct val="20000"/>
        </a:spcBef>
        <a:spcAft>
          <a:spcPct val="0"/>
        </a:spcAft>
        <a:buChar char="–"/>
        <a:defRPr sz="2000">
          <a:solidFill>
            <a:schemeClr val="tx1"/>
          </a:solidFill>
          <a:latin typeface="+mn-lt"/>
        </a:defRPr>
      </a:lvl4pPr>
      <a:lvl5pPr marL="2057194" indent="-228577" algn="l" rtl="0" eaLnBrk="0" fontAlgn="base" hangingPunct="0">
        <a:spcBef>
          <a:spcPct val="20000"/>
        </a:spcBef>
        <a:spcAft>
          <a:spcPct val="0"/>
        </a:spcAft>
        <a:buChar char="»"/>
        <a:defRPr sz="2000">
          <a:solidFill>
            <a:schemeClr val="tx1"/>
          </a:solidFill>
          <a:latin typeface="+mn-lt"/>
        </a:defRPr>
      </a:lvl5pPr>
      <a:lvl6pPr marL="2514348" indent="-228577" algn="l" rtl="0" fontAlgn="base">
        <a:spcBef>
          <a:spcPct val="20000"/>
        </a:spcBef>
        <a:spcAft>
          <a:spcPct val="0"/>
        </a:spcAft>
        <a:buChar char="»"/>
        <a:defRPr sz="2000">
          <a:solidFill>
            <a:schemeClr val="tx1"/>
          </a:solidFill>
          <a:latin typeface="+mn-lt"/>
        </a:defRPr>
      </a:lvl6pPr>
      <a:lvl7pPr marL="2971502" indent="-228577" algn="l" rtl="0" fontAlgn="base">
        <a:spcBef>
          <a:spcPct val="20000"/>
        </a:spcBef>
        <a:spcAft>
          <a:spcPct val="0"/>
        </a:spcAft>
        <a:buChar char="»"/>
        <a:defRPr sz="2000">
          <a:solidFill>
            <a:schemeClr val="tx1"/>
          </a:solidFill>
          <a:latin typeface="+mn-lt"/>
        </a:defRPr>
      </a:lvl7pPr>
      <a:lvl8pPr marL="3428657" indent="-228577" algn="l" rtl="0" fontAlgn="base">
        <a:spcBef>
          <a:spcPct val="20000"/>
        </a:spcBef>
        <a:spcAft>
          <a:spcPct val="0"/>
        </a:spcAft>
        <a:buChar char="»"/>
        <a:defRPr sz="2000">
          <a:solidFill>
            <a:schemeClr val="tx1"/>
          </a:solidFill>
          <a:latin typeface="+mn-lt"/>
        </a:defRPr>
      </a:lvl8pPr>
      <a:lvl9pPr marL="3885812" indent="-22857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gym1-2018\users\Public\Documents\Assembly\ActiveYear\3-minute_timer.wmv" TargetMode="External"/><Relationship Id="rId1" Type="http://schemas.microsoft.com/office/2007/relationships/media" Target="file:///\\gym1-2018\users\Public\Documents\Assembly\ActiveYear\3-minute_timer.wmv"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6" name="Picture 5">
            <a:extLst>
              <a:ext uri="{FF2B5EF4-FFF2-40B4-BE49-F238E27FC236}">
                <a16:creationId xmlns:a16="http://schemas.microsoft.com/office/drawing/2014/main" id="{5FA863F3-73A6-465B-B314-3DDA21BCF955}"/>
              </a:ext>
            </a:extLst>
          </p:cNvPr>
          <p:cNvPicPr>
            <a:picLocks noChangeAspect="1"/>
          </p:cNvPicPr>
          <p:nvPr/>
        </p:nvPicPr>
        <p:blipFill>
          <a:blip r:embed="rId7"/>
          <a:stretch>
            <a:fillRect/>
          </a:stretch>
        </p:blipFill>
        <p:spPr>
          <a:xfrm>
            <a:off x="3404944" y="-4660530"/>
            <a:ext cx="5094162" cy="607854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CEF37E2-4B85-450B-A3D7-B268812D7470}"/>
              </a:ext>
            </a:extLst>
          </p:cNvPr>
          <p:cNvSpPr/>
          <p:nvPr/>
        </p:nvSpPr>
        <p:spPr>
          <a:xfrm>
            <a:off x="179978" y="1090666"/>
            <a:ext cx="12012022" cy="2800767"/>
          </a:xfrm>
          <a:prstGeom prst="rect">
            <a:avLst/>
          </a:prstGeom>
          <a:effectLst>
            <a:glow rad="25400">
              <a:srgbClr val="00B0F0">
                <a:alpha val="97000"/>
              </a:srgb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RELATIONSHIP RULES</a:t>
            </a:r>
            <a:endParaRPr kumimoji="0" lang="en-US" sz="8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82666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C786EC19-9B66-4A32-9ED1-BA7C04910E7B}"/>
              </a:ext>
            </a:extLst>
          </p:cNvPr>
          <p:cNvSpPr/>
          <p:nvPr/>
        </p:nvSpPr>
        <p:spPr>
          <a:xfrm>
            <a:off x="179978" y="785396"/>
            <a:ext cx="12012022" cy="5078313"/>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You shall not take vengeance or bear a grudge against the sons of your own people, but you shall love your neighbor as yourself: I am the Lord.	   	</a:t>
            </a:r>
            <a:r>
              <a:rPr kumimoji="0" lang="en-US" sz="4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Leviticus 19:18</a:t>
            </a:r>
            <a:endParaRPr kumimoji="0" lang="en-US" sz="5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175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92615283-69AC-4A22-81AC-4E1900DDFF64}"/>
              </a:ext>
            </a:extLst>
          </p:cNvPr>
          <p:cNvSpPr/>
          <p:nvPr/>
        </p:nvSpPr>
        <p:spPr>
          <a:xfrm>
            <a:off x="179978" y="785396"/>
            <a:ext cx="12012022" cy="5078313"/>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“As you would have people do to you, do to them; and what you dislike to be done to you, don’t do to them”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 Muhammad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r>
              <a:rPr kumimoji="0" lang="en-US" sz="4000" b="0" i="0" u="none" strike="noStrike" kern="0" cap="none" spc="0" normalizeH="0" baseline="0" noProof="0" dirty="0" err="1">
                <a:ln>
                  <a:noFill/>
                </a:ln>
                <a:solidFill>
                  <a:prstClr val="white"/>
                </a:solidFill>
                <a:effectLst>
                  <a:glow rad="127000">
                    <a:prstClr val="black"/>
                  </a:glow>
                </a:effectLst>
                <a:uLnTx/>
                <a:uFillTx/>
                <a:latin typeface="Arial Black" panose="020B0A04020102020204" pitchFamily="34" charset="0"/>
              </a:rPr>
              <a:t>Kitab</a:t>
            </a: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al-</a:t>
            </a:r>
            <a:r>
              <a:rPr kumimoji="0" lang="en-US" sz="4000" b="0" i="0" u="none" strike="noStrike" kern="0" cap="none" spc="0" normalizeH="0" baseline="0" noProof="0" dirty="0" err="1">
                <a:ln>
                  <a:noFill/>
                </a:ln>
                <a:solidFill>
                  <a:prstClr val="white"/>
                </a:solidFill>
                <a:effectLst>
                  <a:glow rad="127000">
                    <a:prstClr val="black"/>
                  </a:glow>
                </a:effectLst>
                <a:uLnTx/>
                <a:uFillTx/>
                <a:latin typeface="Arial Black" panose="020B0A04020102020204" pitchFamily="34" charset="0"/>
              </a:rPr>
              <a:t>Kafi</a:t>
            </a: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vol.2 p.146</a:t>
            </a:r>
            <a:endParaRPr kumimoji="0" lang="en-US" sz="4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040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9D28102A-DC4E-4160-AD7C-E1918F4D896B}"/>
              </a:ext>
            </a:extLst>
          </p:cNvPr>
          <p:cNvSpPr/>
          <p:nvPr/>
        </p:nvSpPr>
        <p:spPr>
          <a:xfrm>
            <a:off x="179978" y="785396"/>
            <a:ext cx="12012022" cy="4985980"/>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“What you do not wish for yourself, do not to others”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 Confucius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endParaRPr kumimoji="0" lang="en-US" sz="4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7050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349648D0-2F45-4990-BA91-C1932FBD66F0}"/>
              </a:ext>
            </a:extLst>
          </p:cNvPr>
          <p:cNvSpPr/>
          <p:nvPr/>
        </p:nvSpPr>
        <p:spPr>
          <a:xfrm>
            <a:off x="179978" y="785396"/>
            <a:ext cx="12012022" cy="4985980"/>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“By making dharma your main focus, treat others as you treat yourself”</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 Hinduism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endParaRPr kumimoji="0" lang="en-US" sz="4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9579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3" name="Rectangle 12">
            <a:extLst>
              <a:ext uri="{FF2B5EF4-FFF2-40B4-BE49-F238E27FC236}">
                <a16:creationId xmlns:a16="http://schemas.microsoft.com/office/drawing/2014/main" id="{F998D4AF-E18B-46DD-A859-85BB3A7BEEB1}"/>
              </a:ext>
            </a:extLst>
          </p:cNvPr>
          <p:cNvSpPr/>
          <p:nvPr/>
        </p:nvSpPr>
        <p:spPr>
          <a:xfrm>
            <a:off x="179978" y="1090666"/>
            <a:ext cx="12012022" cy="2800767"/>
          </a:xfrm>
          <a:prstGeom prst="rect">
            <a:avLst/>
          </a:prstGeom>
          <a:effectLst>
            <a:glow rad="25400">
              <a:srgbClr val="00B0F0">
                <a:alpha val="97000"/>
              </a:srgb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ea typeface="+mn-ea"/>
                <a:cs typeface="+mn-cs"/>
              </a:rPr>
              <a:t>RELATIONSHIP RULES</a:t>
            </a:r>
            <a:endParaRPr kumimoji="0" lang="en-US" sz="8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27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grpSp>
        <p:nvGrpSpPr>
          <p:cNvPr id="10" name="Group 9">
            <a:extLst>
              <a:ext uri="{FF2B5EF4-FFF2-40B4-BE49-F238E27FC236}">
                <a16:creationId xmlns:a16="http://schemas.microsoft.com/office/drawing/2014/main" id="{4B490531-DBD7-4CED-9FBB-39E4F715592F}"/>
              </a:ext>
            </a:extLst>
          </p:cNvPr>
          <p:cNvGrpSpPr/>
          <p:nvPr/>
        </p:nvGrpSpPr>
        <p:grpSpPr>
          <a:xfrm>
            <a:off x="139232" y="0"/>
            <a:ext cx="12052768" cy="6745056"/>
            <a:chOff x="139232" y="0"/>
            <a:chExt cx="12052768" cy="6745056"/>
          </a:xfrm>
        </p:grpSpPr>
        <p:sp>
          <p:nvSpPr>
            <p:cNvPr id="13" name="Rectangle 12">
              <a:extLst>
                <a:ext uri="{FF2B5EF4-FFF2-40B4-BE49-F238E27FC236}">
                  <a16:creationId xmlns:a16="http://schemas.microsoft.com/office/drawing/2014/main" id="{3CB1854B-89BD-4164-AC2E-7AB5B7A37FDA}"/>
                </a:ext>
              </a:extLst>
            </p:cNvPr>
            <p:cNvSpPr/>
            <p:nvPr/>
          </p:nvSpPr>
          <p:spPr>
            <a:xfrm>
              <a:off x="139232" y="0"/>
              <a:ext cx="5706472"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sng" strike="noStrike" kern="0" cap="none" spc="0" normalizeH="0" baseline="0" noProof="0" dirty="0">
                  <a:ln>
                    <a:noFill/>
                  </a:ln>
                  <a:solidFill>
                    <a:srgbClr val="4472C4">
                      <a:lumMod val="60000"/>
                      <a:lumOff val="40000"/>
                    </a:srgbClr>
                  </a:solidFill>
                  <a:effectLst>
                    <a:glow rad="127000">
                      <a:prstClr val="black"/>
                    </a:glow>
                  </a:effectLst>
                  <a:uLnTx/>
                  <a:uFillTx/>
                  <a:latin typeface="Arial Black" panose="020B0A04020102020204" pitchFamily="34" charset="0"/>
                </a:rPr>
                <a:t>The General Rule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“Do Unto Others as They Have Done Unto You”</a:t>
              </a:r>
              <a:endParaRPr kumimoji="0" lang="en-US" sz="4000" b="0" i="0" u="none" strike="noStrike" kern="0" cap="none" spc="0" normalizeH="0" baseline="0" noProof="0" dirty="0">
                <a:ln>
                  <a:noFill/>
                </a:ln>
                <a:solidFill>
                  <a:prstClr val="black"/>
                </a:solidFill>
                <a:effectLst/>
                <a:uLnTx/>
                <a:uFillTx/>
              </a:endParaRPr>
            </a:p>
          </p:txBody>
        </p:sp>
        <p:sp>
          <p:nvSpPr>
            <p:cNvPr id="14" name="Rectangle 13">
              <a:extLst>
                <a:ext uri="{FF2B5EF4-FFF2-40B4-BE49-F238E27FC236}">
                  <a16:creationId xmlns:a16="http://schemas.microsoft.com/office/drawing/2014/main" id="{0B0BA521-23CF-4FCA-B9EA-9F8D3C717479}"/>
                </a:ext>
              </a:extLst>
            </p:cNvPr>
            <p:cNvSpPr/>
            <p:nvPr/>
          </p:nvSpPr>
          <p:spPr>
            <a:xfrm>
              <a:off x="139232" y="2605461"/>
              <a:ext cx="2928567"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33CC33"/>
                  </a:solidFill>
                  <a:effectLst>
                    <a:glow rad="127000">
                      <a:prstClr val="black"/>
                    </a:glow>
                  </a:effectLst>
                  <a:uLnTx/>
                  <a:uFillTx/>
                  <a:latin typeface="Arial Black" panose="020B0A04020102020204" pitchFamily="34" charset="0"/>
                </a:rPr>
                <a:t>Reactive</a:t>
              </a:r>
              <a:endParaRPr kumimoji="0" lang="en-US" sz="4000" b="0" i="0" u="none" strike="noStrike" kern="0" cap="none" spc="0" normalizeH="0" baseline="0" noProof="0" dirty="0">
                <a:ln>
                  <a:noFill/>
                </a:ln>
                <a:solidFill>
                  <a:srgbClr val="33CC33"/>
                </a:solidFill>
                <a:effectLst/>
                <a:uLnTx/>
                <a:uFillTx/>
              </a:endParaRPr>
            </a:p>
          </p:txBody>
        </p:sp>
        <p:sp>
          <p:nvSpPr>
            <p:cNvPr id="15" name="Rectangle 14">
              <a:extLst>
                <a:ext uri="{FF2B5EF4-FFF2-40B4-BE49-F238E27FC236}">
                  <a16:creationId xmlns:a16="http://schemas.microsoft.com/office/drawing/2014/main" id="{FD500234-FF7A-482B-B991-F047C86258CD}"/>
                </a:ext>
              </a:extLst>
            </p:cNvPr>
            <p:cNvSpPr/>
            <p:nvPr/>
          </p:nvSpPr>
          <p:spPr>
            <a:xfrm>
              <a:off x="139232" y="1220122"/>
              <a:ext cx="173573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00"/>
                  </a:solidFill>
                  <a:effectLst>
                    <a:glow rad="127000">
                      <a:prstClr val="black"/>
                    </a:glow>
                  </a:effectLst>
                  <a:uLnTx/>
                  <a:uFillTx/>
                  <a:latin typeface="Arial Black" panose="020B0A04020102020204" pitchFamily="34" charset="0"/>
                </a:rPr>
                <a:t>They </a:t>
              </a:r>
              <a:endParaRPr kumimoji="0" lang="en-US" sz="1800" b="0" i="0" u="none" strike="noStrike" kern="0" cap="none" spc="0" normalizeH="0" baseline="0" noProof="0" dirty="0">
                <a:ln>
                  <a:noFill/>
                </a:ln>
                <a:solidFill>
                  <a:srgbClr val="FFFF00"/>
                </a:solidFill>
                <a:effectLst/>
                <a:uLnTx/>
                <a:uFillTx/>
              </a:endParaRPr>
            </a:p>
          </p:txBody>
        </p:sp>
        <p:sp>
          <p:nvSpPr>
            <p:cNvPr id="16" name="Rectangle 15">
              <a:extLst>
                <a:ext uri="{FF2B5EF4-FFF2-40B4-BE49-F238E27FC236}">
                  <a16:creationId xmlns:a16="http://schemas.microsoft.com/office/drawing/2014/main" id="{06ECA606-1D93-4441-ACC2-F8F0EE35B764}"/>
                </a:ext>
              </a:extLst>
            </p:cNvPr>
            <p:cNvSpPr/>
            <p:nvPr/>
          </p:nvSpPr>
          <p:spPr>
            <a:xfrm>
              <a:off x="6441176" y="0"/>
              <a:ext cx="5750824"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sng" strike="noStrike" kern="0" cap="none" spc="0" normalizeH="0" baseline="0" noProof="0" dirty="0">
                  <a:ln>
                    <a:noFill/>
                  </a:ln>
                  <a:solidFill>
                    <a:srgbClr val="4472C4">
                      <a:lumMod val="60000"/>
                      <a:lumOff val="40000"/>
                    </a:srgbClr>
                  </a:solidFill>
                  <a:effectLst>
                    <a:glow rad="127000">
                      <a:prstClr val="black"/>
                    </a:glow>
                  </a:effectLst>
                  <a:uLnTx/>
                  <a:uFillTx/>
                  <a:latin typeface="Arial Black" panose="020B0A04020102020204" pitchFamily="34" charset="0"/>
                </a:rPr>
                <a:t>The Golden Rule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“Do Unto Others as You Would Have Them do Unto You”</a:t>
              </a:r>
              <a:endParaRPr kumimoji="0" lang="en-US" sz="4000" b="0" i="0" u="none" strike="noStrike" kern="0" cap="none" spc="0" normalizeH="0" baseline="0" noProof="0" dirty="0">
                <a:ln>
                  <a:noFill/>
                </a:ln>
                <a:solidFill>
                  <a:prstClr val="black"/>
                </a:solidFill>
                <a:effectLst/>
                <a:uLnTx/>
                <a:uFillTx/>
              </a:endParaRPr>
            </a:p>
          </p:txBody>
        </p:sp>
        <p:sp>
          <p:nvSpPr>
            <p:cNvPr id="17" name="Rectangle 16">
              <a:extLst>
                <a:ext uri="{FF2B5EF4-FFF2-40B4-BE49-F238E27FC236}">
                  <a16:creationId xmlns:a16="http://schemas.microsoft.com/office/drawing/2014/main" id="{3780BCD1-EC6C-4CBE-8A11-FD95C7A54735}"/>
                </a:ext>
              </a:extLst>
            </p:cNvPr>
            <p:cNvSpPr/>
            <p:nvPr/>
          </p:nvSpPr>
          <p:spPr>
            <a:xfrm>
              <a:off x="6441176" y="2605461"/>
              <a:ext cx="3485675"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33CC33"/>
                  </a:solidFill>
                  <a:effectLst>
                    <a:glow rad="127000">
                      <a:prstClr val="black"/>
                    </a:glow>
                  </a:effectLst>
                  <a:uLnTx/>
                  <a:uFillTx/>
                  <a:latin typeface="Arial Black" panose="020B0A04020102020204" pitchFamily="34" charset="0"/>
                </a:rPr>
                <a:t>Reflective</a:t>
              </a:r>
              <a:endParaRPr kumimoji="0" lang="en-US" sz="4000" b="0" i="0" u="none" strike="noStrike" kern="0" cap="none" spc="0" normalizeH="0" baseline="0" noProof="0" dirty="0">
                <a:ln>
                  <a:noFill/>
                </a:ln>
                <a:solidFill>
                  <a:srgbClr val="33CC33"/>
                </a:solidFill>
                <a:effectLst/>
                <a:uLnTx/>
                <a:uFillTx/>
              </a:endParaRPr>
            </a:p>
          </p:txBody>
        </p:sp>
        <p:sp>
          <p:nvSpPr>
            <p:cNvPr id="18" name="Rectangle 17">
              <a:extLst>
                <a:ext uri="{FF2B5EF4-FFF2-40B4-BE49-F238E27FC236}">
                  <a16:creationId xmlns:a16="http://schemas.microsoft.com/office/drawing/2014/main" id="{BD650764-3E23-4FF8-B0BC-E79DC157C3CC}"/>
                </a:ext>
              </a:extLst>
            </p:cNvPr>
            <p:cNvSpPr/>
            <p:nvPr/>
          </p:nvSpPr>
          <p:spPr>
            <a:xfrm>
              <a:off x="6424402" y="1220122"/>
              <a:ext cx="1394613"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00"/>
                  </a:solidFill>
                  <a:effectLst>
                    <a:glow rad="127000">
                      <a:prstClr val="black"/>
                    </a:glow>
                  </a:effectLst>
                  <a:uLnTx/>
                  <a:uFillTx/>
                  <a:latin typeface="Arial Black" panose="020B0A04020102020204" pitchFamily="34" charset="0"/>
                </a:rPr>
                <a:t>You</a:t>
              </a: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endParaRPr kumimoji="0" lang="en-US" sz="1800" b="0" i="0" u="none" strike="noStrike" kern="0" cap="none" spc="0" normalizeH="0" baseline="0" noProof="0" dirty="0">
                <a:ln>
                  <a:noFill/>
                </a:ln>
                <a:solidFill>
                  <a:prstClr val="black"/>
                </a:solidFill>
                <a:effectLst/>
                <a:uLnTx/>
                <a:uFillTx/>
              </a:endParaRPr>
            </a:p>
          </p:txBody>
        </p:sp>
        <p:sp>
          <p:nvSpPr>
            <p:cNvPr id="19" name="Rectangle 18">
              <a:extLst>
                <a:ext uri="{FF2B5EF4-FFF2-40B4-BE49-F238E27FC236}">
                  <a16:creationId xmlns:a16="http://schemas.microsoft.com/office/drawing/2014/main" id="{69F0911D-0795-49B5-AE2B-439E9720835C}"/>
                </a:ext>
              </a:extLst>
            </p:cNvPr>
            <p:cNvSpPr/>
            <p:nvPr/>
          </p:nvSpPr>
          <p:spPr>
            <a:xfrm>
              <a:off x="2698671" y="4025982"/>
              <a:ext cx="6941767" cy="19389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sng" strike="noStrike" kern="0" cap="none" spc="0" normalizeH="0" baseline="0" noProof="0" dirty="0">
                  <a:ln>
                    <a:noFill/>
                  </a:ln>
                  <a:solidFill>
                    <a:srgbClr val="4472C4">
                      <a:lumMod val="60000"/>
                      <a:lumOff val="40000"/>
                    </a:srgbClr>
                  </a:solidFill>
                  <a:effectLst>
                    <a:glow rad="127000">
                      <a:prstClr val="black"/>
                    </a:glow>
                  </a:effectLst>
                  <a:uLnTx/>
                  <a:uFillTx/>
                  <a:latin typeface="Arial Black" panose="020B0A04020102020204" pitchFamily="34" charset="0"/>
                </a:rPr>
                <a:t>The Gospel Rule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“Do Unto Others as God Has Done Unto You”</a:t>
              </a:r>
              <a:endParaRPr kumimoji="0" lang="en-US" sz="4000" b="0" i="0" u="none" strike="noStrike" kern="0" cap="none" spc="0" normalizeH="0" baseline="0" noProof="0" dirty="0">
                <a:ln>
                  <a:noFill/>
                </a:ln>
                <a:solidFill>
                  <a:prstClr val="black"/>
                </a:solidFill>
                <a:effectLst/>
                <a:uLnTx/>
                <a:uFillTx/>
              </a:endParaRPr>
            </a:p>
          </p:txBody>
        </p:sp>
        <p:sp>
          <p:nvSpPr>
            <p:cNvPr id="20" name="Rectangle 19">
              <a:extLst>
                <a:ext uri="{FF2B5EF4-FFF2-40B4-BE49-F238E27FC236}">
                  <a16:creationId xmlns:a16="http://schemas.microsoft.com/office/drawing/2014/main" id="{775D745D-C774-41D0-A8C9-CCADD7884F1C}"/>
                </a:ext>
              </a:extLst>
            </p:cNvPr>
            <p:cNvSpPr/>
            <p:nvPr/>
          </p:nvSpPr>
          <p:spPr>
            <a:xfrm>
              <a:off x="2698671" y="6037170"/>
              <a:ext cx="4678098"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33CC33"/>
                  </a:solidFill>
                  <a:effectLst>
                    <a:glow rad="127000">
                      <a:prstClr val="black"/>
                    </a:glow>
                  </a:effectLst>
                  <a:uLnTx/>
                  <a:uFillTx/>
                  <a:latin typeface="Arial Black" panose="020B0A04020102020204" pitchFamily="34" charset="0"/>
                </a:rPr>
                <a:t>Revelational</a:t>
              </a:r>
              <a:endParaRPr kumimoji="0" lang="en-US" sz="4000" b="0" i="0" u="none" strike="noStrike" kern="0" cap="none" spc="0" normalizeH="0" baseline="0" noProof="0" dirty="0">
                <a:ln>
                  <a:noFill/>
                </a:ln>
                <a:solidFill>
                  <a:srgbClr val="33CC33"/>
                </a:solidFill>
                <a:effectLst/>
                <a:uLnTx/>
                <a:uFillTx/>
              </a:endParaRPr>
            </a:p>
          </p:txBody>
        </p:sp>
        <p:sp>
          <p:nvSpPr>
            <p:cNvPr id="21" name="Rectangle 20">
              <a:extLst>
                <a:ext uri="{FF2B5EF4-FFF2-40B4-BE49-F238E27FC236}">
                  <a16:creationId xmlns:a16="http://schemas.microsoft.com/office/drawing/2014/main" id="{A993DBF9-B326-468E-84A3-C23797E08AEB}"/>
                </a:ext>
              </a:extLst>
            </p:cNvPr>
            <p:cNvSpPr/>
            <p:nvPr/>
          </p:nvSpPr>
          <p:spPr>
            <a:xfrm>
              <a:off x="8192420" y="4646285"/>
              <a:ext cx="1467068"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00"/>
                  </a:solidFill>
                  <a:effectLst>
                    <a:glow rad="127000">
                      <a:prstClr val="black"/>
                    </a:glow>
                  </a:effectLst>
                  <a:uLnTx/>
                  <a:uFillTx/>
                  <a:latin typeface="Arial Black" panose="020B0A04020102020204" pitchFamily="34" charset="0"/>
                </a:rPr>
                <a:t>God</a:t>
              </a: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15147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3B8B5C45-0FAB-49A9-A770-0090FBC92115}"/>
              </a:ext>
            </a:extLst>
          </p:cNvPr>
          <p:cNvSpPr/>
          <p:nvPr/>
        </p:nvSpPr>
        <p:spPr>
          <a:xfrm>
            <a:off x="179978" y="937796"/>
            <a:ext cx="12012022" cy="4524315"/>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Beloved, if God so loved us, we also ought to love one another.	   				 	– 1 John 4:11</a:t>
            </a:r>
            <a:endParaRPr kumimoji="0" lang="en-US" sz="7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2388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6" name="Picture 15">
            <a:extLst>
              <a:ext uri="{FF2B5EF4-FFF2-40B4-BE49-F238E27FC236}">
                <a16:creationId xmlns:a16="http://schemas.microsoft.com/office/drawing/2014/main" id="{5FA863F3-73A6-465B-B314-3DDA21BCF955}"/>
              </a:ext>
            </a:extLst>
          </p:cNvPr>
          <p:cNvPicPr>
            <a:picLocks noChangeAspect="1"/>
          </p:cNvPicPr>
          <p:nvPr/>
        </p:nvPicPr>
        <p:blipFill>
          <a:blip r:embed="rId7"/>
          <a:stretch>
            <a:fillRect/>
          </a:stretch>
        </p:blipFill>
        <p:spPr>
          <a:xfrm>
            <a:off x="3404944" y="-4660530"/>
            <a:ext cx="5094162" cy="607854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C2C4789-B80C-4D2F-B630-20273C1811AD}"/>
              </a:ext>
            </a:extLst>
          </p:cNvPr>
          <p:cNvSpPr txBox="1"/>
          <p:nvPr/>
        </p:nvSpPr>
        <p:spPr>
          <a:xfrm>
            <a:off x="1665373" y="777372"/>
            <a:ext cx="8356452" cy="4154984"/>
          </a:xfrm>
          <a:prstGeom prst="rect">
            <a:avLst/>
          </a:prstGeom>
          <a:noFill/>
          <a:ln>
            <a:noFill/>
          </a:ln>
          <a:effectLst>
            <a:glow rad="25400">
              <a:srgbClr val="00B0F0"/>
            </a:glow>
          </a:effectLst>
        </p:spPr>
        <p:txBody>
          <a:bodyPr wrap="square">
            <a:spAutoFit/>
          </a:bodyPr>
          <a:lstStyle/>
          <a:p>
            <a:pPr algn="ctr"/>
            <a:r>
              <a:rPr kumimoji="0" lang="en-US" sz="8800" b="0" i="0" u="none" strike="noStrike" kern="1200" cap="none" spc="0" normalizeH="0" baseline="0" noProof="0" dirty="0">
                <a:ln>
                  <a:noFill/>
                </a:ln>
                <a:solidFill>
                  <a:prstClr val="white"/>
                </a:solidFill>
                <a:effectLst>
                  <a:glow rad="127000">
                    <a:prstClr val="black"/>
                  </a:glow>
                </a:effectLst>
                <a:uLnTx/>
                <a:uFillTx/>
                <a:latin typeface="Arial Black" panose="020B0A04020102020204" pitchFamily="34" charset="0"/>
                <a:ea typeface="+mn-ea"/>
                <a:cs typeface="+mn-cs"/>
              </a:rPr>
              <a:t>Happy Valentine’s Day</a:t>
            </a:r>
            <a:endParaRPr lang="en-US" sz="8800" dirty="0"/>
          </a:p>
        </p:txBody>
      </p:sp>
    </p:spTree>
    <p:extLst>
      <p:ext uri="{BB962C8B-B14F-4D97-AF65-F5344CB8AC3E}">
        <p14:creationId xmlns:p14="http://schemas.microsoft.com/office/powerpoint/2010/main" val="24056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3E885888-0FFB-43F5-A0E9-8CAF14566A3C}"/>
              </a:ext>
            </a:extLst>
          </p:cNvPr>
          <p:cNvSpPr/>
          <p:nvPr/>
        </p:nvSpPr>
        <p:spPr>
          <a:xfrm>
            <a:off x="179978" y="231944"/>
            <a:ext cx="12012022" cy="5632311"/>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For God so loved the world, that he gave his only Son, that whoever believes in him should not perish but have eternal life.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 John 3:16</a:t>
            </a:r>
            <a:endParaRPr kumimoji="0" lang="en-US" sz="6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3680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17F4DC27-C941-4AC2-BBF5-46A2B582B154}"/>
              </a:ext>
            </a:extLst>
          </p:cNvPr>
          <p:cNvSpPr/>
          <p:nvPr/>
        </p:nvSpPr>
        <p:spPr>
          <a:xfrm>
            <a:off x="179978" y="231944"/>
            <a:ext cx="12012022" cy="6186309"/>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By this we know love, that he laid down his life for us, and we ought to lay down our lives for the brothers.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 1 John 3:16</a:t>
            </a:r>
            <a:endParaRPr kumimoji="0" lang="en-US" sz="6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278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3E7700-85AA-49E4-9F01-AE5E4D3D8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100" y="-39922"/>
            <a:ext cx="5257800" cy="2277496"/>
          </a:xfrm>
          <a:prstGeom prst="rect">
            <a:avLst/>
          </a:prstGeom>
        </p:spPr>
      </p:pic>
      <p:sp>
        <p:nvSpPr>
          <p:cNvPr id="2" name="Rectangle 1">
            <a:extLst>
              <a:ext uri="{FF2B5EF4-FFF2-40B4-BE49-F238E27FC236}">
                <a16:creationId xmlns:a16="http://schemas.microsoft.com/office/drawing/2014/main" id="{FDFAE59F-A25D-4586-AE05-98A715748230}"/>
              </a:ext>
            </a:extLst>
          </p:cNvPr>
          <p:cNvSpPr/>
          <p:nvPr/>
        </p:nvSpPr>
        <p:spPr>
          <a:xfrm>
            <a:off x="457200" y="6050525"/>
            <a:ext cx="2332177" cy="369332"/>
          </a:xfrm>
          <a:prstGeom prst="rect">
            <a:avLst/>
          </a:prstGeom>
        </p:spPr>
        <p:txBody>
          <a:bodyPr wrap="none">
            <a:spAutoFit/>
          </a:bodyPr>
          <a:lstStyle/>
          <a:p>
            <a:pPr marL="0" marR="0" lvl="0" indent="0" algn="l" defTabSz="914309"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a:ea typeface="+mn-ea"/>
                <a:cs typeface="+mn-cs"/>
              </a:rPr>
              <a:t>Sermon – Allen Wright</a:t>
            </a:r>
          </a:p>
        </p:txBody>
      </p:sp>
      <p:pic>
        <p:nvPicPr>
          <p:cNvPr id="5" name="3-minute_timer.wmv">
            <a:hlinkClick r:id="" action="ppaction://media"/>
            <a:extLst>
              <a:ext uri="{FF2B5EF4-FFF2-40B4-BE49-F238E27FC236}">
                <a16:creationId xmlns:a16="http://schemas.microsoft.com/office/drawing/2014/main" id="{FEC37824-1E4B-4350-A209-7E08567EBA5D}"/>
              </a:ext>
            </a:extLst>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3600450" y="3839565"/>
            <a:ext cx="4991100" cy="2798748"/>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pic>
      <p:sp>
        <p:nvSpPr>
          <p:cNvPr id="6" name="Rectangle 3">
            <a:extLst>
              <a:ext uri="{FF2B5EF4-FFF2-40B4-BE49-F238E27FC236}">
                <a16:creationId xmlns:a16="http://schemas.microsoft.com/office/drawing/2014/main" id="{C77B7967-D75D-4B72-BAED-1BB78C9227B0}"/>
              </a:ext>
            </a:extLst>
          </p:cNvPr>
          <p:cNvSpPr>
            <a:spLocks noChangeArrowheads="1"/>
          </p:cNvSpPr>
          <p:nvPr/>
        </p:nvSpPr>
        <p:spPr bwMode="auto">
          <a:xfrm>
            <a:off x="2362200" y="2590800"/>
            <a:ext cx="7467600" cy="990600"/>
          </a:xfrm>
          <a:prstGeom prst="rect">
            <a:avLst/>
          </a:prstGeom>
          <a:noFill/>
          <a:ln>
            <a:noFill/>
          </a:ln>
          <a:effectLst>
            <a:outerShdw dist="35921" dir="2700000" algn="ctr" rotWithShape="0">
              <a:srgbClr val="2C2C8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309" rtl="0" eaLnBrk="1" fontAlgn="auto" latinLnBrk="0" hangingPunct="1">
              <a:lnSpc>
                <a:spcPct val="90000"/>
              </a:lnSpc>
              <a:spcBef>
                <a:spcPts val="0"/>
              </a:spcBef>
              <a:spcAft>
                <a:spcPts val="0"/>
              </a:spcAft>
              <a:buClrTx/>
              <a:buSzTx/>
              <a:buFontTx/>
              <a:buNone/>
              <a:tabLst/>
              <a:defRPr/>
            </a:pPr>
            <a:r>
              <a:rPr lang="en-US" altLang="en-US" sz="6000" b="1" dirty="0">
                <a:solidFill>
                  <a:srgbClr val="FFFFFF"/>
                </a:solidFill>
                <a:effectLst>
                  <a:outerShdw blurRad="50800" dist="50800" dir="5400000" algn="ctr" rotWithShape="0">
                    <a:srgbClr val="000000"/>
                  </a:outerShdw>
                </a:effectLst>
                <a:latin typeface="Arial Narrow" panose="020B0606020202030204" pitchFamily="34" charset="0"/>
                <a:sym typeface="Wingdings" pitchFamily="2" charset="2"/>
              </a:rPr>
              <a:t>Class</a:t>
            </a:r>
            <a:r>
              <a:rPr kumimoji="0" lang="en-US" altLang="en-US" sz="6000" b="1" i="0" u="none" strike="noStrike" kern="1200" cap="none" spc="0" normalizeH="0" baseline="0" noProof="0" dirty="0">
                <a:ln>
                  <a:noFill/>
                </a:ln>
                <a:solidFill>
                  <a:srgbClr val="FFFFFF"/>
                </a:solidFill>
                <a:effectLst>
                  <a:outerShdw blurRad="50800" dist="50800" dir="5400000" algn="ctr" rotWithShape="0">
                    <a:srgbClr val="000000"/>
                  </a:outerShdw>
                </a:effectLst>
                <a:uLnTx/>
                <a:uFillTx/>
                <a:latin typeface="Arial Narrow" panose="020B0606020202030204" pitchFamily="34" charset="0"/>
                <a:ea typeface="+mn-ea"/>
                <a:cs typeface="+mn-cs"/>
                <a:sym typeface="Wingdings" pitchFamily="2" charset="2"/>
              </a:rPr>
              <a:t> Will Begin In</a:t>
            </a:r>
            <a:endParaRPr kumimoji="0" lang="en-US" altLang="en-US" sz="6000" b="1" i="0" u="none" strike="noStrike" kern="1200" cap="none" spc="0" normalizeH="0" baseline="0" noProof="0" dirty="0">
              <a:ln>
                <a:noFill/>
              </a:ln>
              <a:solidFill>
                <a:srgbClr val="FFFFFF"/>
              </a:solidFill>
              <a:effectLst>
                <a:outerShdw blurRad="50800" dist="50800" dir="5400000" algn="ctr" rotWithShape="0">
                  <a:srgbClr val="000000"/>
                </a:outerShdw>
              </a:effectLst>
              <a:uLnTx/>
              <a:uFillTx/>
              <a:latin typeface="Arial Narrow" panose="020B0606020202030204" pitchFamily="34" charset="0"/>
              <a:ea typeface="+mn-ea"/>
              <a:cs typeface="+mn-cs"/>
            </a:endParaRPr>
          </a:p>
        </p:txBody>
      </p:sp>
      <p:sp>
        <p:nvSpPr>
          <p:cNvPr id="7" name="Rectangle 6">
            <a:extLst>
              <a:ext uri="{FF2B5EF4-FFF2-40B4-BE49-F238E27FC236}">
                <a16:creationId xmlns:a16="http://schemas.microsoft.com/office/drawing/2014/main" id="{17478B94-0CC3-4B59-B79D-1F2FB68111AF}"/>
              </a:ext>
            </a:extLst>
          </p:cNvPr>
          <p:cNvSpPr/>
          <p:nvPr/>
        </p:nvSpPr>
        <p:spPr>
          <a:xfrm>
            <a:off x="0" y="1917136"/>
            <a:ext cx="12012022" cy="830997"/>
          </a:xfrm>
          <a:prstGeom prst="rect">
            <a:avLst/>
          </a:prstGeom>
          <a:effectLst>
            <a:glow rad="25400">
              <a:srgbClr val="00B0F0">
                <a:alpha val="97000"/>
              </a:srgb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RELATIONSHIP RULES</a:t>
            </a:r>
            <a:endParaRPr kumimoji="0" lang="en-US" sz="4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1776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00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spTree>
    <p:extLst>
      <p:ext uri="{BB962C8B-B14F-4D97-AF65-F5344CB8AC3E}">
        <p14:creationId xmlns:p14="http://schemas.microsoft.com/office/powerpoint/2010/main" val="2690173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8" name="Rectangle 7">
            <a:extLst>
              <a:ext uri="{FF2B5EF4-FFF2-40B4-BE49-F238E27FC236}">
                <a16:creationId xmlns:a16="http://schemas.microsoft.com/office/drawing/2014/main" id="{6C8AA9D7-09DC-402F-B761-3E4BABBA70C5}"/>
              </a:ext>
            </a:extLst>
          </p:cNvPr>
          <p:cNvSpPr/>
          <p:nvPr/>
        </p:nvSpPr>
        <p:spPr>
          <a:xfrm>
            <a:off x="179978" y="520702"/>
            <a:ext cx="12012022" cy="5909310"/>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In this is love, not that we have loved God but that he loved us and sent his Son to be the propitiation for our sins. Beloved, if God so loved us, we also ought to love one another.						– 1 John 4:10,11</a:t>
            </a:r>
            <a:endParaRPr kumimoji="0" lang="en-US" sz="5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2147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7" name="Rectangle 6">
            <a:extLst>
              <a:ext uri="{FF2B5EF4-FFF2-40B4-BE49-F238E27FC236}">
                <a16:creationId xmlns:a16="http://schemas.microsoft.com/office/drawing/2014/main" id="{13D6E2E8-9C09-46AE-951B-D99904C8CACF}"/>
              </a:ext>
            </a:extLst>
          </p:cNvPr>
          <p:cNvSpPr/>
          <p:nvPr/>
        </p:nvSpPr>
        <p:spPr>
          <a:xfrm>
            <a:off x="179978" y="520702"/>
            <a:ext cx="12012022" cy="6186309"/>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We love because he first loved us. If anyone says, “I love God,” and hates his brother, he is a liar; for he who does not love his brother whom he has seen cannot love God whom he has not seen.  And this commandment we have from him: whoever loves God must also love his brother.											– 1 John 4:19-21</a:t>
            </a:r>
            <a:endParaRPr kumimoji="0" lang="en-US" sz="4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1401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7" name="Rectangle 6">
            <a:extLst>
              <a:ext uri="{FF2B5EF4-FFF2-40B4-BE49-F238E27FC236}">
                <a16:creationId xmlns:a16="http://schemas.microsoft.com/office/drawing/2014/main" id="{F10E6378-045D-42C2-9059-58CA88FB8788}"/>
              </a:ext>
            </a:extLst>
          </p:cNvPr>
          <p:cNvSpPr/>
          <p:nvPr/>
        </p:nvSpPr>
        <p:spPr>
          <a:xfrm>
            <a:off x="179978" y="1351508"/>
            <a:ext cx="12012022" cy="4154984"/>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Anyone who does not love does not know God, because God is love.								– 1 John 4:8</a:t>
            </a:r>
            <a:endParaRPr kumimoji="0" lang="en-US" sz="6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9716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7" name="Rectangle 6">
            <a:extLst>
              <a:ext uri="{FF2B5EF4-FFF2-40B4-BE49-F238E27FC236}">
                <a16:creationId xmlns:a16="http://schemas.microsoft.com/office/drawing/2014/main" id="{3B4A8575-12F4-443A-BB09-81742C3E6393}"/>
              </a:ext>
            </a:extLst>
          </p:cNvPr>
          <p:cNvSpPr/>
          <p:nvPr/>
        </p:nvSpPr>
        <p:spPr>
          <a:xfrm>
            <a:off x="1455420" y="541015"/>
            <a:ext cx="10327871" cy="5509200"/>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Love is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a choice,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a decision,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a commitment		</a:t>
            </a:r>
            <a:endParaRPr kumimoji="0" lang="en-US" sz="8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820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7" name="Rectangle 6">
            <a:extLst>
              <a:ext uri="{FF2B5EF4-FFF2-40B4-BE49-F238E27FC236}">
                <a16:creationId xmlns:a16="http://schemas.microsoft.com/office/drawing/2014/main" id="{57C91DAF-9CB6-47FB-B47F-9D354F2A9F46}"/>
              </a:ext>
            </a:extLst>
          </p:cNvPr>
          <p:cNvSpPr/>
          <p:nvPr/>
        </p:nvSpPr>
        <p:spPr>
          <a:xfrm>
            <a:off x="855388" y="305068"/>
            <a:ext cx="11229240" cy="6247864"/>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Love is an unconditional commitment to the best interest of another.</a:t>
            </a:r>
          </a:p>
        </p:txBody>
      </p:sp>
    </p:spTree>
    <p:extLst>
      <p:ext uri="{BB962C8B-B14F-4D97-AF65-F5344CB8AC3E}">
        <p14:creationId xmlns:p14="http://schemas.microsoft.com/office/powerpoint/2010/main" val="41007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7" name="Rectangle 6">
            <a:extLst>
              <a:ext uri="{FF2B5EF4-FFF2-40B4-BE49-F238E27FC236}">
                <a16:creationId xmlns:a16="http://schemas.microsoft.com/office/drawing/2014/main" id="{1B4FF667-79CC-4886-A0B3-CAE438D95D76}"/>
              </a:ext>
            </a:extLst>
          </p:cNvPr>
          <p:cNvSpPr/>
          <p:nvPr/>
        </p:nvSpPr>
        <p:spPr>
          <a:xfrm>
            <a:off x="862146" y="541015"/>
            <a:ext cx="10179758" cy="5509200"/>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God loves in covenant not necessarily in sentiment.</a:t>
            </a:r>
            <a:r>
              <a:rPr kumimoji="0" lang="en-US" sz="54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endParaRPr kumimoji="0" lang="en-US" sz="4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756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pic>
        <p:nvPicPr>
          <p:cNvPr id="2" name="Picture 1">
            <a:extLst>
              <a:ext uri="{FF2B5EF4-FFF2-40B4-BE49-F238E27FC236}">
                <a16:creationId xmlns:a16="http://schemas.microsoft.com/office/drawing/2014/main" id="{1044773D-66C6-4285-BF07-156953840B8F}"/>
              </a:ext>
            </a:extLst>
          </p:cNvPr>
          <p:cNvPicPr>
            <a:picLocks noChangeAspect="1"/>
          </p:cNvPicPr>
          <p:nvPr/>
        </p:nvPicPr>
        <p:blipFill>
          <a:blip r:embed="rId8"/>
          <a:stretch>
            <a:fillRect/>
          </a:stretch>
        </p:blipFill>
        <p:spPr>
          <a:xfrm>
            <a:off x="1545923" y="0"/>
            <a:ext cx="9100153" cy="6858000"/>
          </a:xfrm>
          <a:prstGeom prst="rect">
            <a:avLst/>
          </a:prstGeom>
        </p:spPr>
      </p:pic>
    </p:spTree>
    <p:extLst>
      <p:ext uri="{BB962C8B-B14F-4D97-AF65-F5344CB8AC3E}">
        <p14:creationId xmlns:p14="http://schemas.microsoft.com/office/powerpoint/2010/main" val="141322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3AA23C32-6E1E-404E-AB70-1A9B3B426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4" y="1569721"/>
            <a:ext cx="12471208" cy="3611880"/>
          </a:xfrm>
          <a:prstGeom prst="rect">
            <a:avLst/>
          </a:prstGeom>
        </p:spPr>
      </p:pic>
      <p:sp>
        <p:nvSpPr>
          <p:cNvPr id="10" name="Rectangle 9">
            <a:extLst>
              <a:ext uri="{FF2B5EF4-FFF2-40B4-BE49-F238E27FC236}">
                <a16:creationId xmlns:a16="http://schemas.microsoft.com/office/drawing/2014/main" id="{47D2423F-D22D-4DC5-96AE-C0B883AA5666}"/>
              </a:ext>
            </a:extLst>
          </p:cNvPr>
          <p:cNvSpPr/>
          <p:nvPr/>
        </p:nvSpPr>
        <p:spPr>
          <a:xfrm>
            <a:off x="3688080" y="3230880"/>
            <a:ext cx="670560" cy="6553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3741D3-358D-41F0-9E9C-244807A7220E}"/>
              </a:ext>
            </a:extLst>
          </p:cNvPr>
          <p:cNvSpPr/>
          <p:nvPr/>
        </p:nvSpPr>
        <p:spPr>
          <a:xfrm>
            <a:off x="6529388" y="3686175"/>
            <a:ext cx="670560" cy="500063"/>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F32791-2C37-49CE-A393-FB553B8C5385}"/>
              </a:ext>
            </a:extLst>
          </p:cNvPr>
          <p:cNvSpPr/>
          <p:nvPr/>
        </p:nvSpPr>
        <p:spPr>
          <a:xfrm>
            <a:off x="10229850" y="3429000"/>
            <a:ext cx="471488" cy="50006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CE05A9-D5F4-4BDD-9D1F-9C58F9B07567}"/>
              </a:ext>
            </a:extLst>
          </p:cNvPr>
          <p:cNvSpPr txBox="1"/>
          <p:nvPr/>
        </p:nvSpPr>
        <p:spPr>
          <a:xfrm>
            <a:off x="1621291" y="3263532"/>
            <a:ext cx="2979738" cy="830997"/>
          </a:xfrm>
          <a:prstGeom prst="rect">
            <a:avLst/>
          </a:prstGeom>
          <a:noFill/>
        </p:spPr>
        <p:txBody>
          <a:bodyPr wrap="square" rtlCol="0">
            <a:spAutoFit/>
          </a:bodyPr>
          <a:lstStyle/>
          <a:p>
            <a:r>
              <a:rPr lang="en-US" sz="4800" dirty="0">
                <a:ln>
                  <a:solidFill>
                    <a:srgbClr val="000000"/>
                  </a:solidFill>
                </a:ln>
                <a:latin typeface="Arial Black" panose="020B0A04020102020204" pitchFamily="34" charset="0"/>
              </a:rPr>
              <a:t>MIND</a:t>
            </a:r>
          </a:p>
        </p:txBody>
      </p:sp>
      <p:sp>
        <p:nvSpPr>
          <p:cNvPr id="14" name="TextBox 13">
            <a:extLst>
              <a:ext uri="{FF2B5EF4-FFF2-40B4-BE49-F238E27FC236}">
                <a16:creationId xmlns:a16="http://schemas.microsoft.com/office/drawing/2014/main" id="{94B6C22C-F9D1-4CC0-BDA8-877D2F16A035}"/>
              </a:ext>
            </a:extLst>
          </p:cNvPr>
          <p:cNvSpPr txBox="1"/>
          <p:nvPr/>
        </p:nvSpPr>
        <p:spPr>
          <a:xfrm>
            <a:off x="5710079" y="3263532"/>
            <a:ext cx="2979738" cy="1077218"/>
          </a:xfrm>
          <a:prstGeom prst="rect">
            <a:avLst/>
          </a:prstGeom>
          <a:noFill/>
        </p:spPr>
        <p:txBody>
          <a:bodyPr wrap="square" rtlCol="0">
            <a:spAutoFit/>
          </a:bodyPr>
          <a:lstStyle/>
          <a:p>
            <a:r>
              <a:rPr lang="en-US" sz="3200" dirty="0">
                <a:ln>
                  <a:solidFill>
                    <a:srgbClr val="000000"/>
                  </a:solidFill>
                </a:ln>
                <a:latin typeface="Arial Black" panose="020B0A04020102020204" pitchFamily="34" charset="0"/>
              </a:rPr>
              <a:t>CHOICES/</a:t>
            </a:r>
          </a:p>
          <a:p>
            <a:r>
              <a:rPr lang="en-US" sz="3200" dirty="0">
                <a:ln>
                  <a:solidFill>
                    <a:srgbClr val="000000"/>
                  </a:solidFill>
                </a:ln>
                <a:latin typeface="Arial Black" panose="020B0A04020102020204" pitchFamily="34" charset="0"/>
              </a:rPr>
              <a:t>DECISIONS</a:t>
            </a:r>
          </a:p>
        </p:txBody>
      </p:sp>
      <p:sp>
        <p:nvSpPr>
          <p:cNvPr id="15" name="TextBox 14">
            <a:extLst>
              <a:ext uri="{FF2B5EF4-FFF2-40B4-BE49-F238E27FC236}">
                <a16:creationId xmlns:a16="http://schemas.microsoft.com/office/drawing/2014/main" id="{FF4DAA0E-F727-4A80-A017-9DE8F0E4F537}"/>
              </a:ext>
            </a:extLst>
          </p:cNvPr>
          <p:cNvSpPr txBox="1"/>
          <p:nvPr/>
        </p:nvSpPr>
        <p:spPr>
          <a:xfrm>
            <a:off x="8977086" y="3524939"/>
            <a:ext cx="2830286" cy="646331"/>
          </a:xfrm>
          <a:prstGeom prst="rect">
            <a:avLst/>
          </a:prstGeom>
          <a:noFill/>
        </p:spPr>
        <p:txBody>
          <a:bodyPr wrap="square" rtlCol="0">
            <a:spAutoFit/>
          </a:bodyPr>
          <a:lstStyle/>
          <a:p>
            <a:r>
              <a:rPr lang="en-US" sz="3600" dirty="0">
                <a:ln>
                  <a:solidFill>
                    <a:srgbClr val="000000"/>
                  </a:solidFill>
                </a:ln>
                <a:latin typeface="Arial Black" panose="020B0A04020102020204" pitchFamily="34" charset="0"/>
              </a:rPr>
              <a:t>FEELINGS</a:t>
            </a:r>
          </a:p>
        </p:txBody>
      </p:sp>
    </p:spTree>
    <p:extLst>
      <p:ext uri="{BB962C8B-B14F-4D97-AF65-F5344CB8AC3E}">
        <p14:creationId xmlns:p14="http://schemas.microsoft.com/office/powerpoint/2010/main" val="259752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8" name="Rectangle 7">
            <a:extLst>
              <a:ext uri="{FF2B5EF4-FFF2-40B4-BE49-F238E27FC236}">
                <a16:creationId xmlns:a16="http://schemas.microsoft.com/office/drawing/2014/main" id="{27CF7B61-7114-453D-9C5E-B7CF6A1DA489}"/>
              </a:ext>
            </a:extLst>
          </p:cNvPr>
          <p:cNvSpPr/>
          <p:nvPr/>
        </p:nvSpPr>
        <p:spPr>
          <a:xfrm>
            <a:off x="179978" y="400385"/>
            <a:ext cx="12012022" cy="4555093"/>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We Know What Love is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6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r>
              <a:rPr kumimoji="0" lang="en-US" sz="55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Q. Who loves you the most?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5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55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Q. How do you know?</a:t>
            </a:r>
            <a:endParaRPr kumimoji="0" lang="en-US" sz="5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3722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6" name="Picture 5">
            <a:extLst>
              <a:ext uri="{FF2B5EF4-FFF2-40B4-BE49-F238E27FC236}">
                <a16:creationId xmlns:a16="http://schemas.microsoft.com/office/drawing/2014/main" id="{5FA863F3-73A6-465B-B314-3DDA21BCF955}"/>
              </a:ext>
            </a:extLst>
          </p:cNvPr>
          <p:cNvPicPr>
            <a:picLocks noChangeAspect="1"/>
          </p:cNvPicPr>
          <p:nvPr/>
        </p:nvPicPr>
        <p:blipFill>
          <a:blip r:embed="rId7"/>
          <a:stretch>
            <a:fillRect/>
          </a:stretch>
        </p:blipFill>
        <p:spPr>
          <a:xfrm>
            <a:off x="3404944" y="-4660530"/>
            <a:ext cx="5094162" cy="607854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CEF37E2-4B85-450B-A3D7-B268812D7470}"/>
              </a:ext>
            </a:extLst>
          </p:cNvPr>
          <p:cNvSpPr/>
          <p:nvPr/>
        </p:nvSpPr>
        <p:spPr>
          <a:xfrm>
            <a:off x="179978" y="1090666"/>
            <a:ext cx="12012022" cy="2800767"/>
          </a:xfrm>
          <a:prstGeom prst="rect">
            <a:avLst/>
          </a:prstGeom>
          <a:effectLst>
            <a:glow rad="25400">
              <a:srgbClr val="00B0F0">
                <a:alpha val="97000"/>
              </a:srgb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RELATIONSHIP RULES</a:t>
            </a:r>
            <a:endParaRPr kumimoji="0" lang="en-US" sz="8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615093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1474">
            <a:off x="3506201" y="1821916"/>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0975">
            <a:off x="4020620" y="1853666"/>
            <a:ext cx="4401016" cy="4381500"/>
          </a:xfrm>
          <a:prstGeom prst="rect">
            <a:avLst/>
          </a:prstGeom>
        </p:spPr>
      </p:pic>
      <p:pic>
        <p:nvPicPr>
          <p:cNvPr id="6" name="Picture 5">
            <a:extLst>
              <a:ext uri="{FF2B5EF4-FFF2-40B4-BE49-F238E27FC236}">
                <a16:creationId xmlns:a16="http://schemas.microsoft.com/office/drawing/2014/main" id="{E2463AE4-B866-4C62-9797-C8914C844A5A}"/>
              </a:ext>
            </a:extLst>
          </p:cNvPr>
          <p:cNvPicPr>
            <a:picLocks noChangeAspect="1"/>
          </p:cNvPicPr>
          <p:nvPr/>
        </p:nvPicPr>
        <p:blipFill>
          <a:blip r:embed="rId6"/>
          <a:stretch>
            <a:fillRect/>
          </a:stretch>
        </p:blipFill>
        <p:spPr>
          <a:xfrm>
            <a:off x="3404944" y="-232901"/>
            <a:ext cx="5094162" cy="6078540"/>
          </a:xfrm>
          <a:prstGeom prst="rect">
            <a:avLst/>
          </a:prstGeom>
        </p:spPr>
      </p:pic>
      <p:pic>
        <p:nvPicPr>
          <p:cNvPr id="2" name="Picture 1">
            <a:extLst>
              <a:ext uri="{FF2B5EF4-FFF2-40B4-BE49-F238E27FC236}">
                <a16:creationId xmlns:a16="http://schemas.microsoft.com/office/drawing/2014/main" id="{67629FB5-1679-4A72-B85E-634D30DABD78}"/>
              </a:ext>
            </a:extLst>
          </p:cNvPr>
          <p:cNvPicPr>
            <a:picLocks noChangeAspect="1"/>
          </p:cNvPicPr>
          <p:nvPr/>
        </p:nvPicPr>
        <p:blipFill>
          <a:blip r:embed="rId7"/>
          <a:stretch>
            <a:fillRect/>
          </a:stretch>
        </p:blipFill>
        <p:spPr>
          <a:xfrm>
            <a:off x="0" y="1"/>
            <a:ext cx="12192000" cy="6857999"/>
          </a:xfrm>
          <a:prstGeom prst="rect">
            <a:avLst/>
          </a:prstGeom>
        </p:spPr>
      </p:pic>
      <p:sp>
        <p:nvSpPr>
          <p:cNvPr id="7" name="Rectangle 6">
            <a:extLst>
              <a:ext uri="{FF2B5EF4-FFF2-40B4-BE49-F238E27FC236}">
                <a16:creationId xmlns:a16="http://schemas.microsoft.com/office/drawing/2014/main" id="{4544889E-F953-4D88-8697-EB9A37B69A13}"/>
              </a:ext>
            </a:extLst>
          </p:cNvPr>
          <p:cNvSpPr/>
          <p:nvPr/>
        </p:nvSpPr>
        <p:spPr>
          <a:xfrm>
            <a:off x="89989" y="2656953"/>
            <a:ext cx="12012022" cy="1323439"/>
          </a:xfrm>
          <a:prstGeom prst="rect">
            <a:avLst/>
          </a:prstGeom>
          <a:effectLst>
            <a:glow rad="25400">
              <a:srgbClr val="00B0F0"/>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LOVE is NORMAL</a:t>
            </a:r>
            <a:endParaRPr kumimoji="0" lang="en-US" sz="8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3135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grpSp>
        <p:nvGrpSpPr>
          <p:cNvPr id="10" name="Group 9">
            <a:extLst>
              <a:ext uri="{FF2B5EF4-FFF2-40B4-BE49-F238E27FC236}">
                <a16:creationId xmlns:a16="http://schemas.microsoft.com/office/drawing/2014/main" id="{7623C181-EC84-44F2-B055-04B91D3ECCDF}"/>
              </a:ext>
            </a:extLst>
          </p:cNvPr>
          <p:cNvGrpSpPr/>
          <p:nvPr/>
        </p:nvGrpSpPr>
        <p:grpSpPr>
          <a:xfrm>
            <a:off x="139232" y="0"/>
            <a:ext cx="5706472" cy="3313347"/>
            <a:chOff x="139232" y="0"/>
            <a:chExt cx="5706472" cy="3313347"/>
          </a:xfrm>
        </p:grpSpPr>
        <p:sp>
          <p:nvSpPr>
            <p:cNvPr id="14" name="Rectangle 13">
              <a:extLst>
                <a:ext uri="{FF2B5EF4-FFF2-40B4-BE49-F238E27FC236}">
                  <a16:creationId xmlns:a16="http://schemas.microsoft.com/office/drawing/2014/main" id="{7DE605FC-CEA0-44CA-8363-B7E54C793230}"/>
                </a:ext>
              </a:extLst>
            </p:cNvPr>
            <p:cNvSpPr/>
            <p:nvPr/>
          </p:nvSpPr>
          <p:spPr>
            <a:xfrm>
              <a:off x="139232" y="0"/>
              <a:ext cx="5706472"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sng" strike="noStrike" kern="0" cap="none" spc="0" normalizeH="0" baseline="0" noProof="0" dirty="0">
                  <a:ln>
                    <a:noFill/>
                  </a:ln>
                  <a:solidFill>
                    <a:srgbClr val="4472C4">
                      <a:lumMod val="60000"/>
                      <a:lumOff val="40000"/>
                    </a:srgbClr>
                  </a:solidFill>
                  <a:effectLst>
                    <a:glow rad="127000">
                      <a:prstClr val="black"/>
                    </a:glow>
                  </a:effectLst>
                  <a:uLnTx/>
                  <a:uFillTx/>
                  <a:latin typeface="Arial Black" panose="020B0A04020102020204" pitchFamily="34" charset="0"/>
                </a:rPr>
                <a:t>The General Rule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“Do Unto Others as They Have Done Unto You”</a:t>
              </a:r>
              <a:endParaRPr kumimoji="0" lang="en-US" sz="4000" b="0" i="0" u="none" strike="noStrike" kern="0" cap="none" spc="0" normalizeH="0" baseline="0" noProof="0" dirty="0">
                <a:ln>
                  <a:noFill/>
                </a:ln>
                <a:solidFill>
                  <a:prstClr val="black"/>
                </a:solidFill>
                <a:effectLst/>
                <a:uLnTx/>
                <a:uFillTx/>
              </a:endParaRPr>
            </a:p>
          </p:txBody>
        </p:sp>
        <p:sp>
          <p:nvSpPr>
            <p:cNvPr id="15" name="Rectangle 14">
              <a:extLst>
                <a:ext uri="{FF2B5EF4-FFF2-40B4-BE49-F238E27FC236}">
                  <a16:creationId xmlns:a16="http://schemas.microsoft.com/office/drawing/2014/main" id="{F8039491-7A13-4E05-8C39-7B5E7A5C4999}"/>
                </a:ext>
              </a:extLst>
            </p:cNvPr>
            <p:cNvSpPr/>
            <p:nvPr/>
          </p:nvSpPr>
          <p:spPr>
            <a:xfrm>
              <a:off x="139232" y="2605461"/>
              <a:ext cx="2928567"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33CC33"/>
                  </a:solidFill>
                  <a:effectLst>
                    <a:glow rad="127000">
                      <a:prstClr val="black"/>
                    </a:glow>
                  </a:effectLst>
                  <a:uLnTx/>
                  <a:uFillTx/>
                  <a:latin typeface="Arial Black" panose="020B0A04020102020204" pitchFamily="34" charset="0"/>
                </a:rPr>
                <a:t>Reactive</a:t>
              </a:r>
              <a:endParaRPr kumimoji="0" lang="en-US" sz="4000" b="0" i="0" u="none" strike="noStrike" kern="0" cap="none" spc="0" normalizeH="0" baseline="0" noProof="0" dirty="0">
                <a:ln>
                  <a:noFill/>
                </a:ln>
                <a:solidFill>
                  <a:srgbClr val="33CC33"/>
                </a:solidFill>
                <a:effectLst/>
                <a:uLnTx/>
                <a:uFillTx/>
              </a:endParaRPr>
            </a:p>
          </p:txBody>
        </p:sp>
        <p:sp>
          <p:nvSpPr>
            <p:cNvPr id="16" name="Rectangle 15">
              <a:extLst>
                <a:ext uri="{FF2B5EF4-FFF2-40B4-BE49-F238E27FC236}">
                  <a16:creationId xmlns:a16="http://schemas.microsoft.com/office/drawing/2014/main" id="{D897BBDE-78A3-443C-B026-1BFD2CD5F378}"/>
                </a:ext>
              </a:extLst>
            </p:cNvPr>
            <p:cNvSpPr/>
            <p:nvPr/>
          </p:nvSpPr>
          <p:spPr>
            <a:xfrm>
              <a:off x="139232" y="1220122"/>
              <a:ext cx="173573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00"/>
                  </a:solidFill>
                  <a:effectLst>
                    <a:glow rad="127000">
                      <a:prstClr val="black"/>
                    </a:glow>
                  </a:effectLst>
                  <a:uLnTx/>
                  <a:uFillTx/>
                  <a:latin typeface="Arial Black" panose="020B0A04020102020204" pitchFamily="34" charset="0"/>
                </a:rPr>
                <a:t>They </a:t>
              </a:r>
              <a:endParaRPr kumimoji="0" lang="en-US" sz="1800" b="0" i="0" u="none" strike="noStrike" kern="0" cap="none" spc="0" normalizeH="0" baseline="0" noProof="0" dirty="0">
                <a:ln>
                  <a:noFill/>
                </a:ln>
                <a:solidFill>
                  <a:srgbClr val="FFFF00"/>
                </a:solidFill>
                <a:effectLst/>
                <a:uLnTx/>
                <a:uFillTx/>
              </a:endParaRPr>
            </a:p>
          </p:txBody>
        </p:sp>
      </p:grpSp>
    </p:spTree>
    <p:extLst>
      <p:ext uri="{BB962C8B-B14F-4D97-AF65-F5344CB8AC3E}">
        <p14:creationId xmlns:p14="http://schemas.microsoft.com/office/powerpoint/2010/main" val="24051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03B92585-6B82-400F-BC2F-E5808095B5C1}"/>
              </a:ext>
            </a:extLst>
          </p:cNvPr>
          <p:cNvSpPr/>
          <p:nvPr/>
        </p:nvSpPr>
        <p:spPr>
          <a:xfrm>
            <a:off x="423818" y="624840"/>
            <a:ext cx="12012022" cy="5262979"/>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“You have heard that it was said, ‘An eye for an eye and a tooth for a tooth.’ But I say to you, Do not resist the one who is evil. But if anyone slaps you on the right cheek, turn to him the other also.”	   				  – Matthew 5:38,39</a:t>
            </a:r>
            <a:endParaRPr kumimoji="0" lang="en-US" sz="4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8379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ADD4FC5A-478E-4E23-AC81-7492A51E6333}"/>
              </a:ext>
            </a:extLst>
          </p:cNvPr>
          <p:cNvSpPr/>
          <p:nvPr/>
        </p:nvSpPr>
        <p:spPr>
          <a:xfrm>
            <a:off x="179978" y="486817"/>
            <a:ext cx="12012022" cy="6001643"/>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“You have heard that it was said, ‘You shall love your neighbor and hate your enemy.’ But I say to you, Love your enemies and pray for those who persecute you, so that you may be sons of your Father who is in heaven.”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 Matthew 5:43-45a</a:t>
            </a:r>
            <a:endParaRPr kumimoji="0" lang="en-US" sz="4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378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sp>
        <p:nvSpPr>
          <p:cNvPr id="10" name="Rectangle 9">
            <a:extLst>
              <a:ext uri="{FF2B5EF4-FFF2-40B4-BE49-F238E27FC236}">
                <a16:creationId xmlns:a16="http://schemas.microsoft.com/office/drawing/2014/main" id="{33E0944B-8CEF-4862-A9BC-99B20FFCC1C9}"/>
              </a:ext>
            </a:extLst>
          </p:cNvPr>
          <p:cNvSpPr/>
          <p:nvPr/>
        </p:nvSpPr>
        <p:spPr>
          <a:xfrm>
            <a:off x="179978" y="1090666"/>
            <a:ext cx="12012022" cy="4154984"/>
          </a:xfrm>
          <a:prstGeom prst="rect">
            <a:avLst/>
          </a:prstGeom>
          <a:effectLst>
            <a:glow rad="25400">
              <a:srgbClr val="00B0F0"/>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You therefore must be perfect, as your heavenly Father is perfect.	   				 				– Matthew 5:48</a:t>
            </a:r>
            <a:endParaRPr kumimoji="0" lang="en-US" sz="66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1552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E47A80-C2C7-4C9E-BD8B-CB97F7615B11}"/>
              </a:ext>
            </a:extLst>
          </p:cNvPr>
          <p:cNvSpPr/>
          <p:nvPr/>
        </p:nvSpPr>
        <p:spPr>
          <a:xfrm>
            <a:off x="179978" y="1090666"/>
            <a:ext cx="12012022" cy="2800767"/>
          </a:xfrm>
          <a:prstGeom prst="rect">
            <a:avLst/>
          </a:prstGeom>
          <a:effectLst>
            <a:glow rad="25400">
              <a:srgbClr val="00B0F0">
                <a:alpha val="97000"/>
              </a:srgb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RELATIONSHIP RULES</a:t>
            </a:r>
            <a:endParaRPr kumimoji="0" lang="en-US" sz="8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2615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oken" descr="Shape&#10;&#10;Description automatically generated with low confidence" hidden="1">
            <a:extLst>
              <a:ext uri="{FF2B5EF4-FFF2-40B4-BE49-F238E27FC236}">
                <a16:creationId xmlns:a16="http://schemas.microsoft.com/office/drawing/2014/main" id="{AF5CCA10-3C23-45B3-8451-03F8ED512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492" y="2209800"/>
            <a:ext cx="4401016" cy="4381500"/>
          </a:xfrm>
          <a:prstGeom prst="rect">
            <a:avLst/>
          </a:prstGeom>
        </p:spPr>
      </p:pic>
      <p:pic>
        <p:nvPicPr>
          <p:cNvPr id="7" name="Patch" descr="A picture containing text&#10;&#10;Description automatically generated">
            <a:extLst>
              <a:ext uri="{FF2B5EF4-FFF2-40B4-BE49-F238E27FC236}">
                <a16:creationId xmlns:a16="http://schemas.microsoft.com/office/drawing/2014/main" id="{99961D73-6935-4831-A798-3D737C0A9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9" name="Left">
            <a:extLst>
              <a:ext uri="{FF2B5EF4-FFF2-40B4-BE49-F238E27FC236}">
                <a16:creationId xmlns:a16="http://schemas.microsoft.com/office/drawing/2014/main" id="{5CB88B92-D06E-44B7-85E9-262BC6662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pic>
        <p:nvPicPr>
          <p:cNvPr id="11" name="Right">
            <a:extLst>
              <a:ext uri="{FF2B5EF4-FFF2-40B4-BE49-F238E27FC236}">
                <a16:creationId xmlns:a16="http://schemas.microsoft.com/office/drawing/2014/main" id="{2D197B52-BA04-4767-A44E-1B64F971B6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5492" y="1949918"/>
            <a:ext cx="4401016" cy="4381500"/>
          </a:xfrm>
          <a:prstGeom prst="rect">
            <a:avLst/>
          </a:prstGeom>
        </p:spPr>
      </p:pic>
      <p:sp>
        <p:nvSpPr>
          <p:cNvPr id="8" name="Rectangle 7">
            <a:extLst>
              <a:ext uri="{FF2B5EF4-FFF2-40B4-BE49-F238E27FC236}">
                <a16:creationId xmlns:a16="http://schemas.microsoft.com/office/drawing/2014/main" id="{BE08447F-3A4F-4253-B458-7F03BB1413EC}"/>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9F1C271-BBB9-4181-8E8B-3A6938685A1D}"/>
              </a:ext>
            </a:extLst>
          </p:cNvPr>
          <p:cNvPicPr>
            <a:picLocks noChangeAspect="1"/>
          </p:cNvPicPr>
          <p:nvPr/>
        </p:nvPicPr>
        <p:blipFill>
          <a:blip r:embed="rId7"/>
          <a:stretch>
            <a:fillRect/>
          </a:stretch>
        </p:blipFill>
        <p:spPr>
          <a:xfrm>
            <a:off x="0" y="1"/>
            <a:ext cx="12192000" cy="6857999"/>
          </a:xfrm>
          <a:prstGeom prst="rect">
            <a:avLst/>
          </a:prstGeom>
        </p:spPr>
      </p:pic>
      <p:grpSp>
        <p:nvGrpSpPr>
          <p:cNvPr id="10" name="Group 9">
            <a:extLst>
              <a:ext uri="{FF2B5EF4-FFF2-40B4-BE49-F238E27FC236}">
                <a16:creationId xmlns:a16="http://schemas.microsoft.com/office/drawing/2014/main" id="{14031B7B-070F-4280-AB3E-A8B3A94AEACD}"/>
              </a:ext>
            </a:extLst>
          </p:cNvPr>
          <p:cNvGrpSpPr/>
          <p:nvPr/>
        </p:nvGrpSpPr>
        <p:grpSpPr>
          <a:xfrm>
            <a:off x="139232" y="0"/>
            <a:ext cx="12052768" cy="3313347"/>
            <a:chOff x="139232" y="0"/>
            <a:chExt cx="12052768" cy="3313347"/>
          </a:xfrm>
        </p:grpSpPr>
        <p:sp>
          <p:nvSpPr>
            <p:cNvPr id="14" name="Rectangle 13">
              <a:extLst>
                <a:ext uri="{FF2B5EF4-FFF2-40B4-BE49-F238E27FC236}">
                  <a16:creationId xmlns:a16="http://schemas.microsoft.com/office/drawing/2014/main" id="{5F829098-11E8-463E-B2B0-D1942F458F8D}"/>
                </a:ext>
              </a:extLst>
            </p:cNvPr>
            <p:cNvSpPr/>
            <p:nvPr/>
          </p:nvSpPr>
          <p:spPr>
            <a:xfrm>
              <a:off x="139232" y="0"/>
              <a:ext cx="5706472"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sng" strike="noStrike" kern="0" cap="none" spc="0" normalizeH="0" baseline="0" noProof="0" dirty="0">
                  <a:ln>
                    <a:noFill/>
                  </a:ln>
                  <a:solidFill>
                    <a:srgbClr val="4472C4">
                      <a:lumMod val="60000"/>
                      <a:lumOff val="40000"/>
                    </a:srgbClr>
                  </a:solidFill>
                  <a:effectLst>
                    <a:glow rad="127000">
                      <a:prstClr val="black"/>
                    </a:glow>
                  </a:effectLst>
                  <a:uLnTx/>
                  <a:uFillTx/>
                  <a:latin typeface="Arial Black" panose="020B0A04020102020204" pitchFamily="34" charset="0"/>
                </a:rPr>
                <a:t>The General Rule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“Do Unto Others as They Have Done Unto You”</a:t>
              </a:r>
              <a:endParaRPr kumimoji="0" lang="en-US" sz="4000" b="0" i="0" u="none" strike="noStrike" kern="0" cap="none" spc="0" normalizeH="0" baseline="0" noProof="0" dirty="0">
                <a:ln>
                  <a:noFill/>
                </a:ln>
                <a:solidFill>
                  <a:prstClr val="black"/>
                </a:solidFill>
                <a:effectLst/>
                <a:uLnTx/>
                <a:uFillTx/>
              </a:endParaRPr>
            </a:p>
          </p:txBody>
        </p:sp>
        <p:sp>
          <p:nvSpPr>
            <p:cNvPr id="15" name="Rectangle 14">
              <a:extLst>
                <a:ext uri="{FF2B5EF4-FFF2-40B4-BE49-F238E27FC236}">
                  <a16:creationId xmlns:a16="http://schemas.microsoft.com/office/drawing/2014/main" id="{B2417AEE-C8F6-4347-A5B5-53059CD4908C}"/>
                </a:ext>
              </a:extLst>
            </p:cNvPr>
            <p:cNvSpPr/>
            <p:nvPr/>
          </p:nvSpPr>
          <p:spPr>
            <a:xfrm>
              <a:off x="139232" y="2605461"/>
              <a:ext cx="2928567"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33CC33"/>
                  </a:solidFill>
                  <a:effectLst>
                    <a:glow rad="127000">
                      <a:prstClr val="black"/>
                    </a:glow>
                  </a:effectLst>
                  <a:uLnTx/>
                  <a:uFillTx/>
                  <a:latin typeface="Arial Black" panose="020B0A04020102020204" pitchFamily="34" charset="0"/>
                </a:rPr>
                <a:t>Reactive</a:t>
              </a:r>
              <a:endParaRPr kumimoji="0" lang="en-US" sz="4000" b="0" i="0" u="none" strike="noStrike" kern="0" cap="none" spc="0" normalizeH="0" baseline="0" noProof="0" dirty="0">
                <a:ln>
                  <a:noFill/>
                </a:ln>
                <a:solidFill>
                  <a:srgbClr val="33CC33"/>
                </a:solidFill>
                <a:effectLst/>
                <a:uLnTx/>
                <a:uFillTx/>
              </a:endParaRPr>
            </a:p>
          </p:txBody>
        </p:sp>
        <p:sp>
          <p:nvSpPr>
            <p:cNvPr id="16" name="Rectangle 15">
              <a:extLst>
                <a:ext uri="{FF2B5EF4-FFF2-40B4-BE49-F238E27FC236}">
                  <a16:creationId xmlns:a16="http://schemas.microsoft.com/office/drawing/2014/main" id="{E5C64AA3-93C0-4497-ADFF-218C221B0BE1}"/>
                </a:ext>
              </a:extLst>
            </p:cNvPr>
            <p:cNvSpPr/>
            <p:nvPr/>
          </p:nvSpPr>
          <p:spPr>
            <a:xfrm>
              <a:off x="139232" y="1220122"/>
              <a:ext cx="173573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00"/>
                  </a:solidFill>
                  <a:effectLst>
                    <a:glow rad="127000">
                      <a:prstClr val="black"/>
                    </a:glow>
                  </a:effectLst>
                  <a:uLnTx/>
                  <a:uFillTx/>
                  <a:latin typeface="Arial Black" panose="020B0A04020102020204" pitchFamily="34" charset="0"/>
                </a:rPr>
                <a:t>They </a:t>
              </a:r>
              <a:endParaRPr kumimoji="0" lang="en-US" sz="1800" b="0" i="0" u="none" strike="noStrike" kern="0" cap="none" spc="0" normalizeH="0" baseline="0" noProof="0" dirty="0">
                <a:ln>
                  <a:noFill/>
                </a:ln>
                <a:solidFill>
                  <a:srgbClr val="FFFF00"/>
                </a:solidFill>
                <a:effectLst/>
                <a:uLnTx/>
                <a:uFillTx/>
              </a:endParaRPr>
            </a:p>
          </p:txBody>
        </p:sp>
        <p:sp>
          <p:nvSpPr>
            <p:cNvPr id="17" name="Rectangle 16">
              <a:extLst>
                <a:ext uri="{FF2B5EF4-FFF2-40B4-BE49-F238E27FC236}">
                  <a16:creationId xmlns:a16="http://schemas.microsoft.com/office/drawing/2014/main" id="{A0B47CC9-7145-4122-AFB2-2B92AE7E55BC}"/>
                </a:ext>
              </a:extLst>
            </p:cNvPr>
            <p:cNvSpPr/>
            <p:nvPr/>
          </p:nvSpPr>
          <p:spPr>
            <a:xfrm>
              <a:off x="6441176" y="0"/>
              <a:ext cx="5750824"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sng" strike="noStrike" kern="0" cap="none" spc="0" normalizeH="0" baseline="0" noProof="0" dirty="0">
                  <a:ln>
                    <a:noFill/>
                  </a:ln>
                  <a:solidFill>
                    <a:srgbClr val="4472C4">
                      <a:lumMod val="60000"/>
                      <a:lumOff val="40000"/>
                    </a:srgbClr>
                  </a:solidFill>
                  <a:effectLst>
                    <a:glow rad="127000">
                      <a:prstClr val="black"/>
                    </a:glow>
                  </a:effectLst>
                  <a:uLnTx/>
                  <a:uFillTx/>
                  <a:latin typeface="Arial Black" panose="020B0A04020102020204" pitchFamily="34" charset="0"/>
                </a:rPr>
                <a:t>The Golden Rule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“Do Unto Others as You Would Have Them do Unto You”</a:t>
              </a:r>
              <a:endParaRPr kumimoji="0" lang="en-US" sz="4000" b="0" i="0" u="none" strike="noStrike" kern="0" cap="none" spc="0" normalizeH="0" baseline="0" noProof="0" dirty="0">
                <a:ln>
                  <a:noFill/>
                </a:ln>
                <a:solidFill>
                  <a:prstClr val="black"/>
                </a:solidFill>
                <a:effectLst/>
                <a:uLnTx/>
                <a:uFillTx/>
              </a:endParaRPr>
            </a:p>
          </p:txBody>
        </p:sp>
        <p:sp>
          <p:nvSpPr>
            <p:cNvPr id="18" name="Rectangle 17">
              <a:extLst>
                <a:ext uri="{FF2B5EF4-FFF2-40B4-BE49-F238E27FC236}">
                  <a16:creationId xmlns:a16="http://schemas.microsoft.com/office/drawing/2014/main" id="{7ECE1142-6120-412D-A24C-7F4AB850CBDB}"/>
                </a:ext>
              </a:extLst>
            </p:cNvPr>
            <p:cNvSpPr/>
            <p:nvPr/>
          </p:nvSpPr>
          <p:spPr>
            <a:xfrm>
              <a:off x="6441176" y="2605461"/>
              <a:ext cx="3485675"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33CC33"/>
                  </a:solidFill>
                  <a:effectLst>
                    <a:glow rad="127000">
                      <a:prstClr val="black"/>
                    </a:glow>
                  </a:effectLst>
                  <a:uLnTx/>
                  <a:uFillTx/>
                  <a:latin typeface="Arial Black" panose="020B0A04020102020204" pitchFamily="34" charset="0"/>
                </a:rPr>
                <a:t>Reflective</a:t>
              </a:r>
              <a:endParaRPr kumimoji="0" lang="en-US" sz="4000" b="0" i="0" u="none" strike="noStrike" kern="0" cap="none" spc="0" normalizeH="0" baseline="0" noProof="0" dirty="0">
                <a:ln>
                  <a:noFill/>
                </a:ln>
                <a:solidFill>
                  <a:srgbClr val="33CC33"/>
                </a:solidFill>
                <a:effectLst/>
                <a:uLnTx/>
                <a:uFillTx/>
              </a:endParaRPr>
            </a:p>
          </p:txBody>
        </p:sp>
        <p:sp>
          <p:nvSpPr>
            <p:cNvPr id="19" name="Rectangle 18">
              <a:extLst>
                <a:ext uri="{FF2B5EF4-FFF2-40B4-BE49-F238E27FC236}">
                  <a16:creationId xmlns:a16="http://schemas.microsoft.com/office/drawing/2014/main" id="{D05E1EA8-99BE-4619-A3B6-4AD8ECCEC100}"/>
                </a:ext>
              </a:extLst>
            </p:cNvPr>
            <p:cNvSpPr/>
            <p:nvPr/>
          </p:nvSpPr>
          <p:spPr>
            <a:xfrm>
              <a:off x="6424402" y="1220122"/>
              <a:ext cx="1394613"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00"/>
                  </a:solidFill>
                  <a:effectLst>
                    <a:glow rad="127000">
                      <a:prstClr val="black"/>
                    </a:glow>
                  </a:effectLst>
                  <a:uLnTx/>
                  <a:uFillTx/>
                  <a:latin typeface="Arial Black" panose="020B0A04020102020204" pitchFamily="34" charset="0"/>
                </a:rPr>
                <a:t>You</a:t>
              </a:r>
              <a:r>
                <a:rPr kumimoji="0" lang="en-US" sz="4000" b="0" i="0" u="none" strike="noStrike" kern="0" cap="none" spc="0" normalizeH="0" baseline="0" noProof="0" dirty="0">
                  <a:ln>
                    <a:noFill/>
                  </a:ln>
                  <a:solidFill>
                    <a:prstClr val="white"/>
                  </a:solidFill>
                  <a:effectLst>
                    <a:glow rad="127000">
                      <a:prstClr val="black"/>
                    </a:glow>
                  </a:effectLst>
                  <a:uLnTx/>
                  <a:uFillTx/>
                  <a:latin typeface="Arial Black" panose="020B0A04020102020204" pitchFamily="34" charset="0"/>
                </a:rPr>
                <a:t> </a:t>
              </a: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2338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Announcements - S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bg1"/>
            </a:solidFill>
            <a:effectLst/>
            <a:latin typeface="Arial" charset="0"/>
            <a:sym typeface="Symbol" pitchFamily="18"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bg1"/>
            </a:solidFill>
            <a:effectLst/>
            <a:latin typeface="Arial" charset="0"/>
            <a:sym typeface="Symbol" pitchFamily="18" charset="2"/>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798</Words>
  <Application>Microsoft Office PowerPoint</Application>
  <PresentationFormat>Widescreen</PresentationFormat>
  <Paragraphs>101</Paragraphs>
  <Slides>30</Slides>
  <Notes>30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 Black</vt:lpstr>
      <vt:lpstr>Arial Narrow</vt:lpstr>
      <vt:lpstr>Calibri</vt:lpstr>
      <vt:lpstr>Calibri Light</vt:lpstr>
      <vt:lpstr>Times New Roman</vt:lpstr>
      <vt:lpstr>Office Theme</vt:lpstr>
      <vt:lpstr>Announcements - 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Whiting</dc:creator>
  <cp:lastModifiedBy>AV Team</cp:lastModifiedBy>
  <cp:revision>41</cp:revision>
  <cp:lastPrinted>2021-02-13T23:39:09Z</cp:lastPrinted>
  <dcterms:created xsi:type="dcterms:W3CDTF">2021-02-04T18:44:37Z</dcterms:created>
  <dcterms:modified xsi:type="dcterms:W3CDTF">2021-02-14T15:06:04Z</dcterms:modified>
</cp:coreProperties>
</file>