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handoutMasterIdLst>
    <p:handoutMasterId r:id="rId24"/>
  </p:handoutMasterIdLst>
  <p:sldIdLst>
    <p:sldId id="432" r:id="rId3"/>
    <p:sldId id="7136" r:id="rId4"/>
    <p:sldId id="256" r:id="rId5"/>
    <p:sldId id="422" r:id="rId6"/>
    <p:sldId id="433" r:id="rId7"/>
    <p:sldId id="434" r:id="rId8"/>
    <p:sldId id="435" r:id="rId9"/>
    <p:sldId id="405" r:id="rId10"/>
    <p:sldId id="428" r:id="rId11"/>
    <p:sldId id="437" r:id="rId12"/>
    <p:sldId id="440" r:id="rId13"/>
    <p:sldId id="441" r:id="rId14"/>
    <p:sldId id="443" r:id="rId15"/>
    <p:sldId id="442" r:id="rId16"/>
    <p:sldId id="454" r:id="rId17"/>
    <p:sldId id="455" r:id="rId18"/>
    <p:sldId id="456" r:id="rId19"/>
    <p:sldId id="453" r:id="rId20"/>
    <p:sldId id="452" r:id="rId21"/>
    <p:sldId id="451" r:id="rId22"/>
  </p:sldIdLst>
  <p:sldSz cx="12192000" cy="6858000"/>
  <p:notesSz cx="6858000" cy="9144000"/>
  <p:embeddedFontLst>
    <p:embeddedFont>
      <p:font typeface="Arial Black" panose="020B0A04020102020204" pitchFamily="34" charset="0"/>
      <p:bold r:id="rId25"/>
    </p:embeddedFont>
    <p:embeddedFont>
      <p:font typeface="Arial Narrow" panose="020B0606020202030204"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Raleway" panose="020B060402020202020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8" d="100"/>
          <a:sy n="98" d="100"/>
        </p:scale>
        <p:origin x="96" y="6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A3BE38-C8E9-4535-A0F3-1CE36A991C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43FD30-C3DB-426A-8F28-5B20302FE8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3199F6-41EE-4784-BC8F-2E3870CE0872}" type="datetimeFigureOut">
              <a:rPr lang="en-US" smtClean="0"/>
              <a:t>12/19/2020</a:t>
            </a:fld>
            <a:endParaRPr lang="en-US"/>
          </a:p>
        </p:txBody>
      </p:sp>
      <p:sp>
        <p:nvSpPr>
          <p:cNvPr id="4" name="Footer Placeholder 3">
            <a:extLst>
              <a:ext uri="{FF2B5EF4-FFF2-40B4-BE49-F238E27FC236}">
                <a16:creationId xmlns:a16="http://schemas.microsoft.com/office/drawing/2014/main" id="{2DBFBA5E-6703-421C-BEDE-5BA82B17D2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07C0B679-AFF7-4F29-85F7-4860FD8FBF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D7C4AE-3600-4F11-ACF0-D19B7A297B3C}" type="slidenum">
              <a:rPr lang="en-US" smtClean="0"/>
              <a:t>‹#›</a:t>
            </a:fld>
            <a:endParaRPr lang="en-US"/>
          </a:p>
        </p:txBody>
      </p:sp>
      <p:sp>
        <p:nvSpPr>
          <p:cNvPr id="13" name="TextBox 12" descr="Box1">
            <a:extLst>
              <a:ext uri="{FF2B5EF4-FFF2-40B4-BE49-F238E27FC236}">
                <a16:creationId xmlns:a16="http://schemas.microsoft.com/office/drawing/2014/main" id="{F5BBBB0D-35BF-4D19-9605-59A6FEB6267B}"/>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14" name="TextBox 13" descr="Box2">
            <a:extLst>
              <a:ext uri="{FF2B5EF4-FFF2-40B4-BE49-F238E27FC236}">
                <a16:creationId xmlns:a16="http://schemas.microsoft.com/office/drawing/2014/main" id="{ACF47FB9-3DE7-4C7B-8464-6D9DA0F80A3B}"/>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15" name="TextBox 14" descr="Box3">
            <a:extLst>
              <a:ext uri="{FF2B5EF4-FFF2-40B4-BE49-F238E27FC236}">
                <a16:creationId xmlns:a16="http://schemas.microsoft.com/office/drawing/2014/main" id="{8940C8D6-B943-49F3-B131-B8C075DF1D9A}"/>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16" name="TextBox 15" descr="Box4">
            <a:extLst>
              <a:ext uri="{FF2B5EF4-FFF2-40B4-BE49-F238E27FC236}">
                <a16:creationId xmlns:a16="http://schemas.microsoft.com/office/drawing/2014/main" id="{9FDFAAE5-CE1A-4E2E-B93C-2278B2C69A89}"/>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7" name="TextBox 16" descr="Box5">
            <a:extLst>
              <a:ext uri="{FF2B5EF4-FFF2-40B4-BE49-F238E27FC236}">
                <a16:creationId xmlns:a16="http://schemas.microsoft.com/office/drawing/2014/main" id="{01F708B3-16A7-4B97-8D12-8582C56FE4CD}"/>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8" name="TextBox 17" descr="Box6">
            <a:extLst>
              <a:ext uri="{FF2B5EF4-FFF2-40B4-BE49-F238E27FC236}">
                <a16:creationId xmlns:a16="http://schemas.microsoft.com/office/drawing/2014/main" id="{53BF0476-45EC-4046-A558-5CFA1897845E}"/>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9" name="TextBox 18" descr="Box7">
            <a:extLst>
              <a:ext uri="{FF2B5EF4-FFF2-40B4-BE49-F238E27FC236}">
                <a16:creationId xmlns:a16="http://schemas.microsoft.com/office/drawing/2014/main" id="{4685C105-7D84-4F56-9664-E38BAA2F4A91}"/>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20572790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906F0-0C20-45F5-A5B9-B080C1B6F124}" type="datetimeFigureOut">
              <a:rPr lang="en-US" smtClean="0"/>
              <a:t>12/19/2020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C31D-FC10-499B-A6AB-BD63FB2F760B}" type="slidenum">
              <a:rPr lang="en-US" smtClean="0"/>
              <a:t>‹#›</a:t>
            </a:fld>
            <a:endParaRPr lang="en-US"/>
          </a:p>
        </p:txBody>
      </p:sp>
    </p:spTree>
    <p:extLst>
      <p:ext uri="{BB962C8B-B14F-4D97-AF65-F5344CB8AC3E}">
        <p14:creationId xmlns:p14="http://schemas.microsoft.com/office/powerpoint/2010/main" val="221968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5B092-4D8F-48EA-91EA-496C4B7210E9}" type="slidenum">
              <a:rPr lang="en-US" smtClean="0"/>
              <a:pPr/>
              <a:t>1</a:t>
            </a:fld>
            <a:endParaRPr lang="en-US" dirty="0"/>
          </a:p>
        </p:txBody>
      </p:sp>
    </p:spTree>
    <p:extLst>
      <p:ext uri="{BB962C8B-B14F-4D97-AF65-F5344CB8AC3E}">
        <p14:creationId xmlns:p14="http://schemas.microsoft.com/office/powerpoint/2010/main" val="224439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2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1417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3431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3966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98396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10176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5655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250135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85699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7317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a:xfrm>
            <a:off x="396875" y="692150"/>
            <a:ext cx="6156325" cy="3463925"/>
          </a:xfrm>
          <a:ln/>
        </p:spPr>
      </p:sp>
      <p:sp>
        <p:nvSpPr>
          <p:cNvPr id="3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Three Minute Countdown</a:t>
            </a:r>
          </a:p>
        </p:txBody>
      </p:sp>
      <p:sp>
        <p:nvSpPr>
          <p:cNvPr id="3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494" indent="-289036" eaLnBrk="0" hangingPunct="0">
              <a:defRPr>
                <a:solidFill>
                  <a:schemeClr val="tx1"/>
                </a:solidFill>
                <a:latin typeface="Arial" charset="0"/>
              </a:defRPr>
            </a:lvl2pPr>
            <a:lvl3pPr marL="1156145" indent="-231229" eaLnBrk="0" hangingPunct="0">
              <a:defRPr>
                <a:solidFill>
                  <a:schemeClr val="tx1"/>
                </a:solidFill>
                <a:latin typeface="Arial" charset="0"/>
              </a:defRPr>
            </a:lvl3pPr>
            <a:lvl4pPr marL="1618602" indent="-231229" eaLnBrk="0" hangingPunct="0">
              <a:defRPr>
                <a:solidFill>
                  <a:schemeClr val="tx1"/>
                </a:solidFill>
                <a:latin typeface="Arial" charset="0"/>
              </a:defRPr>
            </a:lvl4pPr>
            <a:lvl5pPr marL="2081060" indent="-231229" eaLnBrk="0" hangingPunct="0">
              <a:defRPr>
                <a:solidFill>
                  <a:schemeClr val="tx1"/>
                </a:solidFill>
                <a:latin typeface="Arial" charset="0"/>
              </a:defRPr>
            </a:lvl5pPr>
            <a:lvl6pPr marL="2543518" indent="-231229" eaLnBrk="0" fontAlgn="base" hangingPunct="0">
              <a:spcBef>
                <a:spcPct val="0"/>
              </a:spcBef>
              <a:spcAft>
                <a:spcPct val="0"/>
              </a:spcAft>
              <a:defRPr>
                <a:solidFill>
                  <a:schemeClr val="tx1"/>
                </a:solidFill>
                <a:latin typeface="Arial" charset="0"/>
              </a:defRPr>
            </a:lvl6pPr>
            <a:lvl7pPr marL="3005976" indent="-231229" eaLnBrk="0" fontAlgn="base" hangingPunct="0">
              <a:spcBef>
                <a:spcPct val="0"/>
              </a:spcBef>
              <a:spcAft>
                <a:spcPct val="0"/>
              </a:spcAft>
              <a:defRPr>
                <a:solidFill>
                  <a:schemeClr val="tx1"/>
                </a:solidFill>
                <a:latin typeface="Arial" charset="0"/>
              </a:defRPr>
            </a:lvl7pPr>
            <a:lvl8pPr marL="3468434" indent="-231229" eaLnBrk="0" fontAlgn="base" hangingPunct="0">
              <a:spcBef>
                <a:spcPct val="0"/>
              </a:spcBef>
              <a:spcAft>
                <a:spcPct val="0"/>
              </a:spcAft>
              <a:defRPr>
                <a:solidFill>
                  <a:schemeClr val="tx1"/>
                </a:solidFill>
                <a:latin typeface="Arial" charset="0"/>
              </a:defRPr>
            </a:lvl8pPr>
            <a:lvl9pPr marL="3930891" indent="-231229" eaLnBrk="0" fontAlgn="base" hangingPunct="0">
              <a:spcBef>
                <a:spcPct val="0"/>
              </a:spcBef>
              <a:spcAft>
                <a:spcPct val="0"/>
              </a:spcAft>
              <a:defRPr>
                <a:solidFill>
                  <a:schemeClr val="tx1"/>
                </a:solidFill>
                <a:latin typeface="Arial" charset="0"/>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53A62415-901A-40CB-AFB8-1C415723AF3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3487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1957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51C31D-FC10-499B-A6AB-BD63FB2F760B}" type="slidenum">
              <a:rPr lang="en-US" smtClean="0"/>
              <a:t>3</a:t>
            </a:fld>
            <a:endParaRPr lang="en-US"/>
          </a:p>
        </p:txBody>
      </p:sp>
    </p:spTree>
    <p:extLst>
      <p:ext uri="{BB962C8B-B14F-4D97-AF65-F5344CB8AC3E}">
        <p14:creationId xmlns:p14="http://schemas.microsoft.com/office/powerpoint/2010/main" val="20629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8358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6506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11698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9708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6753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38A43-4E43-4345-B6F5-8C30D409D76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7255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530727"/>
            <a:ext cx="10363200" cy="1196975"/>
          </a:xfrm>
        </p:spPr>
        <p:txBody>
          <a:bodyPr>
            <a:normAutofit/>
          </a:bodyPr>
          <a:lstStyle>
            <a:lvl1pPr algn="ctr">
              <a:defRPr sz="4267">
                <a:effectLst>
                  <a:glow rad="63500">
                    <a:schemeClr val="bg1">
                      <a:alpha val="90000"/>
                    </a:schemeClr>
                  </a:glow>
                </a:effectLst>
              </a:defRPr>
            </a:lvl1pPr>
          </a:lstStyle>
          <a:p>
            <a:r>
              <a:rPr lang="en-US" dirty="0"/>
              <a:t>CLICK TO EDIT MASTER TITLE STYLE</a:t>
            </a:r>
          </a:p>
        </p:txBody>
      </p:sp>
      <p:sp>
        <p:nvSpPr>
          <p:cNvPr id="3" name="Subtitle 2"/>
          <p:cNvSpPr>
            <a:spLocks noGrp="1"/>
          </p:cNvSpPr>
          <p:nvPr>
            <p:ph type="subTitle" idx="1"/>
          </p:nvPr>
        </p:nvSpPr>
        <p:spPr>
          <a:xfrm>
            <a:off x="1828800" y="5727702"/>
            <a:ext cx="8534400" cy="927100"/>
          </a:xfrm>
        </p:spPr>
        <p:txBody>
          <a:bodyPr>
            <a:normAutofit/>
          </a:bodyPr>
          <a:lstStyle>
            <a:lvl1pPr marL="0" indent="0" algn="ctr">
              <a:buNone/>
              <a:defRPr sz="3733">
                <a:solidFill>
                  <a:srgbClr val="B2B7BB"/>
                </a:solidFill>
                <a:effectLst>
                  <a:glow rad="63500">
                    <a:schemeClr val="bg1">
                      <a:alpha val="90000"/>
                    </a:schemeClr>
                  </a:glow>
                </a:effectLst>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065" y="809584"/>
            <a:ext cx="10101871" cy="2505116"/>
          </a:xfrm>
          <a:prstGeom prst="rect">
            <a:avLst/>
          </a:prstGeom>
          <a:effectLst>
            <a:glow rad="101600">
              <a:schemeClr val="bg1">
                <a:alpha val="60000"/>
              </a:schemeClr>
            </a:glow>
          </a:effectLst>
        </p:spPr>
      </p:pic>
    </p:spTree>
    <p:extLst>
      <p:ext uri="{BB962C8B-B14F-4D97-AF65-F5344CB8AC3E}">
        <p14:creationId xmlns:p14="http://schemas.microsoft.com/office/powerpoint/2010/main" val="15338382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Left">
    <p:spTree>
      <p:nvGrpSpPr>
        <p:cNvPr id="1" name=""/>
        <p:cNvGrpSpPr/>
        <p:nvPr/>
      </p:nvGrpSpPr>
      <p:grpSpPr>
        <a:xfrm>
          <a:off x="0" y="0"/>
          <a:ext cx="0" cy="0"/>
          <a:chOff x="0" y="0"/>
          <a:chExt cx="0" cy="0"/>
        </a:xfrm>
      </p:grpSpPr>
      <p:grpSp>
        <p:nvGrpSpPr>
          <p:cNvPr id="3" name="Group 2"/>
          <p:cNvGrpSpPr/>
          <p:nvPr userDrawn="1"/>
        </p:nvGrpSpPr>
        <p:grpSpPr>
          <a:xfrm>
            <a:off x="291638" y="352384"/>
            <a:ext cx="5537662" cy="1963138"/>
            <a:chOff x="291638" y="352384"/>
            <a:chExt cx="5537662" cy="196313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6" name="Picture 5"/>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16176008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Top Right">
    <p:spTree>
      <p:nvGrpSpPr>
        <p:cNvPr id="1" name=""/>
        <p:cNvGrpSpPr/>
        <p:nvPr/>
      </p:nvGrpSpPr>
      <p:grpSpPr>
        <a:xfrm>
          <a:off x="0" y="0"/>
          <a:ext cx="0" cy="0"/>
          <a:chOff x="0" y="0"/>
          <a:chExt cx="0" cy="0"/>
        </a:xfrm>
      </p:grpSpPr>
      <p:grpSp>
        <p:nvGrpSpPr>
          <p:cNvPr id="7" name="Group 6"/>
          <p:cNvGrpSpPr/>
          <p:nvPr userDrawn="1"/>
        </p:nvGrpSpPr>
        <p:grpSpPr>
          <a:xfrm>
            <a:off x="6451138" y="3523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97376533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Right">
    <p:spTree>
      <p:nvGrpSpPr>
        <p:cNvPr id="1" name=""/>
        <p:cNvGrpSpPr/>
        <p:nvPr/>
      </p:nvGrpSpPr>
      <p:grpSpPr>
        <a:xfrm>
          <a:off x="0" y="0"/>
          <a:ext cx="0" cy="0"/>
          <a:chOff x="0" y="0"/>
          <a:chExt cx="0" cy="0"/>
        </a:xfrm>
      </p:grpSpPr>
      <p:grpSp>
        <p:nvGrpSpPr>
          <p:cNvPr id="8" name="Group 7"/>
          <p:cNvGrpSpPr/>
          <p:nvPr userDrawn="1"/>
        </p:nvGrpSpPr>
        <p:grpSpPr>
          <a:xfrm>
            <a:off x="6451138" y="4556084"/>
            <a:ext cx="5537662" cy="1963138"/>
            <a:chOff x="291638" y="352384"/>
            <a:chExt cx="5537662" cy="196313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0" name="Picture 9"/>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2097447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 Bottom Left">
    <p:spTree>
      <p:nvGrpSpPr>
        <p:cNvPr id="1" name=""/>
        <p:cNvGrpSpPr/>
        <p:nvPr/>
      </p:nvGrpSpPr>
      <p:grpSpPr>
        <a:xfrm>
          <a:off x="0" y="0"/>
          <a:ext cx="0" cy="0"/>
          <a:chOff x="0" y="0"/>
          <a:chExt cx="0" cy="0"/>
        </a:xfrm>
      </p:grpSpPr>
      <p:grpSp>
        <p:nvGrpSpPr>
          <p:cNvPr id="7" name="Group 6"/>
          <p:cNvGrpSpPr/>
          <p:nvPr userDrawn="1"/>
        </p:nvGrpSpPr>
        <p:grpSpPr>
          <a:xfrm>
            <a:off x="380538" y="4403684"/>
            <a:ext cx="5537662" cy="1963138"/>
            <a:chOff x="291638" y="352384"/>
            <a:chExt cx="5537662" cy="1963138"/>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9" name="Picture 8"/>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187269059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 full logo">
    <p:spTree>
      <p:nvGrpSpPr>
        <p:cNvPr id="1" name=""/>
        <p:cNvGrpSpPr/>
        <p:nvPr/>
      </p:nvGrpSpPr>
      <p:grpSpPr>
        <a:xfrm>
          <a:off x="0" y="0"/>
          <a:ext cx="0" cy="0"/>
          <a:chOff x="0" y="0"/>
          <a:chExt cx="0" cy="0"/>
        </a:xfrm>
      </p:grpSpPr>
      <p:grpSp>
        <p:nvGrpSpPr>
          <p:cNvPr id="9" name="Group 8"/>
          <p:cNvGrpSpPr/>
          <p:nvPr userDrawn="1"/>
        </p:nvGrpSpPr>
        <p:grpSpPr>
          <a:xfrm>
            <a:off x="662785" y="1502889"/>
            <a:ext cx="10866431" cy="3852222"/>
            <a:chOff x="291638" y="352384"/>
            <a:chExt cx="5537662" cy="196313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1775942" y="1509420"/>
              <a:ext cx="4053358" cy="806102"/>
            </a:xfrm>
            <a:prstGeom prst="rect">
              <a:avLst/>
            </a:prstGeom>
          </p:spPr>
        </p:pic>
      </p:grpSp>
    </p:spTree>
    <p:extLst>
      <p:ext uri="{BB962C8B-B14F-4D97-AF65-F5344CB8AC3E}">
        <p14:creationId xmlns:p14="http://schemas.microsoft.com/office/powerpoint/2010/main" val="3652468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 full logo">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Tree>
    <p:extLst>
      <p:ext uri="{BB962C8B-B14F-4D97-AF65-F5344CB8AC3E}">
        <p14:creationId xmlns:p14="http://schemas.microsoft.com/office/powerpoint/2010/main" val="39901296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 preserve="1">
  <p:cSld name="Title Slide - small log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rmAutofit/>
          </a:bodyPr>
          <a:lstStyle>
            <a:lvl1pPr algn="ctr">
              <a:defRPr sz="4267"/>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733">
                <a:solidFill>
                  <a:srgbClr val="B2B7BB"/>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7"/>
          <p:cNvSpPr>
            <a:spLocks noGrp="1"/>
          </p:cNvSpPr>
          <p:nvPr>
            <p:ph type="sldNum" sz="quarter" idx="11"/>
          </p:nvPr>
        </p:nvSpPr>
        <p:spPr>
          <a:xfrm>
            <a:off x="8737600" y="6298428"/>
            <a:ext cx="2844800" cy="365125"/>
          </a:xfrm>
          <a:prstGeom prst="rect">
            <a:avLst/>
          </a:prstGeom>
        </p:spPr>
        <p:txBody>
          <a:bodyPr/>
          <a:lstStyle>
            <a:lvl1pPr>
              <a:defRPr>
                <a:latin typeface="Raleway" panose="020B0503030101060003"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9" name="Rectangle 8"/>
          <p:cNvSpPr/>
          <p:nvPr/>
        </p:nvSpPr>
        <p:spPr>
          <a:xfrm>
            <a:off x="401384" y="664788"/>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7" name="Rectangle 6"/>
          <p:cNvSpPr/>
          <p:nvPr/>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4188134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000"/>
            </a:lvl1pPr>
            <a:lvl2pPr>
              <a:defRPr sz="2800"/>
            </a:lvl2pPr>
            <a:lvl3pPr>
              <a:defRPr sz="2600"/>
            </a:lvl3pPr>
            <a:lvl4pPr>
              <a:defRPr sz="2400"/>
            </a:lvl4pPr>
            <a:lvl5pP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155705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78636691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8737600" y="6298428"/>
            <a:ext cx="2844800" cy="365125"/>
          </a:xfrm>
          <a:prstGeom prst="rect">
            <a:avLst/>
          </a:prstGeom>
        </p:spPr>
        <p:txBody>
          <a:bodyPr/>
          <a:lstStyle>
            <a:lvl1pPr>
              <a:defRPr>
                <a:latin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8636080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724829"/>
            <a:ext cx="5386917"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5" name="Text Placeholder 4"/>
          <p:cNvSpPr>
            <a:spLocks noGrp="1"/>
          </p:cNvSpPr>
          <p:nvPr>
            <p:ph type="body" sz="quarter" idx="3"/>
          </p:nvPr>
        </p:nvSpPr>
        <p:spPr>
          <a:xfrm>
            <a:off x="6193370" y="724829"/>
            <a:ext cx="5389033" cy="639763"/>
          </a:xfrm>
        </p:spPr>
        <p:txBody>
          <a:bodyPr anchor="b">
            <a:normAutofit/>
          </a:bodyPr>
          <a:lstStyle>
            <a:lvl1pPr marL="0" indent="0">
              <a:buNone/>
              <a:defRPr sz="2600" b="1">
                <a:latin typeface="Raleway"/>
                <a:cs typeface="Raleway"/>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9" name="Slide Number Placeholder 8"/>
          <p:cNvSpPr>
            <a:spLocks noGrp="1"/>
          </p:cNvSpPr>
          <p:nvPr>
            <p:ph type="sldNum" sz="quarter" idx="12"/>
          </p:nvPr>
        </p:nvSpPr>
        <p:spPr>
          <a:xfrm>
            <a:off x="8737600" y="6298428"/>
            <a:ext cx="2844800" cy="365125"/>
          </a:xfrm>
          <a:prstGeom prst="rect">
            <a:avLst/>
          </a:prstGeom>
        </p:spPr>
        <p:txBody>
          <a:bodyPr/>
          <a:lstStyle>
            <a:lvl1pPr>
              <a:defRPr sz="1467">
                <a:latin typeface="Calibri Light" panose="020F0302020204030204" pitchFamily="34" charset="0"/>
                <a:cs typeface="Calibri Light" panose="020F0302020204030204" pitchFamily="34" charset="0"/>
              </a:defRPr>
            </a:lvl1pPr>
          </a:lstStyle>
          <a:p>
            <a:fld id="{5834978E-2F77-4251-A7DA-A1AE1B326047}"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sz="half" idx="13"/>
          </p:nvPr>
        </p:nvSpPr>
        <p:spPr>
          <a:xfrm>
            <a:off x="6197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09600" y="1349349"/>
            <a:ext cx="5384800" cy="4525963"/>
          </a:xfrm>
        </p:spPr>
        <p:txBody>
          <a:bodyPr>
            <a:normAutofit/>
          </a:bodyPr>
          <a:lstStyle>
            <a:lvl1pPr>
              <a:defRPr sz="2600"/>
            </a:lvl1pPr>
            <a:lvl2pPr>
              <a:defRPr sz="2400"/>
            </a:lvl2pPr>
            <a:lvl3pPr>
              <a:defRPr sz="2200"/>
            </a:lvl3pPr>
            <a:lvl4pPr>
              <a:defRPr sz="2000"/>
            </a:lvl4pPr>
            <a:lvl5pPr>
              <a:defRPr sz="18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0798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500"/>
                                        <p:tgtEl>
                                          <p:spTgt spid="10">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500"/>
                                        <p:tgtEl>
                                          <p:spTgt spid="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500"/>
                                        <p:tgtEl>
                                          <p:spTgt spid="8">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fade">
                                      <p:cBhvr>
                                        <p:cTn id="43" dur="500"/>
                                        <p:tgtEl>
                                          <p:spTgt spid="8">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fade">
                                      <p:cBhvr>
                                        <p:cTn id="4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6" name="Rectangle 5"/>
          <p:cNvSpPr/>
          <p:nvPr/>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9" name="Rectangle 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0" name="Rectangle 9"/>
          <p:cNvSpPr/>
          <p:nvPr/>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3815585389"/>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4" name="Rectangle 3"/>
          <p:cNvSpPr/>
          <p:nvPr/>
        </p:nvSpPr>
        <p:spPr>
          <a:xfrm>
            <a:off x="5527916" y="6063227"/>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nvGrpSpPr>
          <p:cNvPr id="7" name="Group 6"/>
          <p:cNvGrpSpPr/>
          <p:nvPr/>
        </p:nvGrpSpPr>
        <p:grpSpPr>
          <a:xfrm>
            <a:off x="3220511" y="1478494"/>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solidFill>
                  <a:srgbClr val="FFFFFF"/>
                </a:solidFill>
              </a:endParaRPr>
            </a:p>
          </p:txBody>
        </p:sp>
      </p:grpSp>
      <p:sp>
        <p:nvSpPr>
          <p:cNvPr id="6" name="Rectangle 5"/>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2" name="Rectangle 201"/>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203" name="Group 202"/>
          <p:cNvGrpSpPr/>
          <p:nvPr/>
        </p:nvGrpSpPr>
        <p:grpSpPr>
          <a:xfrm>
            <a:off x="3220510" y="1478493"/>
            <a:ext cx="5938308" cy="3905249"/>
            <a:chOff x="2415382" y="1108869"/>
            <a:chExt cx="4453731" cy="2928937"/>
          </a:xfrm>
        </p:grpSpPr>
        <p:sp>
          <p:nvSpPr>
            <p:cNvPr id="204"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5"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6"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7"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8"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09"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0"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1"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2"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3"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4"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5"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6"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7"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8"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19"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0"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1"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2"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3"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4"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5"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6"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7"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8"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29"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0"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1"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2"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3"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4"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5"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6"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7"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8"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39"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0"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1"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2"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3"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4"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5"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46"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247" name="Group 246"/>
            <p:cNvGrpSpPr/>
            <p:nvPr/>
          </p:nvGrpSpPr>
          <p:grpSpPr>
            <a:xfrm>
              <a:off x="3186172" y="2302670"/>
              <a:ext cx="468254" cy="828676"/>
              <a:chOff x="2548790" y="2218532"/>
              <a:chExt cx="468254" cy="828676"/>
            </a:xfrm>
          </p:grpSpPr>
          <p:grpSp>
            <p:nvGrpSpPr>
              <p:cNvPr id="378" name="Group 377"/>
              <p:cNvGrpSpPr/>
              <p:nvPr/>
            </p:nvGrpSpPr>
            <p:grpSpPr>
              <a:xfrm>
                <a:off x="2663031" y="2218532"/>
                <a:ext cx="354013" cy="827088"/>
                <a:chOff x="2291616" y="2152651"/>
                <a:chExt cx="354013" cy="827088"/>
              </a:xfrm>
            </p:grpSpPr>
            <p:sp>
              <p:nvSpPr>
                <p:cNvPr id="380"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1"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2"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3"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4"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5"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6"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7"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8"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89"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0"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1"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2"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3"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4"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5"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6"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97"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79"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248" name="Group 247"/>
            <p:cNvGrpSpPr/>
            <p:nvPr/>
          </p:nvGrpSpPr>
          <p:grpSpPr>
            <a:xfrm>
              <a:off x="2639220" y="2590802"/>
              <a:ext cx="709612" cy="769937"/>
              <a:chOff x="2668588" y="2424907"/>
              <a:chExt cx="709612" cy="769937"/>
            </a:xfrm>
          </p:grpSpPr>
          <p:sp>
            <p:nvSpPr>
              <p:cNvPr id="373"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4"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5"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6"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7"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249"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0"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1"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2"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3"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4"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5"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6"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7"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8"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59"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0"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1"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2"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3"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4"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5"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6"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7"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8"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69"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0"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1"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2"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3"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4"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5"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6"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7"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8"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79"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0"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1"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2"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3"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4"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5"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6"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7"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8"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89"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0"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1"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2"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3"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4"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5"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6"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7"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8"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299"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0"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1"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2"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3"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4"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5"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6"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7"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8"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09"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0"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1"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2"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3"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4"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5"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6"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7"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8"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19"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0"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1"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2"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3"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4"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5"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6"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7"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8"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29"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0"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1"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2"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3"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4"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5"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6"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7"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8"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39"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0"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1"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2"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3"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4"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5"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6"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7"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8"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49"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0"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1"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2"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3"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4"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5"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6"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7"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8"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59"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0"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1"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2"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3"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4"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5"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6"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7"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8"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69"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0"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1"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372"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398" name="Rectangle 397"/>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399" name="Rectangle 398"/>
          <p:cNvSpPr/>
          <p:nvPr/>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grpSp>
        <p:nvGrpSpPr>
          <p:cNvPr id="400" name="Group 399"/>
          <p:cNvGrpSpPr/>
          <p:nvPr/>
        </p:nvGrpSpPr>
        <p:grpSpPr>
          <a:xfrm>
            <a:off x="3220510" y="1478493"/>
            <a:ext cx="5938308" cy="3905249"/>
            <a:chOff x="2415382" y="1108869"/>
            <a:chExt cx="4453731" cy="2928937"/>
          </a:xfrm>
        </p:grpSpPr>
        <p:sp>
          <p:nvSpPr>
            <p:cNvPr id="401"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2"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3"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4"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5"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6"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7"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8"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09"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0"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1"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2"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3"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4"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5"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6"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7"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8" name="Rectangle 55"/>
            <p:cNvSpPr>
              <a:spLocks noChangeArrowheads="1"/>
            </p:cNvSpPr>
            <p:nvPr/>
          </p:nvSpPr>
          <p:spPr bwMode="auto">
            <a:xfrm>
              <a:off x="5145088" y="22375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19"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0"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1"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2"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3"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4"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5"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6"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7"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8"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29" name="Rectangle 66"/>
            <p:cNvSpPr>
              <a:spLocks noChangeArrowheads="1"/>
            </p:cNvSpPr>
            <p:nvPr/>
          </p:nvSpPr>
          <p:spPr bwMode="auto">
            <a:xfrm>
              <a:off x="4052888" y="2237582"/>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0"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1"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2"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3"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4"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5"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6"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7"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8"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39"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0"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1"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2"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3"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nvGrpSpPr>
            <p:cNvPr id="444" name="Group 443"/>
            <p:cNvGrpSpPr/>
            <p:nvPr/>
          </p:nvGrpSpPr>
          <p:grpSpPr>
            <a:xfrm>
              <a:off x="3186172" y="2302670"/>
              <a:ext cx="468254" cy="828676"/>
              <a:chOff x="2548790" y="2218532"/>
              <a:chExt cx="468254" cy="828676"/>
            </a:xfrm>
          </p:grpSpPr>
          <p:grpSp>
            <p:nvGrpSpPr>
              <p:cNvPr id="575" name="Group 574"/>
              <p:cNvGrpSpPr/>
              <p:nvPr/>
            </p:nvGrpSpPr>
            <p:grpSpPr>
              <a:xfrm>
                <a:off x="2663031" y="2218532"/>
                <a:ext cx="354013" cy="827088"/>
                <a:chOff x="2291616" y="2152651"/>
                <a:chExt cx="354013" cy="827088"/>
              </a:xfrm>
            </p:grpSpPr>
            <p:sp>
              <p:nvSpPr>
                <p:cNvPr id="577"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8"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9"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0"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1"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2"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3"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4"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5"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6"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7"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8"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89"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0"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1"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2"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3" name="Rectangle 92"/>
                <p:cNvSpPr>
                  <a:spLocks noChangeArrowheads="1"/>
                </p:cNvSpPr>
                <p:nvPr/>
              </p:nvSpPr>
              <p:spPr bwMode="auto">
                <a:xfrm>
                  <a:off x="2451954" y="265747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94"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76"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grpSp>
          <p:nvGrpSpPr>
            <p:cNvPr id="445" name="Group 444"/>
            <p:cNvGrpSpPr/>
            <p:nvPr/>
          </p:nvGrpSpPr>
          <p:grpSpPr>
            <a:xfrm>
              <a:off x="2639220" y="2590802"/>
              <a:ext cx="709612" cy="769937"/>
              <a:chOff x="2668588" y="2424907"/>
              <a:chExt cx="709612" cy="769937"/>
            </a:xfrm>
          </p:grpSpPr>
          <p:sp>
            <p:nvSpPr>
              <p:cNvPr id="570"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1"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2"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3"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74"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446"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7"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8"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49"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0"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1"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2"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3"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4"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5"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6"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7"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8"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59"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0"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1"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2"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3"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4"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5"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6"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7"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8"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69"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0"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1"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2"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3"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4"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5"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6"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7"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8"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79"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0"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1"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2"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3"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4"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5"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6"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7"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8"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89"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0"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1"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2"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3"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4"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5"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6"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7"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8"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499"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0"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1"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2"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3"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4"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5"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6"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7"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8"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09"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0"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1"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2"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3"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4"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5"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6"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7"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8"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19"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0"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1"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2"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3"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4"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5"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6"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7"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8"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29"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0"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1"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2"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3"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4"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5"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6"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7"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8"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39"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0"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1"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2"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3"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4"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5"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6"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7"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8"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49"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0"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1"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2"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3"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4"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5"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6"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7"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8"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59"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0"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1"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2"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3"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4"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5"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6"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7"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8"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sp>
          <p:nvSpPr>
            <p:cNvPr id="569"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solidFill>
                  <a:srgbClr val="FFFFFF"/>
                </a:solidFill>
              </a:endParaRPr>
            </a:p>
          </p:txBody>
        </p:sp>
      </p:grpSp>
      <p:sp>
        <p:nvSpPr>
          <p:cNvPr id="595" name="Rectangle 594"/>
          <p:cNvSpPr/>
          <p:nvPr/>
        </p:nvSpPr>
        <p:spPr>
          <a:xfrm>
            <a:off x="0" y="1320800"/>
            <a:ext cx="12192000" cy="5537200"/>
          </a:xfrm>
          <a:prstGeom prst="rect">
            <a:avLst/>
          </a:prstGeom>
          <a:solidFill>
            <a:schemeClr val="bg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91849696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5834978E-2F77-4251-A7DA-A1AE1B326047}" type="slidenum">
              <a:rPr lang="en-US" smtClean="0">
                <a:solidFill>
                  <a:srgbClr val="FFFFFF"/>
                </a:solidFill>
              </a:rPr>
              <a:pPr/>
              <a:t>‹#›</a:t>
            </a:fld>
            <a:endParaRPr lang="en-US">
              <a:solidFill>
                <a:srgbClr val="FFFFFF"/>
              </a:solidFill>
            </a:endParaRPr>
          </a:p>
        </p:txBody>
      </p:sp>
      <p:sp>
        <p:nvSpPr>
          <p:cNvPr id="6" name="Rectangle 5"/>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8" name="Rectangle 7"/>
          <p:cNvSpPr/>
          <p:nvPr/>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Tree>
    <p:extLst>
      <p:ext uri="{BB962C8B-B14F-4D97-AF65-F5344CB8AC3E}">
        <p14:creationId xmlns:p14="http://schemas.microsoft.com/office/powerpoint/2010/main" val="24169873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11999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Blank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2A2C4B-F088-4B51-AE74-EFB85BA71A02}"/>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0" y="-717452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C20B5F-4688-46F9-AE99-0B172BFF086A}"/>
              </a:ext>
            </a:extLst>
          </p:cNvPr>
          <p:cNvPicPr>
            <a:picLocks noChangeAspect="1"/>
          </p:cNvPicPr>
          <p:nvPr userDrawn="1"/>
        </p:nvPicPr>
        <p:blipFill rotWithShape="1">
          <a:blip r:embed="rId3">
            <a:alphaModFix amt="35000"/>
          </a:blip>
          <a:srcRect t="6790" b="7180"/>
          <a:stretch/>
        </p:blipFill>
        <p:spPr>
          <a:xfrm>
            <a:off x="8689322" y="2974694"/>
            <a:ext cx="3385447" cy="3883306"/>
          </a:xfrm>
          <a:prstGeom prst="rect">
            <a:avLst/>
          </a:prstGeom>
        </p:spPr>
      </p:pic>
    </p:spTree>
    <p:extLst>
      <p:ext uri="{BB962C8B-B14F-4D97-AF65-F5344CB8AC3E}">
        <p14:creationId xmlns:p14="http://schemas.microsoft.com/office/powerpoint/2010/main" val="18201936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w/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396685785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Lt. Grey w/ Logo">
    <p:spTree>
      <p:nvGrpSpPr>
        <p:cNvPr id="1" name=""/>
        <p:cNvGrpSpPr/>
        <p:nvPr/>
      </p:nvGrpSpPr>
      <p:grpSpPr>
        <a:xfrm>
          <a:off x="0" y="0"/>
          <a:ext cx="0" cy="0"/>
          <a:chOff x="0" y="0"/>
          <a:chExt cx="0" cy="0"/>
        </a:xfrm>
      </p:grpSpPr>
      <p:sp>
        <p:nvSpPr>
          <p:cNvPr id="9" name="Rectangle 8"/>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8"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7" name="Rectangle 6"/>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1"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2"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
        <p:nvSpPr>
          <p:cNvPr id="14" name="Rectangle 13"/>
          <p:cNvSpPr/>
          <p:nvPr/>
        </p:nvSpPr>
        <p:spPr>
          <a:xfrm>
            <a:off x="0" y="-77552"/>
            <a:ext cx="12192000" cy="6935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rgbClr val="FFFFFF"/>
              </a:solidFill>
            </a:endParaRPr>
          </a:p>
        </p:txBody>
      </p:sp>
      <p:sp>
        <p:nvSpPr>
          <p:cNvPr id="15" name="Shape 1833"/>
          <p:cNvSpPr/>
          <p:nvPr/>
        </p:nvSpPr>
        <p:spPr>
          <a:xfrm>
            <a:off x="0" y="-77552"/>
            <a:ext cx="12192000" cy="6942927"/>
          </a:xfrm>
          <a:prstGeom prst="rect">
            <a:avLst/>
          </a:prstGeom>
          <a:solidFill>
            <a:schemeClr val="tx1">
              <a:lumMod val="85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0600" y="122749"/>
            <a:ext cx="2138178" cy="530237"/>
          </a:xfrm>
          <a:prstGeom prst="rect">
            <a:avLst/>
          </a:prstGeom>
          <a:effectLst/>
        </p:spPr>
      </p:pic>
      <p:sp>
        <p:nvSpPr>
          <p:cNvPr id="16" name="Shape 1833"/>
          <p:cNvSpPr/>
          <p:nvPr/>
        </p:nvSpPr>
        <p:spPr>
          <a:xfrm>
            <a:off x="0" y="-77552"/>
            <a:ext cx="12192000" cy="6942927"/>
          </a:xfrm>
          <a:prstGeom prst="rect">
            <a:avLst/>
          </a:prstGeom>
          <a:solidFill>
            <a:schemeClr val="bg2">
              <a:lumMod val="50000"/>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411906702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6E0E4B6-14E2-4C39-8092-8D5B7A4F1148}" type="datetimeFigureOut">
              <a:rPr lang="en-US" smtClean="0">
                <a:solidFill>
                  <a:srgbClr val="FFFFFF"/>
                </a:solidFill>
              </a:rPr>
              <a:pPr/>
              <a:t>12/19/2020</a:t>
            </a:fld>
            <a:endParaRPr lang="en-US">
              <a:solidFill>
                <a:srgbClr val="FFFFFF"/>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455B371-E3F4-4F51-BBA0-6A61710900B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6615092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FullScreen_Img">
    <p:spTree>
      <p:nvGrpSpPr>
        <p:cNvPr id="1" name=""/>
        <p:cNvGrpSpPr/>
        <p:nvPr/>
      </p:nvGrpSpPr>
      <p:grpSpPr>
        <a:xfrm>
          <a:off x="0" y="0"/>
          <a:ext cx="0" cy="0"/>
          <a:chOff x="0" y="0"/>
          <a:chExt cx="0" cy="0"/>
        </a:xfrm>
      </p:grpSpPr>
      <p:grpSp>
        <p:nvGrpSpPr>
          <p:cNvPr id="9" name="Group 8"/>
          <p:cNvGrpSpPr/>
          <p:nvPr userDrawn="1"/>
        </p:nvGrpSpPr>
        <p:grpSpPr>
          <a:xfrm>
            <a:off x="565016" y="811192"/>
            <a:ext cx="11061969" cy="5235616"/>
            <a:chOff x="291638" y="352384"/>
            <a:chExt cx="5440640" cy="257504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38" y="352384"/>
              <a:ext cx="5440640" cy="1349199"/>
            </a:xfrm>
            <a:prstGeom prst="rect">
              <a:avLst/>
            </a:prstGeom>
            <a:effectLst>
              <a:glow rad="101600">
                <a:schemeClr val="bg1">
                  <a:alpha val="60000"/>
                </a:schemeClr>
              </a:glow>
            </a:effectLst>
          </p:spPr>
        </p:pic>
        <p:pic>
          <p:nvPicPr>
            <p:cNvPr id="11" name="Picture 10"/>
            <p:cNvPicPr>
              <a:picLocks noChangeAspect="1"/>
            </p:cNvPicPr>
            <p:nvPr/>
          </p:nvPicPr>
          <p:blipFill>
            <a:blip r:embed="rId3"/>
            <a:stretch>
              <a:fillRect/>
            </a:stretch>
          </p:blipFill>
          <p:spPr>
            <a:xfrm>
              <a:off x="708680" y="2011314"/>
              <a:ext cx="4606556" cy="916118"/>
            </a:xfrm>
            <a:prstGeom prst="rect">
              <a:avLst/>
            </a:prstGeom>
          </p:spPr>
        </p:pic>
      </p:grpSp>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30799769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FullScreen_Im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25581729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FullScreen_Im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016" y="1954192"/>
            <a:ext cx="11061969" cy="2743206"/>
          </a:xfrm>
          <a:prstGeom prst="rect">
            <a:avLst/>
          </a:prstGeom>
          <a:effectLst>
            <a:glow rad="101600">
              <a:schemeClr val="bg1">
                <a:alpha val="60000"/>
              </a:schemeClr>
            </a:glow>
          </a:effectLst>
        </p:spPr>
      </p:pic>
      <p:sp>
        <p:nvSpPr>
          <p:cNvPr id="4" name="Shape 1833"/>
          <p:cNvSpPr/>
          <p:nvPr userDrawn="1"/>
        </p:nvSpPr>
        <p:spPr>
          <a:xfrm>
            <a:off x="0" y="0"/>
            <a:ext cx="12192000" cy="6865375"/>
          </a:xfrm>
          <a:prstGeom prst="rect">
            <a:avLst/>
          </a:prstGeom>
          <a:solidFill>
            <a:schemeClr val="bg1">
              <a:alpha val="66000"/>
            </a:schemeClr>
          </a:solidFill>
          <a:ln w="12700">
            <a:miter lim="400000"/>
          </a:ln>
        </p:spPr>
        <p:txBody>
          <a:bodyPr lIns="0" tIns="0" rIns="0" bIns="0" anchor="ctr"/>
          <a:lstStyle/>
          <a:p>
            <a:pPr algn="ctr">
              <a:defRPr sz="3200">
                <a:solidFill>
                  <a:srgbClr val="FFFFFF"/>
                </a:solidFill>
              </a:defRPr>
            </a:pPr>
            <a:endParaRPr sz="4267">
              <a:solidFill>
                <a:srgbClr val="FFFFFF"/>
              </a:solidFill>
              <a:latin typeface="Raleway"/>
              <a:cs typeface="Raleway"/>
            </a:endParaRPr>
          </a:p>
        </p:txBody>
      </p:sp>
    </p:spTree>
    <p:extLst>
      <p:ext uri="{BB962C8B-B14F-4D97-AF65-F5344CB8AC3E}">
        <p14:creationId xmlns:p14="http://schemas.microsoft.com/office/powerpoint/2010/main" val="1501221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9"/>
            <a:ext cx="9456766" cy="474780"/>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609600" y="1386977"/>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7" name="Straight Connector 36"/>
          <p:cNvCxnSpPr/>
          <p:nvPr/>
        </p:nvCxnSpPr>
        <p:spPr>
          <a:xfrm flipH="1">
            <a:off x="533073"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15" name="Date Placeholder 3"/>
          <p:cNvSpPr txBox="1">
            <a:spLocks/>
          </p:cNvSpPr>
          <p:nvPr/>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dirty="0">
                <a:solidFill>
                  <a:srgbClr val="FFFFFF">
                    <a:tint val="75000"/>
                  </a:srgbClr>
                </a:solidFill>
                <a:latin typeface="Calibri Light" panose="020F0302020204030204" pitchFamily="34" charset="0"/>
              </a:rPr>
              <a:t>hiswayinc.org</a:t>
            </a:r>
          </a:p>
        </p:txBody>
      </p:sp>
      <p:cxnSp>
        <p:nvCxnSpPr>
          <p:cNvPr id="22" name="Straight Connector 21"/>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015722" y="170798"/>
            <a:ext cx="2138178" cy="530237"/>
          </a:xfrm>
          <a:prstGeom prst="rect">
            <a:avLst/>
          </a:prstGeom>
          <a:effectLst>
            <a:glow rad="101600">
              <a:schemeClr val="bg1">
                <a:alpha val="60000"/>
              </a:schemeClr>
            </a:glow>
          </a:effectLst>
        </p:spPr>
      </p:pic>
    </p:spTree>
    <p:extLst>
      <p:ext uri="{BB962C8B-B14F-4D97-AF65-F5344CB8AC3E}">
        <p14:creationId xmlns:p14="http://schemas.microsoft.com/office/powerpoint/2010/main" val="4155713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txStyles>
    <p:titleStyle>
      <a:lvl1pPr algn="l" defTabSz="609570" rtl="0" eaLnBrk="1" latinLnBrk="0" hangingPunct="1">
        <a:spcBef>
          <a:spcPct val="0"/>
        </a:spcBef>
        <a:buNone/>
        <a:defRPr sz="3733" b="1" kern="1200">
          <a:solidFill>
            <a:srgbClr val="4D85C5"/>
          </a:solidFill>
          <a:effectLst>
            <a:glow rad="63500">
              <a:schemeClr val="bg1">
                <a:alpha val="90000"/>
              </a:schemeClr>
            </a:glow>
          </a:effectLst>
          <a:latin typeface="Raleway"/>
          <a:ea typeface="+mj-ea"/>
          <a:cs typeface="Raleway"/>
        </a:defRPr>
      </a:lvl1pPr>
    </p:titleStyle>
    <p:bodyStyle>
      <a:lvl1pPr marL="292100" indent="-292100" algn="l" defTabSz="609570" rtl="0" eaLnBrk="1" latinLnBrk="0" hangingPunct="1">
        <a:spcBef>
          <a:spcPct val="20000"/>
        </a:spcBef>
        <a:buFont typeface="Arial"/>
        <a:buChar char="•"/>
        <a:defRPr sz="3000" kern="1200">
          <a:solidFill>
            <a:srgbClr val="B2B7BB"/>
          </a:solidFill>
          <a:effectLst>
            <a:glow rad="63500">
              <a:schemeClr val="bg1">
                <a:alpha val="90000"/>
              </a:schemeClr>
            </a:glow>
          </a:effectLst>
          <a:latin typeface="Raleway"/>
          <a:ea typeface="+mn-ea"/>
          <a:cs typeface="Raleway"/>
        </a:defRPr>
      </a:lvl1pPr>
      <a:lvl2pPr marL="685800" indent="-342900" algn="l" defTabSz="609570" rtl="0" eaLnBrk="1" latinLnBrk="0" hangingPunct="1">
        <a:spcBef>
          <a:spcPct val="20000"/>
        </a:spcBef>
        <a:buFont typeface="Arial"/>
        <a:buChar char="–"/>
        <a:defRPr sz="2800" kern="1200">
          <a:solidFill>
            <a:schemeClr val="tx1"/>
          </a:solidFill>
          <a:effectLst>
            <a:glow rad="63500">
              <a:schemeClr val="bg1">
                <a:alpha val="90000"/>
              </a:schemeClr>
            </a:glow>
          </a:effectLst>
          <a:latin typeface="Raleway"/>
          <a:ea typeface="+mn-ea"/>
          <a:cs typeface="Raleway"/>
        </a:defRPr>
      </a:lvl2pPr>
      <a:lvl3pPr marL="977900" indent="-292100" algn="l" defTabSz="609570" rtl="0" eaLnBrk="1" latinLnBrk="0" hangingPunct="1">
        <a:spcBef>
          <a:spcPct val="20000"/>
        </a:spcBef>
        <a:buFont typeface="Arial"/>
        <a:buChar char="•"/>
        <a:defRPr sz="2600" kern="1200">
          <a:solidFill>
            <a:srgbClr val="4D85C5"/>
          </a:solidFill>
          <a:effectLst>
            <a:glow rad="63500">
              <a:schemeClr val="bg1">
                <a:alpha val="90000"/>
              </a:schemeClr>
            </a:glow>
          </a:effectLst>
          <a:latin typeface="Raleway"/>
          <a:ea typeface="+mn-ea"/>
          <a:cs typeface="Raleway"/>
        </a:defRPr>
      </a:lvl3pPr>
      <a:lvl4pPr marL="1320800" indent="-292100" algn="l" defTabSz="609570" rtl="0" eaLnBrk="1" latinLnBrk="0" hangingPunct="1">
        <a:spcBef>
          <a:spcPct val="20000"/>
        </a:spcBef>
        <a:buFont typeface="Arial"/>
        <a:buChar char="–"/>
        <a:defRPr sz="2400" kern="1200">
          <a:solidFill>
            <a:srgbClr val="B2B7BB"/>
          </a:solidFill>
          <a:effectLst>
            <a:glow rad="63500">
              <a:schemeClr val="bg1">
                <a:alpha val="90000"/>
              </a:schemeClr>
            </a:glow>
          </a:effectLst>
          <a:latin typeface="Raleway"/>
          <a:ea typeface="+mn-ea"/>
          <a:cs typeface="Raleway"/>
        </a:defRPr>
      </a:lvl4pPr>
      <a:lvl5pPr marL="1663700" indent="-342900" algn="l" defTabSz="609570" rtl="0" eaLnBrk="1" latinLnBrk="0" hangingPunct="1">
        <a:spcBef>
          <a:spcPct val="20000"/>
        </a:spcBef>
        <a:buFont typeface="Arial"/>
        <a:buChar char="»"/>
        <a:defRPr sz="2200" kern="1200">
          <a:solidFill>
            <a:schemeClr val="tx1"/>
          </a:solidFill>
          <a:effectLst>
            <a:glow rad="63500">
              <a:schemeClr val="bg1">
                <a:alpha val="90000"/>
              </a:schemeClr>
            </a:glow>
          </a:effectLst>
          <a:latin typeface="Raleway"/>
          <a:ea typeface="+mn-ea"/>
          <a:cs typeface="Raleway"/>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file:///\\GYM1-2018\Users\Public\Documents\Assembly\Order%20-%20Announcements%20Open%20with%20ICE.pptx#-1,2,PowerPoint Presentation"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gym1-2018\users\Public\Documents\Assembly\ActiveYear\3-minute_timer.wmv" TargetMode="External"/><Relationship Id="rId1" Type="http://schemas.microsoft.com/office/2007/relationships/media" Target="file:///\\gym1-2018\users\Public\Documents\Assembly\ActiveYear\3-minute_timer.wm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18.jpeg"/><Relationship Id="rId4" Type="http://schemas.openxmlformats.org/officeDocument/2006/relationships/image" Target="../media/image14.png"/><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urfing, food, riding, wave&#10;&#10;Description automatically generated">
            <a:extLst>
              <a:ext uri="{FF2B5EF4-FFF2-40B4-BE49-F238E27FC236}">
                <a16:creationId xmlns:a16="http://schemas.microsoft.com/office/drawing/2014/main" id="{F331AC78-2083-A049-A5D2-F8E878A19328}"/>
              </a:ext>
            </a:extLst>
          </p:cNvPr>
          <p:cNvPicPr>
            <a:picLocks noChangeAspect="1"/>
          </p:cNvPicPr>
          <p:nvPr/>
        </p:nvPicPr>
        <p:blipFill>
          <a:blip r:embed="rId3"/>
          <a:stretch>
            <a:fillRect/>
          </a:stretch>
        </p:blipFill>
        <p:spPr>
          <a:xfrm>
            <a:off x="0" y="-838408"/>
            <a:ext cx="12192000" cy="8848933"/>
          </a:xfrm>
          <a:prstGeom prst="rect">
            <a:avLst/>
          </a:prstGeom>
        </p:spPr>
      </p:pic>
      <p:sp>
        <p:nvSpPr>
          <p:cNvPr id="2" name="Title 1">
            <a:extLst>
              <a:ext uri="{FF2B5EF4-FFF2-40B4-BE49-F238E27FC236}">
                <a16:creationId xmlns:a16="http://schemas.microsoft.com/office/drawing/2014/main" id="{D9627D1A-9723-2F43-ADA1-3C9214AE2953}"/>
              </a:ext>
            </a:extLst>
          </p:cNvPr>
          <p:cNvSpPr>
            <a:spLocks noGrp="1"/>
          </p:cNvSpPr>
          <p:nvPr>
            <p:ph type="ctrTitle"/>
          </p:nvPr>
        </p:nvSpPr>
        <p:spPr>
          <a:xfrm>
            <a:off x="667569" y="5553718"/>
            <a:ext cx="7203004" cy="1054645"/>
          </a:xfrm>
        </p:spPr>
        <p:txBody>
          <a:bodyPr anchor="ctr">
            <a:normAutofit/>
          </a:bodyPr>
          <a:lstStyle/>
          <a:p>
            <a:pPr algn="l"/>
            <a:r>
              <a:rPr lang="en-US" sz="3200" dirty="0">
                <a:solidFill>
                  <a:schemeClr val="bg1"/>
                </a:solidFill>
              </a:rPr>
              <a:t>Welcome</a:t>
            </a:r>
          </a:p>
        </p:txBody>
      </p:sp>
      <p:sp>
        <p:nvSpPr>
          <p:cNvPr id="3" name="Subtitle 2">
            <a:extLst>
              <a:ext uri="{FF2B5EF4-FFF2-40B4-BE49-F238E27FC236}">
                <a16:creationId xmlns:a16="http://schemas.microsoft.com/office/drawing/2014/main" id="{DBCD803D-8A82-0E46-902C-E16E23914974}"/>
              </a:ext>
            </a:extLst>
          </p:cNvPr>
          <p:cNvSpPr>
            <a:spLocks noGrp="1"/>
          </p:cNvSpPr>
          <p:nvPr>
            <p:ph type="subTitle" idx="1"/>
          </p:nvPr>
        </p:nvSpPr>
        <p:spPr>
          <a:xfrm>
            <a:off x="8538142" y="5643349"/>
            <a:ext cx="3196658" cy="780914"/>
          </a:xfrm>
        </p:spPr>
        <p:txBody>
          <a:bodyPr anchor="ctr">
            <a:normAutofit/>
          </a:bodyPr>
          <a:lstStyle/>
          <a:p>
            <a:pPr algn="l"/>
            <a:r>
              <a:rPr lang="en-US" dirty="0">
                <a:solidFill>
                  <a:schemeClr val="bg1"/>
                </a:solidFill>
              </a:rPr>
              <a:t>We’re glad you’re with us!</a:t>
            </a:r>
          </a:p>
        </p:txBody>
      </p:sp>
      <p:sp>
        <p:nvSpPr>
          <p:cNvPr id="11" name="AutoShape 5">
            <a:hlinkClick r:id="rId4" action="ppaction://hlinkpres?slideindex=2&amp;slidetitle=PowerPoint Presentation" highlightClick="1"/>
            <a:extLst>
              <a:ext uri="{FF2B5EF4-FFF2-40B4-BE49-F238E27FC236}">
                <a16:creationId xmlns:a16="http://schemas.microsoft.com/office/drawing/2014/main" id="{59FA7D5D-1591-4AFC-AA32-25A633C187FB}"/>
              </a:ext>
            </a:extLst>
          </p:cNvPr>
          <p:cNvSpPr>
            <a:spLocks noChangeArrowheads="1"/>
          </p:cNvSpPr>
          <p:nvPr/>
        </p:nvSpPr>
        <p:spPr bwMode="auto">
          <a:xfrm>
            <a:off x="11277600" y="6704120"/>
            <a:ext cx="914400" cy="153880"/>
          </a:xfrm>
          <a:prstGeom prst="actionButtonBlank">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olid"/>
                <a:miter lim="800000"/>
                <a:headEnd/>
                <a:tailEnd/>
              </a14:hiddenLine>
            </a:ext>
          </a:extLst>
        </p:spPr>
        <p:txBody>
          <a:bodyPr wrap="square" lIns="91431" tIns="45716" rIns="91431" bIns="45716"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 b="1" dirty="0">
                <a:solidFill>
                  <a:schemeClr val="bg1"/>
                </a:solidFill>
                <a:sym typeface="Symbol" pitchFamily="18" charset="2"/>
              </a:rPr>
              <a:t>GO</a:t>
            </a:r>
          </a:p>
        </p:txBody>
      </p:sp>
    </p:spTree>
    <p:extLst>
      <p:ext uri="{BB962C8B-B14F-4D97-AF65-F5344CB8AC3E}">
        <p14:creationId xmlns:p14="http://schemas.microsoft.com/office/powerpoint/2010/main" val="306274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405018" y="565956"/>
            <a:ext cx="11786982" cy="5909310"/>
          </a:xfrm>
          <a:prstGeom prst="rect">
            <a:avLst/>
          </a:prstGeom>
        </p:spPr>
        <p:txBody>
          <a:bodyPr wrap="square">
            <a:spAutoFit/>
          </a:bodyPr>
          <a:lstStyle/>
          <a:p>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“Behold, the virgin shall conceive and bear a son, and they shall call his name Immanuel”  (which means, God with us). 													</a:t>
            </a:r>
            <a:r>
              <a:rPr lang="en-US" sz="5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Matthew 1:23</a:t>
            </a:r>
          </a:p>
          <a:p>
            <a:r>
              <a:rPr lang="en-US" sz="5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Isaiah 7:14</a:t>
            </a:r>
          </a:p>
        </p:txBody>
      </p:sp>
    </p:spTree>
    <p:extLst>
      <p:ext uri="{BB962C8B-B14F-4D97-AF65-F5344CB8AC3E}">
        <p14:creationId xmlns:p14="http://schemas.microsoft.com/office/powerpoint/2010/main" val="140218774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66995" y="514197"/>
            <a:ext cx="11786982" cy="5078313"/>
          </a:xfrm>
          <a:prstGeom prst="rect">
            <a:avLst/>
          </a:prstGeom>
        </p:spPr>
        <p:txBody>
          <a:bodyPr wrap="square">
            <a:spAutoFit/>
          </a:bodyPr>
          <a:lstStyle/>
          <a:p>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“For God so loved the world, that he gave his only Son, that whoever believes in him should not perish but have eternal life.” 															</a:t>
            </a:r>
            <a:r>
              <a:rPr lang="en-US" sz="5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John 3:16</a:t>
            </a:r>
          </a:p>
        </p:txBody>
      </p:sp>
    </p:spTree>
    <p:extLst>
      <p:ext uri="{BB962C8B-B14F-4D97-AF65-F5344CB8AC3E}">
        <p14:creationId xmlns:p14="http://schemas.microsoft.com/office/powerpoint/2010/main" val="342405856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203029" y="1376424"/>
            <a:ext cx="11462657" cy="3854370"/>
          </a:xfrm>
          <a:prstGeom prst="rect">
            <a:avLst/>
          </a:prstGeom>
          <a:noFill/>
        </p:spPr>
        <p:txBody>
          <a:bodyPr wrap="square" lIns="274320" rIns="365760" anchor="ctr" anchorCtr="0">
            <a:noAutofit/>
          </a:bodyPr>
          <a:lstStyle/>
          <a:p>
            <a:pPr algn="ctr"/>
            <a:r>
              <a:rPr lang="en-US" sz="8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88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God’s </a:t>
            </a:r>
            <a:r>
              <a:rPr lang="en-US" sz="8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endParaRPr lang="en-US" sz="88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266688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375557" y="1583458"/>
            <a:ext cx="11462657" cy="3854370"/>
          </a:xfrm>
          <a:prstGeom prst="rect">
            <a:avLst/>
          </a:prstGeom>
          <a:noFill/>
        </p:spPr>
        <p:txBody>
          <a:bodyPr wrap="square" lIns="274320" rIns="365760" anchor="ctr" anchorCtr="0">
            <a:noAutofit/>
          </a:bodyPr>
          <a:lstStyle/>
          <a:p>
            <a:pPr algn="ct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the “With Us” God</a:t>
            </a:r>
          </a:p>
        </p:txBody>
      </p:sp>
    </p:spTree>
    <p:extLst>
      <p:ext uri="{BB962C8B-B14F-4D97-AF65-F5344CB8AC3E}">
        <p14:creationId xmlns:p14="http://schemas.microsoft.com/office/powerpoint/2010/main" val="74963753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345057"/>
            <a:ext cx="12025223" cy="2332934"/>
          </a:xfrm>
          <a:prstGeom prst="rect">
            <a:avLst/>
          </a:prstGeom>
          <a:noFill/>
        </p:spPr>
        <p:txBody>
          <a:bodyPr wrap="square" lIns="274320" rIns="365760" anchor="ctr" anchorCtr="0">
            <a:noAutofit/>
          </a:bodyPr>
          <a:lstStyle/>
          <a:p>
            <a:pPr algn="ct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the “With Us”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in</a:t>
            </a:r>
          </a:p>
        </p:txBody>
      </p:sp>
      <p:sp>
        <p:nvSpPr>
          <p:cNvPr id="3" name="Rectangle 2">
            <a:extLst>
              <a:ext uri="{FF2B5EF4-FFF2-40B4-BE49-F238E27FC236}">
                <a16:creationId xmlns:a16="http://schemas.microsoft.com/office/drawing/2014/main" id="{5D6CA8A3-B214-4B65-B740-058E986C0BE4}"/>
              </a:ext>
            </a:extLst>
          </p:cNvPr>
          <p:cNvSpPr/>
          <p:nvPr/>
        </p:nvSpPr>
        <p:spPr>
          <a:xfrm>
            <a:off x="1280810" y="1633934"/>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Charity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D6CA8A3-B214-4B65-B740-058E986C0BE4}"/>
              </a:ext>
            </a:extLst>
          </p:cNvPr>
          <p:cNvSpPr/>
          <p:nvPr/>
        </p:nvSpPr>
        <p:spPr>
          <a:xfrm>
            <a:off x="238241" y="2689595"/>
            <a:ext cx="11786982" cy="2554545"/>
          </a:xfrm>
          <a:prstGeom prst="rect">
            <a:avLst/>
          </a:prstGeom>
        </p:spPr>
        <p:txBody>
          <a:bodyPr wrap="square">
            <a:spAutoFit/>
          </a:bodyPr>
          <a:lstStyle/>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she gave birth to her firstborn son and wrapped him in swaddling cloths and laid him in a manger, because there was no place for them in the inn.	</a:t>
            </a:r>
            <a:r>
              <a:rPr lang="en-US" sz="40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Luke 2:7</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417" y="1395629"/>
            <a:ext cx="5473591" cy="5165553"/>
          </a:xfrm>
          <a:prstGeom prst="rect">
            <a:avLst/>
          </a:prstGeom>
        </p:spPr>
      </p:pic>
    </p:spTree>
    <p:extLst>
      <p:ext uri="{BB962C8B-B14F-4D97-AF65-F5344CB8AC3E}">
        <p14:creationId xmlns:p14="http://schemas.microsoft.com/office/powerpoint/2010/main" val="1284552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par>
                                <p:cTn id="20" presetID="2" presetClass="exit" presetSubtype="8" fill="hold" grpId="0" nodeType="with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0-ppt_w/2"/>
                                          </p:val>
                                        </p:tav>
                                      </p:tavLst>
                                    </p:anim>
                                    <p:anim calcmode="lin" valueType="num">
                                      <p:cBhvr additive="base">
                                        <p:cTn id="22" dur="500"/>
                                        <p:tgtEl>
                                          <p:spTgt spid="8"/>
                                        </p:tgtEl>
                                        <p:attrNameLst>
                                          <p:attrName>ppt_y</p:attrName>
                                        </p:attrNameLst>
                                      </p:cBhvr>
                                      <p:tavLst>
                                        <p:tav tm="0">
                                          <p:val>
                                            <p:strVal val="ppt_y"/>
                                          </p:val>
                                        </p:tav>
                                        <p:tav tm="100000">
                                          <p:val>
                                            <p:strVal val="ppt_y"/>
                                          </p:val>
                                        </p:tav>
                                      </p:tavLst>
                                    </p:anim>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345057"/>
            <a:ext cx="12025223" cy="2332934"/>
          </a:xfrm>
          <a:prstGeom prst="rect">
            <a:avLst/>
          </a:prstGeom>
          <a:noFill/>
        </p:spPr>
        <p:txBody>
          <a:bodyPr wrap="square" lIns="274320" rIns="365760" anchor="ctr" anchorCtr="0">
            <a:noAutofit/>
          </a:bodyPr>
          <a:lstStyle/>
          <a:p>
            <a:pPr algn="ct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the “With Us”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in</a:t>
            </a:r>
          </a:p>
        </p:txBody>
      </p:sp>
      <p:sp>
        <p:nvSpPr>
          <p:cNvPr id="3" name="Rectangle 2">
            <a:extLst>
              <a:ext uri="{FF2B5EF4-FFF2-40B4-BE49-F238E27FC236}">
                <a16:creationId xmlns:a16="http://schemas.microsoft.com/office/drawing/2014/main" id="{5D6CA8A3-B214-4B65-B740-058E986C0BE4}"/>
              </a:ext>
            </a:extLst>
          </p:cNvPr>
          <p:cNvSpPr/>
          <p:nvPr/>
        </p:nvSpPr>
        <p:spPr>
          <a:xfrm>
            <a:off x="1241899" y="1319647"/>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Charity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D6CA8A3-B214-4B65-B740-058E986C0BE4}"/>
              </a:ext>
            </a:extLst>
          </p:cNvPr>
          <p:cNvSpPr/>
          <p:nvPr/>
        </p:nvSpPr>
        <p:spPr>
          <a:xfrm>
            <a:off x="1241898" y="2150644"/>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Compassion</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D6CA8A3-B214-4B65-B740-058E986C0BE4}"/>
              </a:ext>
            </a:extLst>
          </p:cNvPr>
          <p:cNvSpPr/>
          <p:nvPr/>
        </p:nvSpPr>
        <p:spPr>
          <a:xfrm>
            <a:off x="405018" y="3458695"/>
            <a:ext cx="11786982" cy="3046988"/>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a leper came to him, imploring him, and kneeling said to him, “If you will, you can make me clean.”  Moved with pity, he stretched out his hand and touched him and said to him, “I will; be clean.” And immediately the leprosy left him, and he was made clean						</a:t>
            </a:r>
            <a:r>
              <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Mark 1:40-42</a:t>
            </a:r>
          </a:p>
        </p:txBody>
      </p:sp>
    </p:spTree>
    <p:extLst>
      <p:ext uri="{BB962C8B-B14F-4D97-AF65-F5344CB8AC3E}">
        <p14:creationId xmlns:p14="http://schemas.microsoft.com/office/powerpoint/2010/main" val="3917253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345057"/>
            <a:ext cx="12025223" cy="2332934"/>
          </a:xfrm>
          <a:prstGeom prst="rect">
            <a:avLst/>
          </a:prstGeom>
          <a:noFill/>
        </p:spPr>
        <p:txBody>
          <a:bodyPr wrap="square" lIns="274320" rIns="365760" anchor="ctr" anchorCtr="0">
            <a:noAutofit/>
          </a:bodyPr>
          <a:lstStyle/>
          <a:p>
            <a:pPr algn="ct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the “With Us”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in</a:t>
            </a:r>
          </a:p>
        </p:txBody>
      </p:sp>
      <p:sp>
        <p:nvSpPr>
          <p:cNvPr id="3" name="Rectangle 2">
            <a:extLst>
              <a:ext uri="{FF2B5EF4-FFF2-40B4-BE49-F238E27FC236}">
                <a16:creationId xmlns:a16="http://schemas.microsoft.com/office/drawing/2014/main" id="{5D6CA8A3-B214-4B65-B740-058E986C0BE4}"/>
              </a:ext>
            </a:extLst>
          </p:cNvPr>
          <p:cNvSpPr/>
          <p:nvPr/>
        </p:nvSpPr>
        <p:spPr>
          <a:xfrm>
            <a:off x="1241899" y="1319647"/>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Charity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D6CA8A3-B214-4B65-B740-058E986C0BE4}"/>
              </a:ext>
            </a:extLst>
          </p:cNvPr>
          <p:cNvSpPr/>
          <p:nvPr/>
        </p:nvSpPr>
        <p:spPr>
          <a:xfrm>
            <a:off x="1241898" y="2150644"/>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Compassion</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D6CA8A3-B214-4B65-B740-058E986C0BE4}"/>
              </a:ext>
            </a:extLst>
          </p:cNvPr>
          <p:cNvSpPr/>
          <p:nvPr/>
        </p:nvSpPr>
        <p:spPr>
          <a:xfrm>
            <a:off x="1241897" y="2981641"/>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 Comfort</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5D6CA8A3-B214-4B65-B740-058E986C0BE4}"/>
              </a:ext>
            </a:extLst>
          </p:cNvPr>
          <p:cNvSpPr/>
          <p:nvPr/>
        </p:nvSpPr>
        <p:spPr>
          <a:xfrm>
            <a:off x="238241" y="3812638"/>
            <a:ext cx="11786982" cy="2554545"/>
          </a:xfrm>
          <a:prstGeom prst="rect">
            <a:avLst/>
          </a:prstGeom>
        </p:spPr>
        <p:txBody>
          <a:bodyPr wrap="square">
            <a:spAutoFit/>
          </a:bodyPr>
          <a:lstStyle/>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Even though I walk through the valley of the shadow of death, I will fear no evil,</a:t>
            </a:r>
          </a:p>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for you are with me; your rod and your staff, they comfort me.			</a:t>
            </a:r>
            <a:r>
              <a:rPr lang="en-US" sz="40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Psalm 23:4</a:t>
            </a:r>
          </a:p>
        </p:txBody>
      </p:sp>
      <p:sp>
        <p:nvSpPr>
          <p:cNvPr id="13" name="Rectangle 12">
            <a:extLst>
              <a:ext uri="{FF2B5EF4-FFF2-40B4-BE49-F238E27FC236}">
                <a16:creationId xmlns:a16="http://schemas.microsoft.com/office/drawing/2014/main" id="{5D6CA8A3-B214-4B65-B740-058E986C0BE4}"/>
              </a:ext>
            </a:extLst>
          </p:cNvPr>
          <p:cNvSpPr/>
          <p:nvPr/>
        </p:nvSpPr>
        <p:spPr>
          <a:xfrm>
            <a:off x="238241" y="3812638"/>
            <a:ext cx="11786982" cy="1938992"/>
          </a:xfrm>
          <a:prstGeom prst="rect">
            <a:avLst/>
          </a:prstGeom>
        </p:spPr>
        <p:txBody>
          <a:bodyPr wrap="square">
            <a:spAutoFit/>
          </a:bodyPr>
          <a:lstStyle/>
          <a:p>
            <a:r>
              <a:rPr lang="en-US" sz="40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And I will ask the Father, and he will give you another Helper, to be with you forever							</a:t>
            </a:r>
            <a:r>
              <a:rPr lang="en-US" sz="40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John 14:16</a:t>
            </a:r>
          </a:p>
        </p:txBody>
      </p:sp>
      <p:sp>
        <p:nvSpPr>
          <p:cNvPr id="14" name="Rectangle 13">
            <a:extLst>
              <a:ext uri="{FF2B5EF4-FFF2-40B4-BE49-F238E27FC236}">
                <a16:creationId xmlns:a16="http://schemas.microsoft.com/office/drawing/2014/main" id="{5D6CA8A3-B214-4B65-B740-058E986C0BE4}"/>
              </a:ext>
            </a:extLst>
          </p:cNvPr>
          <p:cNvSpPr/>
          <p:nvPr/>
        </p:nvSpPr>
        <p:spPr>
          <a:xfrm>
            <a:off x="236894" y="4167087"/>
            <a:ext cx="11786982" cy="2308324"/>
          </a:xfrm>
          <a:prstGeom prst="rect">
            <a:avLst/>
          </a:prstGeom>
        </p:spPr>
        <p:txBody>
          <a:bodyPr wrap="square">
            <a:spAutoFit/>
          </a:bodyPr>
          <a:lstStyle/>
          <a:p>
            <a:r>
              <a:rPr lang="en-US" sz="2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“These things I have spoken to you while I am still with you. But the Helper, the Holy Spirit, whom the Father will send in my name, he will teach you all things and bring to your remembrance all that I have said to you. Peace I leave with you; my peace I give to you. Not as the world gives do I give to you. Let not your hearts be troubled, neither let them be afraid.	 				</a:t>
            </a:r>
            <a:r>
              <a:rPr lang="en-US" sz="24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John 14:25-27</a:t>
            </a:r>
          </a:p>
        </p:txBody>
      </p:sp>
    </p:spTree>
    <p:extLst>
      <p:ext uri="{BB962C8B-B14F-4D97-AF65-F5344CB8AC3E}">
        <p14:creationId xmlns:p14="http://schemas.microsoft.com/office/powerpoint/2010/main" val="3975728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2"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xit" presetSubtype="8" fill="hold" grpId="1"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0-ppt_w/2"/>
                                          </p:val>
                                        </p:tav>
                                      </p:tavLst>
                                    </p:anim>
                                    <p:anim calcmode="lin" valueType="num">
                                      <p:cBhvr additive="base">
                                        <p:cTn id="24" dur="500"/>
                                        <p:tgtEl>
                                          <p:spTgt spid="9"/>
                                        </p:tgtEl>
                                        <p:attrNameLst>
                                          <p:attrName>ppt_y</p:attrName>
                                        </p:attrNameLst>
                                      </p:cBhvr>
                                      <p:tavLst>
                                        <p:tav tm="0">
                                          <p:val>
                                            <p:strVal val="ppt_y"/>
                                          </p:val>
                                        </p:tav>
                                        <p:tav tm="100000">
                                          <p:val>
                                            <p:strVal val="ppt_y"/>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13"/>
                                        </p:tgtEl>
                                        <p:attrNameLst>
                                          <p:attrName>ppt_x</p:attrName>
                                        </p:attrNameLst>
                                      </p:cBhvr>
                                      <p:tavLst>
                                        <p:tav tm="0">
                                          <p:val>
                                            <p:strVal val="ppt_x"/>
                                          </p:val>
                                        </p:tav>
                                        <p:tav tm="100000">
                                          <p:val>
                                            <p:strVal val="ppt_x"/>
                                          </p:val>
                                        </p:tav>
                                      </p:tavLst>
                                    </p:anim>
                                    <p:anim calcmode="lin" valueType="num">
                                      <p:cBhvr additive="base">
                                        <p:cTn id="34" dur="500"/>
                                        <p:tgtEl>
                                          <p:spTgt spid="13"/>
                                        </p:tgtEl>
                                        <p:attrNameLst>
                                          <p:attrName>ppt_y</p:attrName>
                                        </p:attrNameLst>
                                      </p:cBhvr>
                                      <p:tavLst>
                                        <p:tav tm="0">
                                          <p:val>
                                            <p:strVal val="ppt_y"/>
                                          </p:val>
                                        </p:tav>
                                        <p:tav tm="100000">
                                          <p:val>
                                            <p:strVal val="1+ppt_h/2"/>
                                          </p:val>
                                        </p:tav>
                                      </p:tavLst>
                                    </p:anim>
                                    <p:set>
                                      <p:cBhvr>
                                        <p:cTn id="35" dur="1" fill="hold">
                                          <p:stCondLst>
                                            <p:cond delay="499"/>
                                          </p:stCondLst>
                                        </p:cTn>
                                        <p:tgtEl>
                                          <p:spTgt spid="13"/>
                                        </p:tgtEl>
                                        <p:attrNameLst>
                                          <p:attrName>style.visibility</p:attrName>
                                        </p:attrNameLst>
                                      </p:cBhvr>
                                      <p:to>
                                        <p:strVal val="hidden"/>
                                      </p:to>
                                    </p:set>
                                  </p:childTnLst>
                                </p:cTn>
                              </p:par>
                              <p:par>
                                <p:cTn id="36" presetID="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9" grpId="2"/>
      <p:bldP spid="13" grpId="0"/>
      <p:bldP spid="13"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345057"/>
            <a:ext cx="12025223" cy="2332934"/>
          </a:xfrm>
          <a:prstGeom prst="rect">
            <a:avLst/>
          </a:prstGeom>
          <a:noFill/>
        </p:spPr>
        <p:txBody>
          <a:bodyPr wrap="square" lIns="274320" rIns="365760" anchor="ctr" anchorCtr="0">
            <a:noAutofit/>
          </a:bodyPr>
          <a:lstStyle/>
          <a:p>
            <a:pPr algn="ct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 the “With Us”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in</a:t>
            </a:r>
          </a:p>
        </p:txBody>
      </p:sp>
      <p:sp>
        <p:nvSpPr>
          <p:cNvPr id="3" name="Rectangle 2">
            <a:extLst>
              <a:ext uri="{FF2B5EF4-FFF2-40B4-BE49-F238E27FC236}">
                <a16:creationId xmlns:a16="http://schemas.microsoft.com/office/drawing/2014/main" id="{5D6CA8A3-B214-4B65-B740-058E986C0BE4}"/>
              </a:ext>
            </a:extLst>
          </p:cNvPr>
          <p:cNvSpPr/>
          <p:nvPr/>
        </p:nvSpPr>
        <p:spPr>
          <a:xfrm>
            <a:off x="1241899" y="1319647"/>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Charity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D6CA8A3-B214-4B65-B740-058E986C0BE4}"/>
              </a:ext>
            </a:extLst>
          </p:cNvPr>
          <p:cNvSpPr/>
          <p:nvPr/>
        </p:nvSpPr>
        <p:spPr>
          <a:xfrm>
            <a:off x="1241898" y="2150644"/>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Compassion</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5D6CA8A3-B214-4B65-B740-058E986C0BE4}"/>
              </a:ext>
            </a:extLst>
          </p:cNvPr>
          <p:cNvSpPr/>
          <p:nvPr/>
        </p:nvSpPr>
        <p:spPr>
          <a:xfrm>
            <a:off x="1241897" y="2981641"/>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 Comfort</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5D6CA8A3-B214-4B65-B740-058E986C0BE4}"/>
              </a:ext>
            </a:extLst>
          </p:cNvPr>
          <p:cNvSpPr/>
          <p:nvPr/>
        </p:nvSpPr>
        <p:spPr>
          <a:xfrm>
            <a:off x="1241896" y="3812638"/>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d) Continually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5D6CA8A3-B214-4B65-B740-058E986C0BE4}"/>
              </a:ext>
            </a:extLst>
          </p:cNvPr>
          <p:cNvSpPr/>
          <p:nvPr/>
        </p:nvSpPr>
        <p:spPr>
          <a:xfrm>
            <a:off x="238241" y="4643635"/>
            <a:ext cx="11786982" cy="2062103"/>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Be strong and courageous. Do not fear or be in dread of them, for it is the Lord your God who goes with you. He will not leave you or forsake you.”								</a:t>
            </a:r>
            <a:r>
              <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Deuteronomy 31:6</a:t>
            </a:r>
          </a:p>
        </p:txBody>
      </p:sp>
      <p:sp>
        <p:nvSpPr>
          <p:cNvPr id="15" name="Rectangle 14">
            <a:extLst>
              <a:ext uri="{FF2B5EF4-FFF2-40B4-BE49-F238E27FC236}">
                <a16:creationId xmlns:a16="http://schemas.microsoft.com/office/drawing/2014/main" id="{5D6CA8A3-B214-4B65-B740-058E986C0BE4}"/>
              </a:ext>
            </a:extLst>
          </p:cNvPr>
          <p:cNvSpPr/>
          <p:nvPr/>
        </p:nvSpPr>
        <p:spPr>
          <a:xfrm>
            <a:off x="120345" y="4923196"/>
            <a:ext cx="11976764" cy="1569660"/>
          </a:xfrm>
          <a:prstGeom prst="rect">
            <a:avLst/>
          </a:prstGeom>
        </p:spPr>
        <p:txBody>
          <a:bodyPr wrap="square">
            <a:spAutoFit/>
          </a:bodyPr>
          <a:lstStyle/>
          <a:p>
            <a:r>
              <a:rPr lang="en-US" sz="32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teaching them to observe all that I have commanded you. And behold, I am with you always, to the end of the age.”						</a:t>
            </a:r>
            <a:r>
              <a:rPr lang="en-US" sz="3200" dirty="0">
                <a:solidFill>
                  <a:srgbClr val="ECEFF1">
                    <a:lumMod val="50000"/>
                  </a:srgb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Matthew 28:20</a:t>
            </a:r>
          </a:p>
        </p:txBody>
      </p:sp>
    </p:spTree>
    <p:extLst>
      <p:ext uri="{BB962C8B-B14F-4D97-AF65-F5344CB8AC3E}">
        <p14:creationId xmlns:p14="http://schemas.microsoft.com/office/powerpoint/2010/main" val="319736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xit" presetSubtype="2" fill="hold" grpId="1" nodeType="with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1+ppt_w/2"/>
                                          </p:val>
                                        </p:tav>
                                      </p:tavLst>
                                    </p:anim>
                                    <p:anim calcmode="lin" valueType="num">
                                      <p:cBhvr additive="base">
                                        <p:cTn id="23" dur="500"/>
                                        <p:tgtEl>
                                          <p:spTgt spid="12"/>
                                        </p:tgtEl>
                                        <p:attrNameLst>
                                          <p:attrName>ppt_y</p:attrName>
                                        </p:attrNameLst>
                                      </p:cBhvr>
                                      <p:tavLst>
                                        <p:tav tm="0">
                                          <p:val>
                                            <p:strVal val="ppt_y"/>
                                          </p:val>
                                        </p:tav>
                                        <p:tav tm="100000">
                                          <p:val>
                                            <p:strVal val="ppt_y"/>
                                          </p:val>
                                        </p:tav>
                                      </p:tavLst>
                                    </p:anim>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0" y="-345057"/>
            <a:ext cx="12025223" cy="2332934"/>
          </a:xfrm>
          <a:prstGeom prst="rect">
            <a:avLst/>
          </a:prstGeom>
          <a:noFill/>
        </p:spPr>
        <p:txBody>
          <a:bodyPr wrap="square" lIns="274320" rIns="365760" anchor="ctr" anchorCtr="0">
            <a:noAutofit/>
          </a:bodyPr>
          <a:lstStyle/>
          <a:p>
            <a:pPr algn="ctr"/>
            <a:r>
              <a:rPr lang="en-US" sz="5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is the “With Us” </a:t>
            </a:r>
            <a:r>
              <a:rPr lang="en-US" sz="5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a:t>
            </a:r>
            <a:r>
              <a:rPr lang="en-US" sz="5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5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in</a:t>
            </a:r>
          </a:p>
        </p:txBody>
      </p:sp>
      <p:sp>
        <p:nvSpPr>
          <p:cNvPr id="3" name="Rectangle 2">
            <a:extLst>
              <a:ext uri="{FF2B5EF4-FFF2-40B4-BE49-F238E27FC236}">
                <a16:creationId xmlns:a16="http://schemas.microsoft.com/office/drawing/2014/main" id="{5D6CA8A3-B214-4B65-B740-058E986C0BE4}"/>
              </a:ext>
            </a:extLst>
          </p:cNvPr>
          <p:cNvSpPr/>
          <p:nvPr/>
        </p:nvSpPr>
        <p:spPr>
          <a:xfrm>
            <a:off x="1280810" y="1633934"/>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 Charity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D6CA8A3-B214-4B65-B740-058E986C0BE4}"/>
              </a:ext>
            </a:extLst>
          </p:cNvPr>
          <p:cNvSpPr/>
          <p:nvPr/>
        </p:nvSpPr>
        <p:spPr>
          <a:xfrm>
            <a:off x="1280810" y="2627698"/>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b) Compassion</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D6CA8A3-B214-4B65-B740-058E986C0BE4}"/>
              </a:ext>
            </a:extLst>
          </p:cNvPr>
          <p:cNvSpPr/>
          <p:nvPr/>
        </p:nvSpPr>
        <p:spPr>
          <a:xfrm>
            <a:off x="1280810" y="3621462"/>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c) Comfort</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D6CA8A3-B214-4B65-B740-058E986C0BE4}"/>
              </a:ext>
            </a:extLst>
          </p:cNvPr>
          <p:cNvSpPr/>
          <p:nvPr/>
        </p:nvSpPr>
        <p:spPr>
          <a:xfrm>
            <a:off x="1280809" y="4615226"/>
            <a:ext cx="6224171" cy="830997"/>
          </a:xfrm>
          <a:prstGeom prst="rect">
            <a:avLst/>
          </a:prstGeom>
        </p:spPr>
        <p:txBody>
          <a:bodyPr wrap="square">
            <a:spAutoFit/>
          </a:bodyPr>
          <a:lstStyle/>
          <a:p>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d) Continually</a:t>
            </a:r>
            <a:endParaRPr lang="en-US" sz="48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0827377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757" y="0"/>
            <a:ext cx="9396485" cy="6858000"/>
          </a:xfrm>
          <a:prstGeom prst="rect">
            <a:avLst/>
          </a:prstGeom>
        </p:spPr>
      </p:pic>
    </p:spTree>
    <p:extLst>
      <p:ext uri="{BB962C8B-B14F-4D97-AF65-F5344CB8AC3E}">
        <p14:creationId xmlns:p14="http://schemas.microsoft.com/office/powerpoint/2010/main" val="263610006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E7700-85AA-49E4-9F01-AE5E4D3D8AB4}"/>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467100" y="0"/>
            <a:ext cx="5257800" cy="2277496"/>
          </a:xfrm>
          <a:prstGeom prst="rect">
            <a:avLst/>
          </a:prstGeom>
        </p:spPr>
      </p:pic>
      <p:sp>
        <p:nvSpPr>
          <p:cNvPr id="2" name="Rectangle 1">
            <a:extLst>
              <a:ext uri="{FF2B5EF4-FFF2-40B4-BE49-F238E27FC236}">
                <a16:creationId xmlns:a16="http://schemas.microsoft.com/office/drawing/2014/main" id="{FDFAE59F-A25D-4586-AE05-98A715748230}"/>
              </a:ext>
            </a:extLst>
          </p:cNvPr>
          <p:cNvSpPr/>
          <p:nvPr/>
        </p:nvSpPr>
        <p:spPr>
          <a:xfrm>
            <a:off x="457200" y="6050525"/>
            <a:ext cx="2332177" cy="369332"/>
          </a:xfrm>
          <a:prstGeom prst="rect">
            <a:avLst/>
          </a:prstGeom>
        </p:spPr>
        <p:txBody>
          <a:bodyPr wrap="none">
            <a:spAutoFit/>
          </a:bodyPr>
          <a:lstStyle/>
          <a:p>
            <a:pPr>
              <a:spcBef>
                <a:spcPct val="0"/>
              </a:spcBef>
            </a:pPr>
            <a:r>
              <a:rPr lang="en-US" altLang="en-US" dirty="0"/>
              <a:t>Sermon – Allen Wright</a:t>
            </a:r>
          </a:p>
        </p:txBody>
      </p:sp>
      <p:pic>
        <p:nvPicPr>
          <p:cNvPr id="5" name="3-minute_timer.wmv">
            <a:hlinkClick r:id="" action="ppaction://media"/>
            <a:extLst>
              <a:ext uri="{FF2B5EF4-FFF2-40B4-BE49-F238E27FC236}">
                <a16:creationId xmlns:a16="http://schemas.microsoft.com/office/drawing/2014/main" id="{FEC37824-1E4B-4350-A209-7E08567EBA5D}"/>
              </a:ext>
            </a:extLst>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600450" y="3297252"/>
            <a:ext cx="4991100" cy="27987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6" name="Rectangle 3">
            <a:extLst>
              <a:ext uri="{FF2B5EF4-FFF2-40B4-BE49-F238E27FC236}">
                <a16:creationId xmlns:a16="http://schemas.microsoft.com/office/drawing/2014/main" id="{C77B7967-D75D-4B72-BAED-1BB78C9227B0}"/>
              </a:ext>
            </a:extLst>
          </p:cNvPr>
          <p:cNvSpPr>
            <a:spLocks noChangeArrowheads="1"/>
          </p:cNvSpPr>
          <p:nvPr/>
        </p:nvSpPr>
        <p:spPr bwMode="auto">
          <a:xfrm>
            <a:off x="2362200" y="2590800"/>
            <a:ext cx="7467600" cy="990600"/>
          </a:xfrm>
          <a:prstGeom prst="rect">
            <a:avLst/>
          </a:prstGeom>
          <a:noFill/>
          <a:ln>
            <a:noFill/>
          </a:ln>
          <a:effectLst>
            <a:outerShdw dist="35921" dir="2700000" algn="ctr" rotWithShape="0">
              <a:srgbClr val="2C2C8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sym typeface="Wingdings" pitchFamily="2" charset="2"/>
              </a:rPr>
              <a:t>Class Will Begin In</a:t>
            </a:r>
            <a:endParaRPr lang="en-US" altLang="en-US" sz="6000" b="1" dirty="0">
              <a:solidFill>
                <a:schemeClr val="bg1"/>
              </a:solidFill>
              <a:effectLst>
                <a:outerShdw blurRad="50800" dist="50800" dir="5400000" algn="ctr" rotWithShape="0">
                  <a:schemeClr val="tx1"/>
                </a:outerShdw>
              </a:effectLst>
              <a:latin typeface="Arial Narrow" panose="020B0606020202030204" pitchFamily="34" charset="0"/>
            </a:endParaRPr>
          </a:p>
        </p:txBody>
      </p:sp>
    </p:spTree>
    <p:extLst>
      <p:ext uri="{BB962C8B-B14F-4D97-AF65-F5344CB8AC3E}">
        <p14:creationId xmlns:p14="http://schemas.microsoft.com/office/powerpoint/2010/main" val="25177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53D095-C741-4493-811B-68A7BE808D02}"/>
              </a:ext>
            </a:extLst>
          </p:cNvPr>
          <p:cNvSpPr/>
          <p:nvPr/>
        </p:nvSpPr>
        <p:spPr>
          <a:xfrm>
            <a:off x="375557" y="1583458"/>
            <a:ext cx="11462657" cy="3854370"/>
          </a:xfrm>
          <a:prstGeom prst="rect">
            <a:avLst/>
          </a:prstGeom>
          <a:noFill/>
        </p:spPr>
        <p:txBody>
          <a:bodyPr wrap="square" lIns="274320" rIns="365760" anchor="ctr" anchorCtr="0">
            <a:noAutofit/>
          </a:bodyPr>
          <a:lstStyle/>
          <a:p>
            <a:pPr algn="ctr"/>
            <a:r>
              <a:rPr lang="en-US" sz="8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God’s</a:t>
            </a:r>
            <a:r>
              <a:rPr lang="en-US" sz="8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Normal</a:t>
            </a:r>
            <a:r>
              <a:rPr lang="en-US" sz="8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is</a:t>
            </a:r>
            <a:r>
              <a:rPr lang="en-US" sz="8400" dirty="0">
                <a:solidFill>
                  <a:schemeClr val="tx2">
                    <a:lumMod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Jesus</a:t>
            </a:r>
            <a:r>
              <a:rPr lang="en-US" sz="8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the “With Us” God who calls </a:t>
            </a:r>
            <a:r>
              <a:rPr lang="en-US" sz="8400" dirty="0">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us</a:t>
            </a:r>
            <a:r>
              <a:rPr lang="en-US" sz="8400" dirty="0">
                <a:solidFill>
                  <a:srgbClr val="567B81"/>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84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to “With Us” ministry.</a:t>
            </a:r>
          </a:p>
        </p:txBody>
      </p:sp>
    </p:spTree>
    <p:extLst>
      <p:ext uri="{BB962C8B-B14F-4D97-AF65-F5344CB8AC3E}">
        <p14:creationId xmlns:p14="http://schemas.microsoft.com/office/powerpoint/2010/main" val="381779617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71" y="329097"/>
            <a:ext cx="10972496" cy="6168980"/>
          </a:xfrm>
          <a:prstGeom prst="rect">
            <a:avLst/>
          </a:prstGeom>
        </p:spPr>
      </p:pic>
    </p:spTree>
    <p:extLst>
      <p:ext uri="{BB962C8B-B14F-4D97-AF65-F5344CB8AC3E}">
        <p14:creationId xmlns:p14="http://schemas.microsoft.com/office/powerpoint/2010/main" val="420113416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422" y="569343"/>
            <a:ext cx="10058400" cy="5657850"/>
          </a:xfrm>
          <a:prstGeom prst="rect">
            <a:avLst/>
          </a:prstGeom>
        </p:spPr>
      </p:pic>
    </p:spTree>
    <p:extLst>
      <p:ext uri="{BB962C8B-B14F-4D97-AF65-F5344CB8AC3E}">
        <p14:creationId xmlns:p14="http://schemas.microsoft.com/office/powerpoint/2010/main" val="2142707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05" y="447473"/>
            <a:ext cx="11408229" cy="6089514"/>
          </a:xfrm>
          <a:prstGeom prst="rect">
            <a:avLst/>
          </a:prstGeom>
        </p:spPr>
      </p:pic>
    </p:spTree>
    <p:extLst>
      <p:ext uri="{BB962C8B-B14F-4D97-AF65-F5344CB8AC3E}">
        <p14:creationId xmlns:p14="http://schemas.microsoft.com/office/powerpoint/2010/main" val="4338566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596" y="0"/>
            <a:ext cx="4879637" cy="6853423"/>
          </a:xfrm>
          <a:prstGeom prst="rect">
            <a:avLst/>
          </a:prstGeom>
        </p:spPr>
      </p:pic>
    </p:spTree>
    <p:extLst>
      <p:ext uri="{BB962C8B-B14F-4D97-AF65-F5344CB8AC3E}">
        <p14:creationId xmlns:p14="http://schemas.microsoft.com/office/powerpoint/2010/main" val="175368598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nus Christmas Speech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952497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CA8A3-B214-4B65-B740-058E986C0BE4}"/>
              </a:ext>
            </a:extLst>
          </p:cNvPr>
          <p:cNvSpPr/>
          <p:nvPr/>
        </p:nvSpPr>
        <p:spPr>
          <a:xfrm>
            <a:off x="289999" y="514197"/>
            <a:ext cx="11631705" cy="6001643"/>
          </a:xfrm>
          <a:prstGeom prst="rect">
            <a:avLst/>
          </a:prstGeom>
        </p:spPr>
        <p:txBody>
          <a:bodyPr wrap="square">
            <a:spAutoFit/>
          </a:bodyPr>
          <a:lstStyle/>
          <a:p>
            <a:r>
              <a:rPr lang="en-US" sz="4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“Joseph, son of David, do not fear to take Mary as your wife, for that which is conceived in her is from the Holy Spirit. She will bear a son, and you shall call his name Jesus, for he will save his people from their sins.” </a:t>
            </a:r>
          </a:p>
          <a:p>
            <a:r>
              <a:rPr lang="en-US" sz="4800" dirty="0">
                <a:solidFill>
                  <a:srgbClr val="FFFFFF"/>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						</a:t>
            </a:r>
            <a:r>
              <a:rPr lang="en-US" sz="4800" dirty="0">
                <a:solidFill>
                  <a:schemeClr val="bg2">
                    <a:lumMod val="50000"/>
                    <a:lumOff val="50000"/>
                  </a:schemeClr>
                </a:solidFill>
                <a:effectLst>
                  <a:glow rad="127000">
                    <a:srgbClr val="000000">
                      <a:alpha val="90000"/>
                    </a:srgbClr>
                  </a:glow>
                </a:effectLst>
                <a:latin typeface="Arial Black" panose="020B0A04020102020204" pitchFamily="34" charset="0"/>
                <a:ea typeface="Open Sans" panose="020B0606030504020204" pitchFamily="34" charset="0"/>
                <a:cs typeface="Open Sans" panose="020B0606030504020204" pitchFamily="34" charset="0"/>
              </a:rPr>
              <a:t>Matthew 1:20-21</a:t>
            </a:r>
          </a:p>
        </p:txBody>
      </p:sp>
    </p:spTree>
    <p:extLst>
      <p:ext uri="{BB962C8B-B14F-4D97-AF65-F5344CB8AC3E}">
        <p14:creationId xmlns:p14="http://schemas.microsoft.com/office/powerpoint/2010/main" val="3907634739"/>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is Way Theme">
  <a:themeElements>
    <a:clrScheme name="Custom TEST">
      <a:dk1>
        <a:srgbClr val="000000"/>
      </a:dk1>
      <a:lt1>
        <a:srgbClr val="FFFFFF"/>
      </a:lt1>
      <a:dk2>
        <a:srgbClr val="263238"/>
      </a:dk2>
      <a:lt2>
        <a:srgbClr val="ECEFF1"/>
      </a:lt2>
      <a:accent1>
        <a:srgbClr val="37474F"/>
      </a:accent1>
      <a:accent2>
        <a:srgbClr val="455A64"/>
      </a:accent2>
      <a:accent3>
        <a:srgbClr val="546E7A"/>
      </a:accent3>
      <a:accent4>
        <a:srgbClr val="607D8B"/>
      </a:accent4>
      <a:accent5>
        <a:srgbClr val="78909C"/>
      </a:accent5>
      <a:accent6>
        <a:srgbClr val="90A4AE"/>
      </a:accent6>
      <a:hlink>
        <a:srgbClr val="546E7A"/>
      </a:hlink>
      <a:folHlink>
        <a:srgbClr val="374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s Way Theme" id="{C16A5778-5DD5-4A29-A93F-906AF5A5B3EB}" vid="{BC58C316-B133-48FF-8DA8-FCB280916A7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3026</TotalTime>
  <Words>676</Words>
  <Application>Microsoft Office PowerPoint</Application>
  <PresentationFormat>Widescreen</PresentationFormat>
  <Paragraphs>62</Paragraphs>
  <Slides>20</Slides>
  <Notes>20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Times New Roman</vt:lpstr>
      <vt:lpstr>Calibri Light</vt:lpstr>
      <vt:lpstr>Calibri</vt:lpstr>
      <vt:lpstr>Raleway</vt:lpstr>
      <vt:lpstr>Arial Narrow</vt:lpstr>
      <vt:lpstr>Arial Black</vt:lpstr>
      <vt:lpstr>Arial</vt:lpstr>
      <vt:lpstr>Office Theme</vt:lpstr>
      <vt:lpstr>1_His Way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286</cp:revision>
  <cp:lastPrinted>2020-12-19T18:03:47Z</cp:lastPrinted>
  <dcterms:created xsi:type="dcterms:W3CDTF">2020-10-14T20:38:48Z</dcterms:created>
  <dcterms:modified xsi:type="dcterms:W3CDTF">2020-12-19T18:05:10Z</dcterms:modified>
</cp:coreProperties>
</file>