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9"/>
  </p:notesMasterIdLst>
  <p:handoutMasterIdLst>
    <p:handoutMasterId r:id="rId20"/>
  </p:handoutMasterIdLst>
  <p:sldIdLst>
    <p:sldId id="432" r:id="rId3"/>
    <p:sldId id="7136" r:id="rId4"/>
    <p:sldId id="256" r:id="rId5"/>
    <p:sldId id="422" r:id="rId6"/>
    <p:sldId id="405" r:id="rId7"/>
    <p:sldId id="421" r:id="rId8"/>
    <p:sldId id="406" r:id="rId9"/>
    <p:sldId id="424" r:id="rId10"/>
    <p:sldId id="426" r:id="rId11"/>
    <p:sldId id="425" r:id="rId12"/>
    <p:sldId id="407" r:id="rId13"/>
    <p:sldId id="429" r:id="rId14"/>
    <p:sldId id="430" r:id="rId15"/>
    <p:sldId id="431" r:id="rId16"/>
    <p:sldId id="428" r:id="rId17"/>
    <p:sldId id="417" r:id="rId18"/>
  </p:sldIdLst>
  <p:sldSz cx="12192000" cy="6858000"/>
  <p:notesSz cx="6858000" cy="9144000"/>
  <p:embeddedFontLst>
    <p:embeddedFont>
      <p:font typeface="Arial Black" panose="020B0A04020102020204" pitchFamily="34" charset="0"/>
      <p:bold r:id="rId21"/>
    </p:embeddedFont>
    <p:embeddedFont>
      <p:font typeface="Arial Narrow" panose="020B0606020202030204" pitchFamily="34" charset="0"/>
      <p:regular r:id="rId22"/>
      <p:bold r:id="rId23"/>
      <p:italic r:id="rId24"/>
      <p:boldItalic r:id="rId25"/>
    </p:embeddedFon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Raleway" panose="020B060402020202020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2" d="100"/>
          <a:sy n="102" d="100"/>
        </p:scale>
        <p:origin x="144" y="57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714C58B-388A-4DFA-AF0A-BB4B447A36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8A397F1-94D2-47C0-90A4-852238D496B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46A7DC-095A-4C1F-AAB9-B44B32B81960}" type="datetimeFigureOut">
              <a:rPr lang="en-US" smtClean="0"/>
              <a:t>12/13/2020</a:t>
            </a:fld>
            <a:endParaRPr lang="en-US"/>
          </a:p>
        </p:txBody>
      </p:sp>
      <p:sp>
        <p:nvSpPr>
          <p:cNvPr id="4" name="Footer Placeholder 3">
            <a:extLst>
              <a:ext uri="{FF2B5EF4-FFF2-40B4-BE49-F238E27FC236}">
                <a16:creationId xmlns:a16="http://schemas.microsoft.com/office/drawing/2014/main" id="{323E4049-3439-4800-85BC-C7F2036E7B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descr="HandoutSlideNumber">
            <a:extLst>
              <a:ext uri="{FF2B5EF4-FFF2-40B4-BE49-F238E27FC236}">
                <a16:creationId xmlns:a16="http://schemas.microsoft.com/office/drawing/2014/main" id="{A630B1BF-3766-42D4-A4A8-5E62BCA109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C8D17C-B763-4B64-95B9-C706598347CD}" type="slidenum">
              <a:rPr lang="en-US" smtClean="0"/>
              <a:t>‹#›</a:t>
            </a:fld>
            <a:endParaRPr lang="en-US"/>
          </a:p>
        </p:txBody>
      </p:sp>
      <p:sp>
        <p:nvSpPr>
          <p:cNvPr id="13" name="TextBox 12" descr="Box1">
            <a:extLst>
              <a:ext uri="{FF2B5EF4-FFF2-40B4-BE49-F238E27FC236}">
                <a16:creationId xmlns:a16="http://schemas.microsoft.com/office/drawing/2014/main" id="{4263A88D-61D0-430C-BBBD-41DA0F99D77B}"/>
              </a:ext>
            </a:extLst>
          </p:cNvPr>
          <p:cNvSpPr txBox="1"/>
          <p:nvPr/>
        </p:nvSpPr>
        <p:spPr bwMode="black">
          <a:xfrm>
            <a:off x="564039" y="295351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1</a:t>
            </a:r>
          </a:p>
        </p:txBody>
      </p:sp>
      <p:sp>
        <p:nvSpPr>
          <p:cNvPr id="14" name="TextBox 13" descr="Box2">
            <a:extLst>
              <a:ext uri="{FF2B5EF4-FFF2-40B4-BE49-F238E27FC236}">
                <a16:creationId xmlns:a16="http://schemas.microsoft.com/office/drawing/2014/main" id="{D986C610-4D19-4AED-91DB-C4D967588066}"/>
              </a:ext>
            </a:extLst>
          </p:cNvPr>
          <p:cNvSpPr txBox="1"/>
          <p:nvPr/>
        </p:nvSpPr>
        <p:spPr bwMode="black">
          <a:xfrm>
            <a:off x="3652825" y="295351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2</a:t>
            </a:r>
          </a:p>
        </p:txBody>
      </p:sp>
      <p:sp>
        <p:nvSpPr>
          <p:cNvPr id="15" name="TextBox 14" descr="Box3">
            <a:extLst>
              <a:ext uri="{FF2B5EF4-FFF2-40B4-BE49-F238E27FC236}">
                <a16:creationId xmlns:a16="http://schemas.microsoft.com/office/drawing/2014/main" id="{A0B9D0D3-2817-4E9D-AC21-F6BABAE69D98}"/>
              </a:ext>
            </a:extLst>
          </p:cNvPr>
          <p:cNvSpPr txBox="1"/>
          <p:nvPr/>
        </p:nvSpPr>
        <p:spPr bwMode="black">
          <a:xfrm>
            <a:off x="564039" y="560527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3</a:t>
            </a:r>
          </a:p>
        </p:txBody>
      </p:sp>
      <p:sp>
        <p:nvSpPr>
          <p:cNvPr id="16" name="TextBox 15" descr="Box4">
            <a:extLst>
              <a:ext uri="{FF2B5EF4-FFF2-40B4-BE49-F238E27FC236}">
                <a16:creationId xmlns:a16="http://schemas.microsoft.com/office/drawing/2014/main" id="{6DBD9EBB-B29A-4764-A5F5-E9E748273249}"/>
              </a:ext>
            </a:extLst>
          </p:cNvPr>
          <p:cNvSpPr txBox="1"/>
          <p:nvPr/>
        </p:nvSpPr>
        <p:spPr bwMode="black">
          <a:xfrm>
            <a:off x="3652825" y="560527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4</a:t>
            </a:r>
          </a:p>
        </p:txBody>
      </p:sp>
      <p:sp>
        <p:nvSpPr>
          <p:cNvPr id="17" name="TextBox 16" descr="Box5">
            <a:extLst>
              <a:ext uri="{FF2B5EF4-FFF2-40B4-BE49-F238E27FC236}">
                <a16:creationId xmlns:a16="http://schemas.microsoft.com/office/drawing/2014/main" id="{CD2AD1AC-A9A1-472C-85E4-7FA0843DC723}"/>
              </a:ext>
            </a:extLst>
          </p:cNvPr>
          <p:cNvSpPr txBox="1"/>
          <p:nvPr/>
        </p:nvSpPr>
        <p:spPr bwMode="black">
          <a:xfrm>
            <a:off x="564039" y="825703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5</a:t>
            </a:r>
          </a:p>
        </p:txBody>
      </p:sp>
      <p:sp>
        <p:nvSpPr>
          <p:cNvPr id="18" name="TextBox 17" descr="Box6">
            <a:extLst>
              <a:ext uri="{FF2B5EF4-FFF2-40B4-BE49-F238E27FC236}">
                <a16:creationId xmlns:a16="http://schemas.microsoft.com/office/drawing/2014/main" id="{6202EA95-1BF3-46EE-8442-D06DEF4D4997}"/>
              </a:ext>
            </a:extLst>
          </p:cNvPr>
          <p:cNvSpPr txBox="1"/>
          <p:nvPr/>
        </p:nvSpPr>
        <p:spPr bwMode="black">
          <a:xfrm>
            <a:off x="3652825" y="825703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6</a:t>
            </a:r>
          </a:p>
        </p:txBody>
      </p:sp>
      <p:sp>
        <p:nvSpPr>
          <p:cNvPr id="19" name="TextBox 18" descr="Box7">
            <a:extLst>
              <a:ext uri="{FF2B5EF4-FFF2-40B4-BE49-F238E27FC236}">
                <a16:creationId xmlns:a16="http://schemas.microsoft.com/office/drawing/2014/main" id="{3FAC8CEC-9B31-4AC3-B42B-612A73F14CF7}"/>
              </a:ext>
            </a:extLst>
          </p:cNvPr>
          <p:cNvSpPr txBox="1"/>
          <p:nvPr/>
        </p:nvSpPr>
        <p:spPr bwMode="black">
          <a:xfrm>
            <a:off x="5257800" y="8686800"/>
            <a:ext cx="1016000" cy="184666"/>
          </a:xfrm>
          <a:prstGeom prst="rect">
            <a:avLst/>
          </a:prstGeom>
          <a:solidFill>
            <a:srgbClr val="FFFFFF">
              <a:alpha val="0"/>
            </a:srgbClr>
          </a:solidFill>
        </p:spPr>
        <p:txBody>
          <a:bodyPr vert="horz" wrap="square" lIns="0" tIns="0" rIns="0" bIns="0" rtlCol="0">
            <a:spAutoFit/>
          </a:bodyPr>
          <a:lstStyle/>
          <a:p>
            <a:pPr algn="r">
              <a:spcBef>
                <a:spcPct val="50000"/>
              </a:spcBef>
              <a:spcAft>
                <a:spcPct val="0"/>
              </a:spcAft>
            </a:pPr>
            <a:r>
              <a:rPr lang="en-US" sz="1200" b="1">
                <a:latin typeface="Times New Roman" panose="02020603050405020304" pitchFamily="18" charset="0"/>
              </a:rPr>
              <a:t>1/1</a:t>
            </a:r>
          </a:p>
        </p:txBody>
      </p:sp>
    </p:spTree>
    <p:extLst>
      <p:ext uri="{BB962C8B-B14F-4D97-AF65-F5344CB8AC3E}">
        <p14:creationId xmlns:p14="http://schemas.microsoft.com/office/powerpoint/2010/main" val="170803104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9906F0-0C20-45F5-A5B9-B080C1B6F124}" type="datetimeFigureOut">
              <a:rPr lang="en-US" smtClean="0"/>
              <a:t>12/13/2020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51C31D-FC10-499B-A6AB-BD63FB2F760B}" type="slidenum">
              <a:rPr lang="en-US" smtClean="0"/>
              <a:t>‹#›</a:t>
            </a:fld>
            <a:endParaRPr lang="en-US"/>
          </a:p>
        </p:txBody>
      </p:sp>
    </p:spTree>
    <p:extLst>
      <p:ext uri="{BB962C8B-B14F-4D97-AF65-F5344CB8AC3E}">
        <p14:creationId xmlns:p14="http://schemas.microsoft.com/office/powerpoint/2010/main" val="2219680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25B092-4D8F-48EA-91EA-496C4B7210E9}" type="slidenum">
              <a:rPr lang="en-US" smtClean="0"/>
              <a:pPr/>
              <a:t>1</a:t>
            </a:fld>
            <a:endParaRPr lang="en-US" dirty="0"/>
          </a:p>
        </p:txBody>
      </p:sp>
    </p:spTree>
    <p:extLst>
      <p:ext uri="{BB962C8B-B14F-4D97-AF65-F5344CB8AC3E}">
        <p14:creationId xmlns:p14="http://schemas.microsoft.com/office/powerpoint/2010/main" val="2244396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131810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706535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320288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847690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159317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272550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523759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Image Placeholder 1"/>
          <p:cNvSpPr>
            <a:spLocks noGrp="1" noRot="1" noChangeAspect="1" noTextEdit="1"/>
          </p:cNvSpPr>
          <p:nvPr>
            <p:ph type="sldImg"/>
          </p:nvPr>
        </p:nvSpPr>
        <p:spPr>
          <a:xfrm>
            <a:off x="396875" y="692150"/>
            <a:ext cx="6156325" cy="3463925"/>
          </a:xfrm>
          <a:ln/>
        </p:spPr>
      </p:sp>
      <p:sp>
        <p:nvSpPr>
          <p:cNvPr id="3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Three Minute Countdown</a:t>
            </a:r>
          </a:p>
        </p:txBody>
      </p:sp>
      <p:sp>
        <p:nvSpPr>
          <p:cNvPr id="3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1494" indent="-289036" eaLnBrk="0" hangingPunct="0">
              <a:defRPr>
                <a:solidFill>
                  <a:schemeClr val="tx1"/>
                </a:solidFill>
                <a:latin typeface="Arial" charset="0"/>
              </a:defRPr>
            </a:lvl2pPr>
            <a:lvl3pPr marL="1156145" indent="-231229" eaLnBrk="0" hangingPunct="0">
              <a:defRPr>
                <a:solidFill>
                  <a:schemeClr val="tx1"/>
                </a:solidFill>
                <a:latin typeface="Arial" charset="0"/>
              </a:defRPr>
            </a:lvl3pPr>
            <a:lvl4pPr marL="1618602" indent="-231229" eaLnBrk="0" hangingPunct="0">
              <a:defRPr>
                <a:solidFill>
                  <a:schemeClr val="tx1"/>
                </a:solidFill>
                <a:latin typeface="Arial" charset="0"/>
              </a:defRPr>
            </a:lvl4pPr>
            <a:lvl5pPr marL="2081060" indent="-231229" eaLnBrk="0" hangingPunct="0">
              <a:defRPr>
                <a:solidFill>
                  <a:schemeClr val="tx1"/>
                </a:solidFill>
                <a:latin typeface="Arial" charset="0"/>
              </a:defRPr>
            </a:lvl5pPr>
            <a:lvl6pPr marL="2543518" indent="-231229" eaLnBrk="0" fontAlgn="base" hangingPunct="0">
              <a:spcBef>
                <a:spcPct val="0"/>
              </a:spcBef>
              <a:spcAft>
                <a:spcPct val="0"/>
              </a:spcAft>
              <a:defRPr>
                <a:solidFill>
                  <a:schemeClr val="tx1"/>
                </a:solidFill>
                <a:latin typeface="Arial" charset="0"/>
              </a:defRPr>
            </a:lvl6pPr>
            <a:lvl7pPr marL="3005976" indent="-231229" eaLnBrk="0" fontAlgn="base" hangingPunct="0">
              <a:spcBef>
                <a:spcPct val="0"/>
              </a:spcBef>
              <a:spcAft>
                <a:spcPct val="0"/>
              </a:spcAft>
              <a:defRPr>
                <a:solidFill>
                  <a:schemeClr val="tx1"/>
                </a:solidFill>
                <a:latin typeface="Arial" charset="0"/>
              </a:defRPr>
            </a:lvl7pPr>
            <a:lvl8pPr marL="3468434" indent="-231229" eaLnBrk="0" fontAlgn="base" hangingPunct="0">
              <a:spcBef>
                <a:spcPct val="0"/>
              </a:spcBef>
              <a:spcAft>
                <a:spcPct val="0"/>
              </a:spcAft>
              <a:defRPr>
                <a:solidFill>
                  <a:schemeClr val="tx1"/>
                </a:solidFill>
                <a:latin typeface="Arial" charset="0"/>
              </a:defRPr>
            </a:lvl8pPr>
            <a:lvl9pPr marL="3930891" indent="-231229" eaLnBrk="0" fontAlgn="base" hangingPunct="0">
              <a:spcBef>
                <a:spcPct val="0"/>
              </a:spcBef>
              <a:spcAft>
                <a:spcPct val="0"/>
              </a:spcAft>
              <a:defRPr>
                <a:solidFill>
                  <a:schemeClr val="tx1"/>
                </a:solidFill>
                <a:latin typeface="Arial" charset="0"/>
              </a:defRPr>
            </a:lvl9pPr>
          </a:lstStyle>
          <a:p>
            <a:pPr marL="0" marR="0" lvl="0" indent="0" algn="r" defTabSz="914309" rtl="0" eaLnBrk="1" fontAlgn="auto" latinLnBrk="0" hangingPunct="1">
              <a:lnSpc>
                <a:spcPct val="100000"/>
              </a:lnSpc>
              <a:spcBef>
                <a:spcPts val="0"/>
              </a:spcBef>
              <a:spcAft>
                <a:spcPts val="0"/>
              </a:spcAft>
              <a:buClrTx/>
              <a:buSzTx/>
              <a:buFontTx/>
              <a:buNone/>
              <a:tabLst/>
              <a:defRPr/>
            </a:pPr>
            <a:fld id="{53A62415-901A-40CB-AFB8-1C415723AF36}"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23487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3</a:t>
            </a:fld>
            <a:endParaRPr lang="en-US"/>
          </a:p>
        </p:txBody>
      </p:sp>
    </p:spTree>
    <p:extLst>
      <p:ext uri="{BB962C8B-B14F-4D97-AF65-F5344CB8AC3E}">
        <p14:creationId xmlns:p14="http://schemas.microsoft.com/office/powerpoint/2010/main" val="3405040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83588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467533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67665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426131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465806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004151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BEA7E35-C469-4A91-B961-FA0E374AFB2E}" type="datetimeFigureOut">
              <a:rPr lang="en-US" smtClean="0"/>
              <a:t>12/13/2020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3996253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A7E35-C469-4A91-B961-FA0E374AFB2E}" type="datetimeFigureOut">
              <a:rPr lang="en-US" smtClean="0"/>
              <a:t>12/13/2020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44093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A7E35-C469-4A91-B961-FA0E374AFB2E}" type="datetimeFigureOut">
              <a:rPr lang="en-US" smtClean="0"/>
              <a:t>12/13/2020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41208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4530727"/>
            <a:ext cx="10363200" cy="1196975"/>
          </a:xfrm>
        </p:spPr>
        <p:txBody>
          <a:bodyPr>
            <a:normAutofit/>
          </a:bodyPr>
          <a:lstStyle>
            <a:lvl1pPr algn="ctr">
              <a:defRPr sz="4267">
                <a:effectLst>
                  <a:glow rad="63500">
                    <a:schemeClr val="bg1">
                      <a:alpha val="90000"/>
                    </a:schemeClr>
                  </a:glow>
                </a:effectLst>
              </a:defRPr>
            </a:lvl1pPr>
          </a:lstStyle>
          <a:p>
            <a:r>
              <a:rPr lang="en-US" dirty="0"/>
              <a:t>CLICK TO EDIT MASTER TITLE STYLE</a:t>
            </a:r>
          </a:p>
        </p:txBody>
      </p:sp>
      <p:sp>
        <p:nvSpPr>
          <p:cNvPr id="3" name="Subtitle 2"/>
          <p:cNvSpPr>
            <a:spLocks noGrp="1"/>
          </p:cNvSpPr>
          <p:nvPr>
            <p:ph type="subTitle" idx="1"/>
          </p:nvPr>
        </p:nvSpPr>
        <p:spPr>
          <a:xfrm>
            <a:off x="1828800" y="5727702"/>
            <a:ext cx="8534400" cy="927100"/>
          </a:xfrm>
        </p:spPr>
        <p:txBody>
          <a:bodyPr>
            <a:normAutofit/>
          </a:bodyPr>
          <a:lstStyle>
            <a:lvl1pPr marL="0" indent="0" algn="ctr">
              <a:buNone/>
              <a:defRPr sz="3733">
                <a:solidFill>
                  <a:srgbClr val="B2B7BB"/>
                </a:solidFill>
                <a:effectLst>
                  <a:glow rad="63500">
                    <a:schemeClr val="bg1">
                      <a:alpha val="90000"/>
                    </a:schemeClr>
                  </a:glow>
                </a:effectLst>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065" y="809584"/>
            <a:ext cx="10101871" cy="2505116"/>
          </a:xfrm>
          <a:prstGeom prst="rect">
            <a:avLst/>
          </a:prstGeom>
          <a:effectLst>
            <a:glow rad="101600">
              <a:schemeClr val="bg1">
                <a:alpha val="60000"/>
              </a:schemeClr>
            </a:glow>
          </a:effectLst>
        </p:spPr>
      </p:pic>
    </p:spTree>
    <p:extLst>
      <p:ext uri="{BB962C8B-B14F-4D97-AF65-F5344CB8AC3E}">
        <p14:creationId xmlns:p14="http://schemas.microsoft.com/office/powerpoint/2010/main" val="153383829"/>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Logo - Top Left">
    <p:spTree>
      <p:nvGrpSpPr>
        <p:cNvPr id="1" name=""/>
        <p:cNvGrpSpPr/>
        <p:nvPr/>
      </p:nvGrpSpPr>
      <p:grpSpPr>
        <a:xfrm>
          <a:off x="0" y="0"/>
          <a:ext cx="0" cy="0"/>
          <a:chOff x="0" y="0"/>
          <a:chExt cx="0" cy="0"/>
        </a:xfrm>
      </p:grpSpPr>
      <p:grpSp>
        <p:nvGrpSpPr>
          <p:cNvPr id="3" name="Group 2"/>
          <p:cNvGrpSpPr/>
          <p:nvPr userDrawn="1"/>
        </p:nvGrpSpPr>
        <p:grpSpPr>
          <a:xfrm>
            <a:off x="291638" y="352384"/>
            <a:ext cx="5537662" cy="1963138"/>
            <a:chOff x="291638" y="352384"/>
            <a:chExt cx="5537662" cy="1963138"/>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6" name="Picture 5"/>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1161760089"/>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Logo - Top Right">
    <p:spTree>
      <p:nvGrpSpPr>
        <p:cNvPr id="1" name=""/>
        <p:cNvGrpSpPr/>
        <p:nvPr/>
      </p:nvGrpSpPr>
      <p:grpSpPr>
        <a:xfrm>
          <a:off x="0" y="0"/>
          <a:ext cx="0" cy="0"/>
          <a:chOff x="0" y="0"/>
          <a:chExt cx="0" cy="0"/>
        </a:xfrm>
      </p:grpSpPr>
      <p:grpSp>
        <p:nvGrpSpPr>
          <p:cNvPr id="7" name="Group 6"/>
          <p:cNvGrpSpPr/>
          <p:nvPr userDrawn="1"/>
        </p:nvGrpSpPr>
        <p:grpSpPr>
          <a:xfrm>
            <a:off x="6451138" y="352384"/>
            <a:ext cx="5537662" cy="1963138"/>
            <a:chOff x="291638" y="352384"/>
            <a:chExt cx="5537662" cy="1963138"/>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9" name="Picture 8"/>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1973765335"/>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showMasterPhAnim="0" preserve="1" userDrawn="1">
  <p:cSld name="Logo - Bottom Right">
    <p:spTree>
      <p:nvGrpSpPr>
        <p:cNvPr id="1" name=""/>
        <p:cNvGrpSpPr/>
        <p:nvPr/>
      </p:nvGrpSpPr>
      <p:grpSpPr>
        <a:xfrm>
          <a:off x="0" y="0"/>
          <a:ext cx="0" cy="0"/>
          <a:chOff x="0" y="0"/>
          <a:chExt cx="0" cy="0"/>
        </a:xfrm>
      </p:grpSpPr>
      <p:grpSp>
        <p:nvGrpSpPr>
          <p:cNvPr id="8" name="Group 7"/>
          <p:cNvGrpSpPr/>
          <p:nvPr userDrawn="1"/>
        </p:nvGrpSpPr>
        <p:grpSpPr>
          <a:xfrm>
            <a:off x="6451138" y="4556084"/>
            <a:ext cx="5537662" cy="1963138"/>
            <a:chOff x="291638" y="352384"/>
            <a:chExt cx="5537662" cy="1963138"/>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10" name="Picture 9"/>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20974472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showMasterPhAnim="0" preserve="1" userDrawn="1">
  <p:cSld name="Logo - Bottom Left">
    <p:spTree>
      <p:nvGrpSpPr>
        <p:cNvPr id="1" name=""/>
        <p:cNvGrpSpPr/>
        <p:nvPr/>
      </p:nvGrpSpPr>
      <p:grpSpPr>
        <a:xfrm>
          <a:off x="0" y="0"/>
          <a:ext cx="0" cy="0"/>
          <a:chOff x="0" y="0"/>
          <a:chExt cx="0" cy="0"/>
        </a:xfrm>
      </p:grpSpPr>
      <p:grpSp>
        <p:nvGrpSpPr>
          <p:cNvPr id="7" name="Group 6"/>
          <p:cNvGrpSpPr/>
          <p:nvPr userDrawn="1"/>
        </p:nvGrpSpPr>
        <p:grpSpPr>
          <a:xfrm>
            <a:off x="380538" y="4403684"/>
            <a:ext cx="5537662" cy="1963138"/>
            <a:chOff x="291638" y="352384"/>
            <a:chExt cx="5537662" cy="1963138"/>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9" name="Picture 8"/>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1872690597"/>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Slide - full logo">
    <p:spTree>
      <p:nvGrpSpPr>
        <p:cNvPr id="1" name=""/>
        <p:cNvGrpSpPr/>
        <p:nvPr/>
      </p:nvGrpSpPr>
      <p:grpSpPr>
        <a:xfrm>
          <a:off x="0" y="0"/>
          <a:ext cx="0" cy="0"/>
          <a:chOff x="0" y="0"/>
          <a:chExt cx="0" cy="0"/>
        </a:xfrm>
      </p:grpSpPr>
      <p:grpSp>
        <p:nvGrpSpPr>
          <p:cNvPr id="9" name="Group 8"/>
          <p:cNvGrpSpPr/>
          <p:nvPr userDrawn="1"/>
        </p:nvGrpSpPr>
        <p:grpSpPr>
          <a:xfrm>
            <a:off x="662785" y="1502889"/>
            <a:ext cx="10866431" cy="3852222"/>
            <a:chOff x="291638" y="352384"/>
            <a:chExt cx="5537662" cy="1963138"/>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11" name="Picture 10"/>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365246860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1_Title Slide - full logo">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016" y="1954192"/>
            <a:ext cx="11061969" cy="2743206"/>
          </a:xfrm>
          <a:prstGeom prst="rect">
            <a:avLst/>
          </a:prstGeom>
          <a:effectLst>
            <a:glow rad="101600">
              <a:schemeClr val="bg1">
                <a:alpha val="60000"/>
              </a:schemeClr>
            </a:glow>
          </a:effectLst>
        </p:spPr>
      </p:pic>
    </p:spTree>
    <p:extLst>
      <p:ext uri="{BB962C8B-B14F-4D97-AF65-F5344CB8AC3E}">
        <p14:creationId xmlns:p14="http://schemas.microsoft.com/office/powerpoint/2010/main" val="3990129677"/>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type="title" preserve="1">
  <p:cSld name="Title Slide - small log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8"/>
            <a:ext cx="10363200" cy="1470025"/>
          </a:xfrm>
        </p:spPr>
        <p:txBody>
          <a:bodyPr>
            <a:normAutofit/>
          </a:bodyPr>
          <a:lstStyle>
            <a:lvl1pPr algn="ctr">
              <a:defRPr sz="4267"/>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3733">
                <a:solidFill>
                  <a:srgbClr val="B2B7BB"/>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sp>
        <p:nvSpPr>
          <p:cNvPr id="8" name="Slide Number Placeholder 7"/>
          <p:cNvSpPr>
            <a:spLocks noGrp="1"/>
          </p:cNvSpPr>
          <p:nvPr>
            <p:ph type="sldNum" sz="quarter" idx="11"/>
          </p:nvPr>
        </p:nvSpPr>
        <p:spPr>
          <a:xfrm>
            <a:off x="8737600" y="6298428"/>
            <a:ext cx="2844800" cy="365125"/>
          </a:xfrm>
          <a:prstGeom prst="rect">
            <a:avLst/>
          </a:prstGeom>
        </p:spPr>
        <p:txBody>
          <a:bodyPr/>
          <a:lstStyle>
            <a:lvl1pPr>
              <a:defRPr>
                <a:latin typeface="Raleway" panose="020B0503030101060003"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
        <p:nvSpPr>
          <p:cNvPr id="9" name="Rectangle 8"/>
          <p:cNvSpPr/>
          <p:nvPr/>
        </p:nvSpPr>
        <p:spPr>
          <a:xfrm>
            <a:off x="401384" y="664788"/>
            <a:ext cx="11389235" cy="451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6" name="Rectangle 5"/>
          <p:cNvSpPr/>
          <p:nvPr/>
        </p:nvSpPr>
        <p:spPr>
          <a:xfrm>
            <a:off x="401383" y="664787"/>
            <a:ext cx="11389235" cy="451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7" name="Rectangle 6"/>
          <p:cNvSpPr/>
          <p:nvPr/>
        </p:nvSpPr>
        <p:spPr>
          <a:xfrm>
            <a:off x="401383" y="664787"/>
            <a:ext cx="11389235" cy="451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Tree>
    <p:extLst>
      <p:ext uri="{BB962C8B-B14F-4D97-AF65-F5344CB8AC3E}">
        <p14:creationId xmlns:p14="http://schemas.microsoft.com/office/powerpoint/2010/main" val="41881343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A7E35-C469-4A91-B961-FA0E374AFB2E}" type="datetimeFigureOut">
              <a:rPr lang="en-US" smtClean="0"/>
              <a:t>12/13/2020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3753130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000"/>
            </a:lvl1pPr>
            <a:lvl2pPr>
              <a:defRPr sz="2800"/>
            </a:lvl2pPr>
            <a:lvl3pPr>
              <a:defRPr sz="2600"/>
            </a:lvl3pPr>
            <a:lvl4pPr>
              <a:defRPr sz="24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737600" y="6298428"/>
            <a:ext cx="2844800" cy="365125"/>
          </a:xfrm>
          <a:prstGeom prst="rect">
            <a:avLst/>
          </a:prstGeom>
        </p:spPr>
        <p:txBody>
          <a:bodyPr/>
          <a:lstStyle>
            <a:lvl1pPr>
              <a:defRPr>
                <a:latin typeface="Calibri Light" panose="020F0302020204030204"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615570501"/>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a:xfrm>
            <a:off x="8737600" y="6298428"/>
            <a:ext cx="2844800" cy="365125"/>
          </a:xfrm>
          <a:prstGeom prst="rect">
            <a:avLst/>
          </a:prstGeom>
        </p:spPr>
        <p:txBody>
          <a:bodyPr/>
          <a:lstStyle>
            <a:lvl1pPr>
              <a:defRPr>
                <a:latin typeface="Calibri Light" panose="020F0302020204030204"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786366917"/>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6" name="Content Placeholder 2"/>
          <p:cNvSpPr>
            <a:spLocks noGrp="1"/>
          </p:cNvSpPr>
          <p:nvPr>
            <p:ph sz="half" idx="13"/>
          </p:nvPr>
        </p:nvSpPr>
        <p:spPr>
          <a:xfrm>
            <a:off x="6197600" y="1349349"/>
            <a:ext cx="5384800" cy="4525963"/>
          </a:xfrm>
        </p:spPr>
        <p:txBody>
          <a:bodyPr>
            <a:normAutofit/>
          </a:bodyPr>
          <a:lstStyle>
            <a:lvl1pPr>
              <a:defRPr sz="2600"/>
            </a:lvl1pPr>
            <a:lvl2pPr>
              <a:defRPr sz="2400"/>
            </a:lvl2pPr>
            <a:lvl3pPr>
              <a:defRPr sz="2200"/>
            </a:lvl3pPr>
            <a:lvl4pPr>
              <a:defRPr sz="2000"/>
            </a:lvl4pPr>
            <a:lvl5pPr>
              <a:defRPr sz="18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09600" y="1349349"/>
            <a:ext cx="5384800" cy="4525963"/>
          </a:xfrm>
        </p:spPr>
        <p:txBody>
          <a:bodyPr>
            <a:normAutofit/>
          </a:bodyPr>
          <a:lstStyle>
            <a:lvl1pPr>
              <a:defRPr sz="2600"/>
            </a:lvl1pPr>
            <a:lvl2pPr>
              <a:defRPr sz="2400"/>
            </a:lvl2pPr>
            <a:lvl3pPr>
              <a:defRPr sz="2200"/>
            </a:lvl3pPr>
            <a:lvl4pPr>
              <a:defRPr sz="2000"/>
            </a:lvl4pPr>
            <a:lvl5pPr>
              <a:defRPr sz="18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8737600" y="6298428"/>
            <a:ext cx="2844800" cy="365125"/>
          </a:xfrm>
          <a:prstGeom prst="rect">
            <a:avLst/>
          </a:prstGeom>
        </p:spPr>
        <p:txBody>
          <a:bodyPr/>
          <a:lstStyle>
            <a:lvl1pPr>
              <a:defRPr>
                <a:latin typeface="Calibri Light" panose="020F0302020204030204"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486360808"/>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Raleway"/>
                <a:cs typeface="Raleway"/>
              </a:defRPr>
            </a:lvl1pPr>
          </a:lstStyle>
          <a:p>
            <a:r>
              <a:rPr lang="en-US" dirty="0"/>
              <a:t>CLICK TO EDIT MASTER TITLE STYLE</a:t>
            </a:r>
          </a:p>
        </p:txBody>
      </p:sp>
      <p:sp>
        <p:nvSpPr>
          <p:cNvPr id="3" name="Text Placeholder 2"/>
          <p:cNvSpPr>
            <a:spLocks noGrp="1"/>
          </p:cNvSpPr>
          <p:nvPr>
            <p:ph type="body" idx="1"/>
          </p:nvPr>
        </p:nvSpPr>
        <p:spPr>
          <a:xfrm>
            <a:off x="609600" y="724829"/>
            <a:ext cx="5386917" cy="639763"/>
          </a:xfrm>
        </p:spPr>
        <p:txBody>
          <a:bodyPr anchor="b">
            <a:normAutofit/>
          </a:bodyPr>
          <a:lstStyle>
            <a:lvl1pPr marL="0" indent="0">
              <a:buNone/>
              <a:defRPr sz="2600" b="1">
                <a:latin typeface="Raleway"/>
                <a:cs typeface="Raleway"/>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5" name="Text Placeholder 4"/>
          <p:cNvSpPr>
            <a:spLocks noGrp="1"/>
          </p:cNvSpPr>
          <p:nvPr>
            <p:ph type="body" sz="quarter" idx="3"/>
          </p:nvPr>
        </p:nvSpPr>
        <p:spPr>
          <a:xfrm>
            <a:off x="6193370" y="724829"/>
            <a:ext cx="5389033" cy="639763"/>
          </a:xfrm>
        </p:spPr>
        <p:txBody>
          <a:bodyPr anchor="b">
            <a:normAutofit/>
          </a:bodyPr>
          <a:lstStyle>
            <a:lvl1pPr marL="0" indent="0">
              <a:buNone/>
              <a:defRPr sz="2600" b="1">
                <a:latin typeface="Raleway"/>
                <a:cs typeface="Raleway"/>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9" name="Slide Number Placeholder 8"/>
          <p:cNvSpPr>
            <a:spLocks noGrp="1"/>
          </p:cNvSpPr>
          <p:nvPr>
            <p:ph type="sldNum" sz="quarter" idx="12"/>
          </p:nvPr>
        </p:nvSpPr>
        <p:spPr>
          <a:xfrm>
            <a:off x="8737600" y="6298428"/>
            <a:ext cx="2844800" cy="365125"/>
          </a:xfrm>
          <a:prstGeom prst="rect">
            <a:avLst/>
          </a:prstGeom>
        </p:spPr>
        <p:txBody>
          <a:bodyPr/>
          <a:lstStyle>
            <a:lvl1pPr>
              <a:defRPr sz="1467">
                <a:latin typeface="Calibri Light" panose="020F0302020204030204" pitchFamily="34" charset="0"/>
                <a:cs typeface="Calibri Light" panose="020F0302020204030204"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
        <p:nvSpPr>
          <p:cNvPr id="8" name="Content Placeholder 2"/>
          <p:cNvSpPr>
            <a:spLocks noGrp="1"/>
          </p:cNvSpPr>
          <p:nvPr>
            <p:ph sz="half" idx="13"/>
          </p:nvPr>
        </p:nvSpPr>
        <p:spPr>
          <a:xfrm>
            <a:off x="6197600" y="1349349"/>
            <a:ext cx="5384800" cy="4525963"/>
          </a:xfrm>
        </p:spPr>
        <p:txBody>
          <a:bodyPr>
            <a:normAutofit/>
          </a:bodyPr>
          <a:lstStyle>
            <a:lvl1pPr>
              <a:defRPr sz="2600"/>
            </a:lvl1pPr>
            <a:lvl2pPr>
              <a:defRPr sz="2400"/>
            </a:lvl2pPr>
            <a:lvl3pPr>
              <a:defRPr sz="2200"/>
            </a:lvl3pPr>
            <a:lvl4pPr>
              <a:defRPr sz="2000"/>
            </a:lvl4pPr>
            <a:lvl5pPr>
              <a:defRPr sz="18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half" idx="14"/>
          </p:nvPr>
        </p:nvSpPr>
        <p:spPr>
          <a:xfrm>
            <a:off x="609600" y="1349349"/>
            <a:ext cx="5384800" cy="4525963"/>
          </a:xfrm>
        </p:spPr>
        <p:txBody>
          <a:bodyPr>
            <a:normAutofit/>
          </a:bodyPr>
          <a:lstStyle>
            <a:lvl1pPr>
              <a:defRPr sz="2600"/>
            </a:lvl1pPr>
            <a:lvl2pPr>
              <a:defRPr sz="2400"/>
            </a:lvl2pPr>
            <a:lvl3pPr>
              <a:defRPr sz="2200"/>
            </a:lvl3pPr>
            <a:lvl4pPr>
              <a:defRPr sz="2000"/>
            </a:lvl4pPr>
            <a:lvl5pPr>
              <a:defRPr sz="18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07985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500"/>
                                        <p:tgtEl>
                                          <p:spTgt spid="10">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Effect transition="in" filter="fade">
                                      <p:cBhvr>
                                        <p:cTn id="21" dur="500"/>
                                        <p:tgtEl>
                                          <p:spTgt spid="10">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4" end="4"/>
                                            </p:txEl>
                                          </p:spTgt>
                                        </p:tgtEl>
                                        <p:attrNameLst>
                                          <p:attrName>style.visibility</p:attrName>
                                        </p:attrNameLst>
                                      </p:cBhvr>
                                      <p:to>
                                        <p:strVal val="visible"/>
                                      </p:to>
                                    </p:set>
                                    <p:animEffect transition="in" filter="fade">
                                      <p:cBhvr>
                                        <p:cTn id="24" dur="500"/>
                                        <p:tgtEl>
                                          <p:spTgt spid="10">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500"/>
                                        <p:tgtEl>
                                          <p:spTgt spid="8">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fade">
                                      <p:cBhvr>
                                        <p:cTn id="37" dur="500"/>
                                        <p:tgtEl>
                                          <p:spTgt spid="8">
                                            <p:txEl>
                                              <p:pRg st="1" end="1"/>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Effect transition="in" filter="fade">
                                      <p:cBhvr>
                                        <p:cTn id="40" dur="500"/>
                                        <p:tgtEl>
                                          <p:spTgt spid="8">
                                            <p:txEl>
                                              <p:pRg st="2" end="2"/>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animEffect transition="in" filter="fade">
                                      <p:cBhvr>
                                        <p:cTn id="43" dur="500"/>
                                        <p:tgtEl>
                                          <p:spTgt spid="8">
                                            <p:txEl>
                                              <p:pRg st="3" end="3"/>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xEl>
                                              <p:pRg st="4" end="4"/>
                                            </p:txEl>
                                          </p:spTgt>
                                        </p:tgtEl>
                                        <p:attrNameLst>
                                          <p:attrName>style.visibility</p:attrName>
                                        </p:attrNameLst>
                                      </p:cBhvr>
                                      <p:to>
                                        <p:strVal val="visible"/>
                                      </p:to>
                                    </p:set>
                                    <p:animEffect transition="in" filter="fade">
                                      <p:cBhvr>
                                        <p:cTn id="46"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8" grpId="0"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bui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without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a:xfrm>
            <a:off x="8737600" y="6298428"/>
            <a:ext cx="2844800" cy="365125"/>
          </a:xfrm>
          <a:prstGeom prst="rect">
            <a:avLst/>
          </a:prstGeom>
        </p:spPr>
        <p:txBody>
          <a:bodyPr/>
          <a:lstStyle/>
          <a:p>
            <a:fld id="{5834978E-2F77-4251-A7DA-A1AE1B326047}" type="slidenum">
              <a:rPr lang="en-US" smtClean="0">
                <a:solidFill>
                  <a:srgbClr val="FFFFFF"/>
                </a:solidFill>
              </a:rPr>
              <a:pPr/>
              <a:t>‹#›</a:t>
            </a:fld>
            <a:endParaRPr lang="en-US">
              <a:solidFill>
                <a:srgbClr val="FFFFFF"/>
              </a:solidFill>
            </a:endParaRPr>
          </a:p>
        </p:txBody>
      </p:sp>
      <p:sp>
        <p:nvSpPr>
          <p:cNvPr id="4" name="Rectangle 3"/>
          <p:cNvSpPr/>
          <p:nvPr/>
        </p:nvSpPr>
        <p:spPr>
          <a:xfrm>
            <a:off x="5527916" y="6063227"/>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6" name="Rectangle 5"/>
          <p:cNvSpPr/>
          <p:nvPr/>
        </p:nvSpPr>
        <p:spPr>
          <a:xfrm>
            <a:off x="0" y="4621428"/>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7" name="Rectangle 6"/>
          <p:cNvSpPr/>
          <p:nvPr/>
        </p:nvSpPr>
        <p:spPr>
          <a:xfrm>
            <a:off x="5527914" y="6063226"/>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8" name="Rectangle 7"/>
          <p:cNvSpPr/>
          <p:nvPr/>
        </p:nvSpPr>
        <p:spPr>
          <a:xfrm>
            <a:off x="0" y="4621427"/>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9" name="Rectangle 8"/>
          <p:cNvSpPr/>
          <p:nvPr/>
        </p:nvSpPr>
        <p:spPr>
          <a:xfrm>
            <a:off x="5527914" y="6063226"/>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10" name="Rectangle 9"/>
          <p:cNvSpPr/>
          <p:nvPr/>
        </p:nvSpPr>
        <p:spPr>
          <a:xfrm>
            <a:off x="0" y="4621427"/>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Tree>
    <p:extLst>
      <p:ext uri="{BB962C8B-B14F-4D97-AF65-F5344CB8AC3E}">
        <p14:creationId xmlns:p14="http://schemas.microsoft.com/office/powerpoint/2010/main" val="3815585389"/>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rrange avata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a:xfrm>
            <a:off x="8737600" y="6298428"/>
            <a:ext cx="2844800" cy="365125"/>
          </a:xfrm>
          <a:prstGeom prst="rect">
            <a:avLst/>
          </a:prstGeom>
        </p:spPr>
        <p:txBody>
          <a:bodyPr/>
          <a:lstStyle/>
          <a:p>
            <a:fld id="{5834978E-2F77-4251-A7DA-A1AE1B326047}" type="slidenum">
              <a:rPr lang="en-US" smtClean="0">
                <a:solidFill>
                  <a:srgbClr val="FFFFFF"/>
                </a:solidFill>
              </a:rPr>
              <a:pPr/>
              <a:t>‹#›</a:t>
            </a:fld>
            <a:endParaRPr lang="en-US">
              <a:solidFill>
                <a:srgbClr val="FFFFFF"/>
              </a:solidFill>
            </a:endParaRPr>
          </a:p>
        </p:txBody>
      </p:sp>
      <p:sp>
        <p:nvSpPr>
          <p:cNvPr id="4" name="Rectangle 3"/>
          <p:cNvSpPr/>
          <p:nvPr/>
        </p:nvSpPr>
        <p:spPr>
          <a:xfrm>
            <a:off x="5527916" y="6063227"/>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grpSp>
        <p:nvGrpSpPr>
          <p:cNvPr id="7" name="Group 6"/>
          <p:cNvGrpSpPr/>
          <p:nvPr/>
        </p:nvGrpSpPr>
        <p:grpSpPr>
          <a:xfrm>
            <a:off x="3220511" y="1478494"/>
            <a:ext cx="5938308" cy="3905249"/>
            <a:chOff x="2415382" y="1108869"/>
            <a:chExt cx="4453731" cy="2928937"/>
          </a:xfrm>
        </p:grpSpPr>
        <p:sp>
          <p:nvSpPr>
            <p:cNvPr id="8" name="Freeform 38"/>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 name="Freeform 39"/>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 name="Freeform 40"/>
            <p:cNvSpPr>
              <a:spLocks/>
            </p:cNvSpPr>
            <p:nvPr/>
          </p:nvSpPr>
          <p:spPr bwMode="auto">
            <a:xfrm>
              <a:off x="5035550" y="15882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 name="Freeform 41"/>
            <p:cNvSpPr>
              <a:spLocks/>
            </p:cNvSpPr>
            <p:nvPr/>
          </p:nvSpPr>
          <p:spPr bwMode="auto">
            <a:xfrm>
              <a:off x="48593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 name="Freeform 42"/>
            <p:cNvSpPr>
              <a:spLocks/>
            </p:cNvSpPr>
            <p:nvPr/>
          </p:nvSpPr>
          <p:spPr bwMode="auto">
            <a:xfrm>
              <a:off x="5365750"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 name="Freeform 43"/>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 name="Freeform 44"/>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 name="Freeform 45"/>
            <p:cNvSpPr>
              <a:spLocks/>
            </p:cNvSpPr>
            <p:nvPr/>
          </p:nvSpPr>
          <p:spPr bwMode="auto">
            <a:xfrm>
              <a:off x="5035550" y="190261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 name="Freeform 46"/>
            <p:cNvSpPr>
              <a:spLocks/>
            </p:cNvSpPr>
            <p:nvPr/>
          </p:nvSpPr>
          <p:spPr bwMode="auto">
            <a:xfrm>
              <a:off x="4757738" y="1205707"/>
              <a:ext cx="823913"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 name="Freeform 47"/>
            <p:cNvSpPr>
              <a:spLocks/>
            </p:cNvSpPr>
            <p:nvPr/>
          </p:nvSpPr>
          <p:spPr bwMode="auto">
            <a:xfrm>
              <a:off x="4810125" y="1158082"/>
              <a:ext cx="673100" cy="517525"/>
            </a:xfrm>
            <a:custGeom>
              <a:avLst/>
              <a:gdLst>
                <a:gd name="T0" fmla="*/ 407 w 420"/>
                <a:gd name="T1" fmla="*/ 269 h 322"/>
                <a:gd name="T2" fmla="*/ 361 w 420"/>
                <a:gd name="T3" fmla="*/ 57 h 322"/>
                <a:gd name="T4" fmla="*/ 103 w 420"/>
                <a:gd name="T5" fmla="*/ 52 h 322"/>
                <a:gd name="T6" fmla="*/ 48 w 420"/>
                <a:gd name="T7" fmla="*/ 270 h 322"/>
                <a:gd name="T8" fmla="*/ 60 w 420"/>
                <a:gd name="T9" fmla="*/ 322 h 322"/>
                <a:gd name="T10" fmla="*/ 81 w 420"/>
                <a:gd name="T11" fmla="*/ 321 h 322"/>
                <a:gd name="T12" fmla="*/ 65 w 420"/>
                <a:gd name="T13" fmla="*/ 283 h 322"/>
                <a:gd name="T14" fmla="*/ 61 w 420"/>
                <a:gd name="T15" fmla="*/ 251 h 322"/>
                <a:gd name="T16" fmla="*/ 133 w 420"/>
                <a:gd name="T17" fmla="*/ 103 h 322"/>
                <a:gd name="T18" fmla="*/ 222 w 420"/>
                <a:gd name="T19" fmla="*/ 139 h 322"/>
                <a:gd name="T20" fmla="*/ 308 w 420"/>
                <a:gd name="T21" fmla="*/ 101 h 322"/>
                <a:gd name="T22" fmla="*/ 393 w 420"/>
                <a:gd name="T23" fmla="*/ 249 h 322"/>
                <a:gd name="T24" fmla="*/ 375 w 420"/>
                <a:gd name="T25" fmla="*/ 316 h 322"/>
                <a:gd name="T26" fmla="*/ 397 w 420"/>
                <a:gd name="T27" fmla="*/ 314 h 322"/>
                <a:gd name="T28" fmla="*/ 407 w 420"/>
                <a:gd name="T29" fmla="*/ 26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322">
                  <a:moveTo>
                    <a:pt x="407" y="269"/>
                  </a:moveTo>
                  <a:cubicBezTo>
                    <a:pt x="420" y="204"/>
                    <a:pt x="411" y="52"/>
                    <a:pt x="361" y="57"/>
                  </a:cubicBezTo>
                  <a:cubicBezTo>
                    <a:pt x="313" y="9"/>
                    <a:pt x="149" y="0"/>
                    <a:pt x="103" y="52"/>
                  </a:cubicBezTo>
                  <a:cubicBezTo>
                    <a:pt x="0" y="72"/>
                    <a:pt x="48" y="270"/>
                    <a:pt x="48" y="270"/>
                  </a:cubicBezTo>
                  <a:cubicBezTo>
                    <a:pt x="51" y="290"/>
                    <a:pt x="56" y="307"/>
                    <a:pt x="60" y="322"/>
                  </a:cubicBezTo>
                  <a:cubicBezTo>
                    <a:pt x="67" y="322"/>
                    <a:pt x="74" y="321"/>
                    <a:pt x="81" y="321"/>
                  </a:cubicBezTo>
                  <a:cubicBezTo>
                    <a:pt x="74" y="307"/>
                    <a:pt x="67" y="293"/>
                    <a:pt x="65" y="283"/>
                  </a:cubicBezTo>
                  <a:cubicBezTo>
                    <a:pt x="64" y="277"/>
                    <a:pt x="61" y="256"/>
                    <a:pt x="61" y="251"/>
                  </a:cubicBezTo>
                  <a:cubicBezTo>
                    <a:pt x="62" y="215"/>
                    <a:pt x="88" y="111"/>
                    <a:pt x="133" y="103"/>
                  </a:cubicBezTo>
                  <a:cubicBezTo>
                    <a:pt x="150" y="100"/>
                    <a:pt x="193" y="139"/>
                    <a:pt x="222" y="139"/>
                  </a:cubicBezTo>
                  <a:cubicBezTo>
                    <a:pt x="251" y="138"/>
                    <a:pt x="289" y="99"/>
                    <a:pt x="308" y="101"/>
                  </a:cubicBezTo>
                  <a:cubicBezTo>
                    <a:pt x="355" y="108"/>
                    <a:pt x="394" y="203"/>
                    <a:pt x="393" y="249"/>
                  </a:cubicBezTo>
                  <a:cubicBezTo>
                    <a:pt x="393" y="255"/>
                    <a:pt x="386" y="291"/>
                    <a:pt x="375" y="316"/>
                  </a:cubicBezTo>
                  <a:cubicBezTo>
                    <a:pt x="382" y="315"/>
                    <a:pt x="390" y="315"/>
                    <a:pt x="397" y="314"/>
                  </a:cubicBezTo>
                  <a:cubicBezTo>
                    <a:pt x="401" y="301"/>
                    <a:pt x="404" y="286"/>
                    <a:pt x="407" y="269"/>
                  </a:cubicBezTo>
                  <a:close/>
                </a:path>
              </a:pathLst>
            </a:custGeom>
            <a:solidFill>
              <a:srgbClr val="8060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 name="Freeform 48"/>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 name="Freeform 49"/>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0" name="Freeform 50"/>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303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1" name="Freeform 51"/>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2" name="Freeform 52"/>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E9BE9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3" name="Freeform 53"/>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4" name="Rectangle 54"/>
            <p:cNvSpPr>
              <a:spLocks noChangeArrowheads="1"/>
            </p:cNvSpPr>
            <p:nvPr/>
          </p:nvSpPr>
          <p:spPr bwMode="auto">
            <a:xfrm>
              <a:off x="5145088" y="2237582"/>
              <a:ext cx="49213" cy="1588"/>
            </a:xfrm>
            <a:prstGeom prst="rect">
              <a:avLst/>
            </a:prstGeom>
            <a:solidFill>
              <a:srgbClr val="2E2E2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5" name="Rectangle 55"/>
            <p:cNvSpPr>
              <a:spLocks noChangeArrowheads="1"/>
            </p:cNvSpPr>
            <p:nvPr/>
          </p:nvSpPr>
          <p:spPr bwMode="auto">
            <a:xfrm>
              <a:off x="5145088" y="2237582"/>
              <a:ext cx="4921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6" name="Freeform 56"/>
            <p:cNvSpPr>
              <a:spLocks/>
            </p:cNvSpPr>
            <p:nvPr/>
          </p:nvSpPr>
          <p:spPr bwMode="auto">
            <a:xfrm>
              <a:off x="5011738" y="1745457"/>
              <a:ext cx="315913" cy="46038"/>
            </a:xfrm>
            <a:custGeom>
              <a:avLst/>
              <a:gdLst>
                <a:gd name="T0" fmla="*/ 105 w 197"/>
                <a:gd name="T1" fmla="*/ 0 h 29"/>
                <a:gd name="T2" fmla="*/ 99 w 197"/>
                <a:gd name="T3" fmla="*/ 5 h 29"/>
                <a:gd name="T4" fmla="*/ 92 w 197"/>
                <a:gd name="T5" fmla="*/ 0 h 29"/>
                <a:gd name="T6" fmla="*/ 0 w 197"/>
                <a:gd name="T7" fmla="*/ 29 h 29"/>
                <a:gd name="T8" fmla="*/ 90 w 197"/>
                <a:gd name="T9" fmla="*/ 26 h 29"/>
                <a:gd name="T10" fmla="*/ 99 w 197"/>
                <a:gd name="T11" fmla="*/ 15 h 29"/>
                <a:gd name="T12" fmla="*/ 107 w 197"/>
                <a:gd name="T13" fmla="*/ 26 h 29"/>
                <a:gd name="T14" fmla="*/ 197 w 197"/>
                <a:gd name="T15" fmla="*/ 29 h 29"/>
                <a:gd name="T16" fmla="*/ 105 w 19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05" y="0"/>
                  </a:moveTo>
                  <a:cubicBezTo>
                    <a:pt x="101" y="0"/>
                    <a:pt x="99" y="5"/>
                    <a:pt x="99" y="5"/>
                  </a:cubicBezTo>
                  <a:cubicBezTo>
                    <a:pt x="99" y="5"/>
                    <a:pt x="96" y="0"/>
                    <a:pt x="92" y="0"/>
                  </a:cubicBezTo>
                  <a:cubicBezTo>
                    <a:pt x="78" y="0"/>
                    <a:pt x="17" y="6"/>
                    <a:pt x="0" y="29"/>
                  </a:cubicBezTo>
                  <a:cubicBezTo>
                    <a:pt x="0" y="29"/>
                    <a:pt x="85" y="27"/>
                    <a:pt x="90" y="26"/>
                  </a:cubicBezTo>
                  <a:cubicBezTo>
                    <a:pt x="94" y="24"/>
                    <a:pt x="99" y="15"/>
                    <a:pt x="99" y="15"/>
                  </a:cubicBezTo>
                  <a:cubicBezTo>
                    <a:pt x="99" y="15"/>
                    <a:pt x="103" y="24"/>
                    <a:pt x="107" y="26"/>
                  </a:cubicBezTo>
                  <a:cubicBezTo>
                    <a:pt x="112" y="27"/>
                    <a:pt x="197" y="29"/>
                    <a:pt x="197" y="29"/>
                  </a:cubicBezTo>
                  <a:cubicBezTo>
                    <a:pt x="180" y="6"/>
                    <a:pt x="120" y="0"/>
                    <a:pt x="105" y="0"/>
                  </a:cubicBezTo>
                  <a:close/>
                </a:path>
              </a:pathLst>
            </a:custGeom>
            <a:solidFill>
              <a:srgbClr val="8060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7" name="Freeform 57"/>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8" name="Freeform 58"/>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9" name="Freeform 59"/>
            <p:cNvSpPr>
              <a:spLocks/>
            </p:cNvSpPr>
            <p:nvPr/>
          </p:nvSpPr>
          <p:spPr bwMode="auto">
            <a:xfrm>
              <a:off x="3944938" y="158829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0" name="Freeform 60"/>
            <p:cNvSpPr>
              <a:spLocks/>
            </p:cNvSpPr>
            <p:nvPr/>
          </p:nvSpPr>
          <p:spPr bwMode="auto">
            <a:xfrm>
              <a:off x="37671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1" name="Freeform 61"/>
            <p:cNvSpPr>
              <a:spLocks/>
            </p:cNvSpPr>
            <p:nvPr/>
          </p:nvSpPr>
          <p:spPr bwMode="auto">
            <a:xfrm>
              <a:off x="4275138"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2" name="Freeform 62"/>
            <p:cNvSpPr>
              <a:spLocks/>
            </p:cNvSpPr>
            <p:nvPr/>
          </p:nvSpPr>
          <p:spPr bwMode="auto">
            <a:xfrm>
              <a:off x="3944938" y="1902619"/>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78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3" name="Freeform 63"/>
            <p:cNvSpPr>
              <a:spLocks/>
            </p:cNvSpPr>
            <p:nvPr/>
          </p:nvSpPr>
          <p:spPr bwMode="auto">
            <a:xfrm>
              <a:off x="3667125" y="120570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4" name="Freeform 64"/>
            <p:cNvSpPr>
              <a:spLocks noEditPoints="1"/>
            </p:cNvSpPr>
            <p:nvPr/>
          </p:nvSpPr>
          <p:spPr bwMode="auto">
            <a:xfrm>
              <a:off x="3762375" y="1108869"/>
              <a:ext cx="649288" cy="582613"/>
            </a:xfrm>
            <a:custGeom>
              <a:avLst/>
              <a:gdLst>
                <a:gd name="T0" fmla="*/ 312 w 404"/>
                <a:gd name="T1" fmla="*/ 68 h 363"/>
                <a:gd name="T2" fmla="*/ 51 w 404"/>
                <a:gd name="T3" fmla="*/ 97 h 363"/>
                <a:gd name="T4" fmla="*/ 30 w 404"/>
                <a:gd name="T5" fmla="*/ 357 h 363"/>
                <a:gd name="T6" fmla="*/ 30 w 404"/>
                <a:gd name="T7" fmla="*/ 357 h 363"/>
                <a:gd name="T8" fmla="*/ 31 w 404"/>
                <a:gd name="T9" fmla="*/ 360 h 363"/>
                <a:gd name="T10" fmla="*/ 33 w 404"/>
                <a:gd name="T11" fmla="*/ 363 h 363"/>
                <a:gd name="T12" fmla="*/ 37 w 404"/>
                <a:gd name="T13" fmla="*/ 362 h 363"/>
                <a:gd name="T14" fmla="*/ 38 w 404"/>
                <a:gd name="T15" fmla="*/ 361 h 363"/>
                <a:gd name="T16" fmla="*/ 38 w 404"/>
                <a:gd name="T17" fmla="*/ 339 h 363"/>
                <a:gd name="T18" fmla="*/ 33 w 404"/>
                <a:gd name="T19" fmla="*/ 307 h 363"/>
                <a:gd name="T20" fmla="*/ 77 w 404"/>
                <a:gd name="T21" fmla="*/ 183 h 363"/>
                <a:gd name="T22" fmla="*/ 86 w 404"/>
                <a:gd name="T23" fmla="*/ 171 h 363"/>
                <a:gd name="T24" fmla="*/ 97 w 404"/>
                <a:gd name="T25" fmla="*/ 158 h 363"/>
                <a:gd name="T26" fmla="*/ 103 w 404"/>
                <a:gd name="T27" fmla="*/ 154 h 363"/>
                <a:gd name="T28" fmla="*/ 242 w 404"/>
                <a:gd name="T29" fmla="*/ 175 h 363"/>
                <a:gd name="T30" fmla="*/ 280 w 404"/>
                <a:gd name="T31" fmla="*/ 151 h 363"/>
                <a:gd name="T32" fmla="*/ 311 w 404"/>
                <a:gd name="T33" fmla="*/ 176 h 363"/>
                <a:gd name="T34" fmla="*/ 360 w 404"/>
                <a:gd name="T35" fmla="*/ 315 h 363"/>
                <a:gd name="T36" fmla="*/ 356 w 404"/>
                <a:gd name="T37" fmla="*/ 339 h 363"/>
                <a:gd name="T38" fmla="*/ 356 w 404"/>
                <a:gd name="T39" fmla="*/ 361 h 363"/>
                <a:gd name="T40" fmla="*/ 357 w 404"/>
                <a:gd name="T41" fmla="*/ 362 h 363"/>
                <a:gd name="T42" fmla="*/ 361 w 404"/>
                <a:gd name="T43" fmla="*/ 363 h 363"/>
                <a:gd name="T44" fmla="*/ 363 w 404"/>
                <a:gd name="T45" fmla="*/ 360 h 363"/>
                <a:gd name="T46" fmla="*/ 364 w 404"/>
                <a:gd name="T47" fmla="*/ 351 h 363"/>
                <a:gd name="T48" fmla="*/ 366 w 404"/>
                <a:gd name="T49" fmla="*/ 338 h 363"/>
                <a:gd name="T50" fmla="*/ 312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2" y="68"/>
                  </a:moveTo>
                  <a:cubicBezTo>
                    <a:pt x="225" y="0"/>
                    <a:pt x="91" y="40"/>
                    <a:pt x="51" y="97"/>
                  </a:cubicBezTo>
                  <a:cubicBezTo>
                    <a:pt x="0" y="168"/>
                    <a:pt x="18" y="276"/>
                    <a:pt x="30" y="357"/>
                  </a:cubicBezTo>
                  <a:cubicBezTo>
                    <a:pt x="30" y="357"/>
                    <a:pt x="30" y="357"/>
                    <a:pt x="30" y="357"/>
                  </a:cubicBezTo>
                  <a:cubicBezTo>
                    <a:pt x="30" y="358"/>
                    <a:pt x="30" y="359"/>
                    <a:pt x="31" y="360"/>
                  </a:cubicBezTo>
                  <a:cubicBezTo>
                    <a:pt x="31" y="360"/>
                    <a:pt x="32" y="362"/>
                    <a:pt x="33" y="363"/>
                  </a:cubicBezTo>
                  <a:cubicBezTo>
                    <a:pt x="33" y="363"/>
                    <a:pt x="36" y="363"/>
                    <a:pt x="37" y="362"/>
                  </a:cubicBezTo>
                  <a:cubicBezTo>
                    <a:pt x="38" y="362"/>
                    <a:pt x="38" y="361"/>
                    <a:pt x="38" y="361"/>
                  </a:cubicBezTo>
                  <a:cubicBezTo>
                    <a:pt x="38" y="354"/>
                    <a:pt x="38" y="340"/>
                    <a:pt x="38" y="339"/>
                  </a:cubicBezTo>
                  <a:cubicBezTo>
                    <a:pt x="37" y="328"/>
                    <a:pt x="34" y="318"/>
                    <a:pt x="33" y="307"/>
                  </a:cubicBezTo>
                  <a:cubicBezTo>
                    <a:pt x="41" y="255"/>
                    <a:pt x="65" y="245"/>
                    <a:pt x="77" y="183"/>
                  </a:cubicBezTo>
                  <a:cubicBezTo>
                    <a:pt x="80" y="179"/>
                    <a:pt x="83" y="175"/>
                    <a:pt x="86" y="171"/>
                  </a:cubicBezTo>
                  <a:cubicBezTo>
                    <a:pt x="89" y="167"/>
                    <a:pt x="93" y="162"/>
                    <a:pt x="97" y="158"/>
                  </a:cubicBezTo>
                  <a:cubicBezTo>
                    <a:pt x="99" y="157"/>
                    <a:pt x="101" y="156"/>
                    <a:pt x="103" y="154"/>
                  </a:cubicBezTo>
                  <a:cubicBezTo>
                    <a:pt x="150" y="137"/>
                    <a:pt x="198" y="158"/>
                    <a:pt x="242" y="175"/>
                  </a:cubicBezTo>
                  <a:cubicBezTo>
                    <a:pt x="259" y="182"/>
                    <a:pt x="261" y="152"/>
                    <a:pt x="280" y="151"/>
                  </a:cubicBezTo>
                  <a:cubicBezTo>
                    <a:pt x="288" y="150"/>
                    <a:pt x="304" y="177"/>
                    <a:pt x="311" y="176"/>
                  </a:cubicBezTo>
                  <a:cubicBezTo>
                    <a:pt x="377" y="169"/>
                    <a:pt x="349" y="269"/>
                    <a:pt x="360" y="315"/>
                  </a:cubicBezTo>
                  <a:cubicBezTo>
                    <a:pt x="358" y="323"/>
                    <a:pt x="357" y="331"/>
                    <a:pt x="356" y="339"/>
                  </a:cubicBezTo>
                  <a:cubicBezTo>
                    <a:pt x="356" y="340"/>
                    <a:pt x="356" y="354"/>
                    <a:pt x="356" y="361"/>
                  </a:cubicBezTo>
                  <a:cubicBezTo>
                    <a:pt x="356" y="361"/>
                    <a:pt x="356" y="362"/>
                    <a:pt x="357" y="362"/>
                  </a:cubicBezTo>
                  <a:cubicBezTo>
                    <a:pt x="358" y="363"/>
                    <a:pt x="361" y="363"/>
                    <a:pt x="361" y="363"/>
                  </a:cubicBezTo>
                  <a:cubicBezTo>
                    <a:pt x="362" y="362"/>
                    <a:pt x="363" y="360"/>
                    <a:pt x="363" y="360"/>
                  </a:cubicBezTo>
                  <a:cubicBezTo>
                    <a:pt x="364" y="356"/>
                    <a:pt x="364" y="354"/>
                    <a:pt x="364" y="351"/>
                  </a:cubicBezTo>
                  <a:cubicBezTo>
                    <a:pt x="365" y="347"/>
                    <a:pt x="365" y="342"/>
                    <a:pt x="366" y="338"/>
                  </a:cubicBezTo>
                  <a:cubicBezTo>
                    <a:pt x="379" y="288"/>
                    <a:pt x="404" y="89"/>
                    <a:pt x="312" y="68"/>
                  </a:cubicBezTo>
                  <a:close/>
                  <a:moveTo>
                    <a:pt x="180" y="135"/>
                  </a:moveTo>
                  <a:cubicBezTo>
                    <a:pt x="179" y="135"/>
                    <a:pt x="177" y="134"/>
                    <a:pt x="176" y="134"/>
                  </a:cubicBezTo>
                  <a:cubicBezTo>
                    <a:pt x="178" y="134"/>
                    <a:pt x="180" y="135"/>
                    <a:pt x="182" y="135"/>
                  </a:cubicBezTo>
                  <a:cubicBezTo>
                    <a:pt x="182" y="135"/>
                    <a:pt x="181" y="135"/>
                    <a:pt x="180" y="135"/>
                  </a:cubicBez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5" name="Rectangle 65"/>
            <p:cNvSpPr>
              <a:spLocks noChangeArrowheads="1"/>
            </p:cNvSpPr>
            <p:nvPr/>
          </p:nvSpPr>
          <p:spPr bwMode="auto">
            <a:xfrm>
              <a:off x="4052888" y="2237582"/>
              <a:ext cx="50800" cy="1588"/>
            </a:xfrm>
            <a:prstGeom prst="rect">
              <a:avLst/>
            </a:prstGeom>
            <a:solidFill>
              <a:srgbClr val="B5323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6" name="Rectangle 66"/>
            <p:cNvSpPr>
              <a:spLocks noChangeArrowheads="1"/>
            </p:cNvSpPr>
            <p:nvPr/>
          </p:nvSpPr>
          <p:spPr bwMode="auto">
            <a:xfrm>
              <a:off x="4052888" y="2237582"/>
              <a:ext cx="50800"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7" name="Freeform 67"/>
            <p:cNvSpPr>
              <a:spLocks/>
            </p:cNvSpPr>
            <p:nvPr/>
          </p:nvSpPr>
          <p:spPr bwMode="auto">
            <a:xfrm>
              <a:off x="3640138" y="1173957"/>
              <a:ext cx="609600" cy="360363"/>
            </a:xfrm>
            <a:custGeom>
              <a:avLst/>
              <a:gdLst>
                <a:gd name="T0" fmla="*/ 323 w 380"/>
                <a:gd name="T1" fmla="*/ 52 h 225"/>
                <a:gd name="T2" fmla="*/ 182 w 380"/>
                <a:gd name="T3" fmla="*/ 28 h 225"/>
                <a:gd name="T4" fmla="*/ 42 w 380"/>
                <a:gd name="T5" fmla="*/ 48 h 225"/>
                <a:gd name="T6" fmla="*/ 78 w 380"/>
                <a:gd name="T7" fmla="*/ 180 h 225"/>
                <a:gd name="T8" fmla="*/ 268 w 380"/>
                <a:gd name="T9" fmla="*/ 161 h 225"/>
                <a:gd name="T10" fmla="*/ 358 w 380"/>
                <a:gd name="T11" fmla="*/ 97 h 225"/>
                <a:gd name="T12" fmla="*/ 323 w 380"/>
                <a:gd name="T13" fmla="*/ 52 h 225"/>
              </a:gdLst>
              <a:ahLst/>
              <a:cxnLst>
                <a:cxn ang="0">
                  <a:pos x="T0" y="T1"/>
                </a:cxn>
                <a:cxn ang="0">
                  <a:pos x="T2" y="T3"/>
                </a:cxn>
                <a:cxn ang="0">
                  <a:pos x="T4" y="T5"/>
                </a:cxn>
                <a:cxn ang="0">
                  <a:pos x="T6" y="T7"/>
                </a:cxn>
                <a:cxn ang="0">
                  <a:pos x="T8" y="T9"/>
                </a:cxn>
                <a:cxn ang="0">
                  <a:pos x="T10" y="T11"/>
                </a:cxn>
                <a:cxn ang="0">
                  <a:pos x="T12" y="T13"/>
                </a:cxn>
              </a:cxnLst>
              <a:rect l="0" t="0" r="r" b="b"/>
              <a:pathLst>
                <a:path w="380" h="225">
                  <a:moveTo>
                    <a:pt x="323" y="52"/>
                  </a:moveTo>
                  <a:cubicBezTo>
                    <a:pt x="323" y="52"/>
                    <a:pt x="248" y="0"/>
                    <a:pt x="182" y="28"/>
                  </a:cubicBezTo>
                  <a:cubicBezTo>
                    <a:pt x="115" y="56"/>
                    <a:pt x="56" y="66"/>
                    <a:pt x="42" y="48"/>
                  </a:cubicBezTo>
                  <a:cubicBezTo>
                    <a:pt x="42" y="48"/>
                    <a:pt x="0" y="134"/>
                    <a:pt x="78" y="180"/>
                  </a:cubicBezTo>
                  <a:cubicBezTo>
                    <a:pt x="155" y="225"/>
                    <a:pt x="243" y="189"/>
                    <a:pt x="268" y="161"/>
                  </a:cubicBezTo>
                  <a:cubicBezTo>
                    <a:pt x="294" y="133"/>
                    <a:pt x="335" y="88"/>
                    <a:pt x="358" y="97"/>
                  </a:cubicBezTo>
                  <a:cubicBezTo>
                    <a:pt x="380" y="106"/>
                    <a:pt x="323" y="52"/>
                    <a:pt x="323" y="52"/>
                  </a:cubicBez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8" name="Freeform 68"/>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9" name="Freeform 69"/>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0" name="Freeform 70"/>
            <p:cNvSpPr>
              <a:spLocks/>
            </p:cNvSpPr>
            <p:nvPr/>
          </p:nvSpPr>
          <p:spPr bwMode="auto">
            <a:xfrm>
              <a:off x="3335338" y="2140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1" name="Freeform 71"/>
            <p:cNvSpPr>
              <a:spLocks/>
            </p:cNvSpPr>
            <p:nvPr/>
          </p:nvSpPr>
          <p:spPr bwMode="auto">
            <a:xfrm>
              <a:off x="3157538" y="210581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2" name="Freeform 72"/>
            <p:cNvSpPr>
              <a:spLocks/>
            </p:cNvSpPr>
            <p:nvPr/>
          </p:nvSpPr>
          <p:spPr bwMode="auto">
            <a:xfrm>
              <a:off x="3665538" y="210581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3" name="Freeform 75"/>
            <p:cNvSpPr>
              <a:spLocks/>
            </p:cNvSpPr>
            <p:nvPr/>
          </p:nvSpPr>
          <p:spPr bwMode="auto">
            <a:xfrm>
              <a:off x="3543300" y="2550319"/>
              <a:ext cx="234950" cy="561975"/>
            </a:xfrm>
            <a:custGeom>
              <a:avLst/>
              <a:gdLst>
                <a:gd name="T0" fmla="*/ 37 w 148"/>
                <a:gd name="T1" fmla="*/ 0 h 354"/>
                <a:gd name="T2" fmla="*/ 37 w 148"/>
                <a:gd name="T3" fmla="*/ 39 h 354"/>
                <a:gd name="T4" fmla="*/ 0 w 148"/>
                <a:gd name="T5" fmla="*/ 354 h 354"/>
                <a:gd name="T6" fmla="*/ 64 w 148"/>
                <a:gd name="T7" fmla="*/ 354 h 354"/>
                <a:gd name="T8" fmla="*/ 132 w 148"/>
                <a:gd name="T9" fmla="*/ 214 h 354"/>
                <a:gd name="T10" fmla="*/ 67 w 148"/>
                <a:gd name="T11" fmla="*/ 169 h 354"/>
                <a:gd name="T12" fmla="*/ 148 w 148"/>
                <a:gd name="T13" fmla="*/ 132 h 354"/>
                <a:gd name="T14" fmla="*/ 81 w 148"/>
                <a:gd name="T15" fmla="*/ 20 h 354"/>
                <a:gd name="T16" fmla="*/ 37 w 148"/>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4">
                  <a:moveTo>
                    <a:pt x="37" y="0"/>
                  </a:moveTo>
                  <a:lnTo>
                    <a:pt x="37" y="39"/>
                  </a:lnTo>
                  <a:lnTo>
                    <a:pt x="0" y="354"/>
                  </a:lnTo>
                  <a:lnTo>
                    <a:pt x="64" y="354"/>
                  </a:lnTo>
                  <a:lnTo>
                    <a:pt x="132" y="214"/>
                  </a:lnTo>
                  <a:lnTo>
                    <a:pt x="67" y="169"/>
                  </a:lnTo>
                  <a:lnTo>
                    <a:pt x="148" y="132"/>
                  </a:lnTo>
                  <a:lnTo>
                    <a:pt x="81" y="20"/>
                  </a:lnTo>
                  <a:lnTo>
                    <a:pt x="37" y="0"/>
                  </a:lnTo>
                  <a:close/>
                </a:path>
              </a:pathLst>
            </a:custGeom>
            <a:solidFill>
              <a:srgbClr val="1B1B1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4" name="Freeform 82"/>
            <p:cNvSpPr>
              <a:spLocks/>
            </p:cNvSpPr>
            <p:nvPr/>
          </p:nvSpPr>
          <p:spPr bwMode="auto">
            <a:xfrm>
              <a:off x="3057525" y="175815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5" name="Freeform 93"/>
            <p:cNvSpPr>
              <a:spLocks/>
            </p:cNvSpPr>
            <p:nvPr/>
          </p:nvSpPr>
          <p:spPr bwMode="auto">
            <a:xfrm>
              <a:off x="3194050" y="2169319"/>
              <a:ext cx="547688" cy="347663"/>
            </a:xfrm>
            <a:custGeom>
              <a:avLst/>
              <a:gdLst>
                <a:gd name="T0" fmla="*/ 338 w 342"/>
                <a:gd name="T1" fmla="*/ 4 h 217"/>
                <a:gd name="T2" fmla="*/ 336 w 342"/>
                <a:gd name="T3" fmla="*/ 13 h 217"/>
                <a:gd name="T4" fmla="*/ 293 w 342"/>
                <a:gd name="T5" fmla="*/ 115 h 217"/>
                <a:gd name="T6" fmla="*/ 172 w 342"/>
                <a:gd name="T7" fmla="*/ 192 h 217"/>
                <a:gd name="T8" fmla="*/ 51 w 342"/>
                <a:gd name="T9" fmla="*/ 119 h 217"/>
                <a:gd name="T10" fmla="*/ 7 w 342"/>
                <a:gd name="T11" fmla="*/ 13 h 217"/>
                <a:gd name="T12" fmla="*/ 5 w 342"/>
                <a:gd name="T13" fmla="*/ 0 h 217"/>
                <a:gd name="T14" fmla="*/ 0 w 342"/>
                <a:gd name="T15" fmla="*/ 35 h 217"/>
                <a:gd name="T16" fmla="*/ 29 w 342"/>
                <a:gd name="T17" fmla="*/ 125 h 217"/>
                <a:gd name="T18" fmla="*/ 170 w 342"/>
                <a:gd name="T19" fmla="*/ 217 h 217"/>
                <a:gd name="T20" fmla="*/ 311 w 342"/>
                <a:gd name="T21" fmla="*/ 125 h 217"/>
                <a:gd name="T22" fmla="*/ 340 w 342"/>
                <a:gd name="T23" fmla="*/ 30 h 217"/>
                <a:gd name="T24" fmla="*/ 338 w 342"/>
                <a:gd name="T25" fmla="*/ 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217">
                  <a:moveTo>
                    <a:pt x="338" y="4"/>
                  </a:moveTo>
                  <a:cubicBezTo>
                    <a:pt x="337" y="9"/>
                    <a:pt x="336" y="13"/>
                    <a:pt x="336" y="13"/>
                  </a:cubicBezTo>
                  <a:cubicBezTo>
                    <a:pt x="336" y="13"/>
                    <a:pt x="313" y="91"/>
                    <a:pt x="293" y="115"/>
                  </a:cubicBezTo>
                  <a:cubicBezTo>
                    <a:pt x="255" y="162"/>
                    <a:pt x="205" y="191"/>
                    <a:pt x="172" y="192"/>
                  </a:cubicBezTo>
                  <a:cubicBezTo>
                    <a:pt x="138" y="192"/>
                    <a:pt x="89" y="165"/>
                    <a:pt x="51" y="119"/>
                  </a:cubicBezTo>
                  <a:cubicBezTo>
                    <a:pt x="36" y="101"/>
                    <a:pt x="8" y="20"/>
                    <a:pt x="7" y="13"/>
                  </a:cubicBezTo>
                  <a:cubicBezTo>
                    <a:pt x="7" y="9"/>
                    <a:pt x="6" y="4"/>
                    <a:pt x="5" y="0"/>
                  </a:cubicBezTo>
                  <a:cubicBezTo>
                    <a:pt x="0" y="0"/>
                    <a:pt x="0" y="35"/>
                    <a:pt x="0" y="35"/>
                  </a:cubicBezTo>
                  <a:cubicBezTo>
                    <a:pt x="7" y="76"/>
                    <a:pt x="13" y="102"/>
                    <a:pt x="29" y="125"/>
                  </a:cubicBezTo>
                  <a:cubicBezTo>
                    <a:pt x="54" y="160"/>
                    <a:pt x="126" y="217"/>
                    <a:pt x="170" y="217"/>
                  </a:cubicBezTo>
                  <a:cubicBezTo>
                    <a:pt x="214" y="217"/>
                    <a:pt x="285" y="160"/>
                    <a:pt x="311" y="125"/>
                  </a:cubicBezTo>
                  <a:cubicBezTo>
                    <a:pt x="327" y="102"/>
                    <a:pt x="331" y="72"/>
                    <a:pt x="340" y="30"/>
                  </a:cubicBezTo>
                  <a:cubicBezTo>
                    <a:pt x="340" y="30"/>
                    <a:pt x="342" y="4"/>
                    <a:pt x="338" y="4"/>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6" name="Freeform 95"/>
            <p:cNvSpPr>
              <a:spLocks noEditPoints="1"/>
            </p:cNvSpPr>
            <p:nvPr/>
          </p:nvSpPr>
          <p:spPr bwMode="auto">
            <a:xfrm>
              <a:off x="3222625" y="2077244"/>
              <a:ext cx="504825" cy="184150"/>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7" name="Freeform 96"/>
            <p:cNvSpPr>
              <a:spLocks/>
            </p:cNvSpPr>
            <p:nvPr/>
          </p:nvSpPr>
          <p:spPr bwMode="auto">
            <a:xfrm>
              <a:off x="2670970" y="2516189"/>
              <a:ext cx="690563" cy="960438"/>
            </a:xfrm>
            <a:custGeom>
              <a:avLst/>
              <a:gdLst>
                <a:gd name="T0" fmla="*/ 155 w 430"/>
                <a:gd name="T1" fmla="*/ 55 h 598"/>
                <a:gd name="T2" fmla="*/ 348 w 430"/>
                <a:gd name="T3" fmla="*/ 103 h 598"/>
                <a:gd name="T4" fmla="*/ 402 w 430"/>
                <a:gd name="T5" fmla="*/ 279 h 598"/>
                <a:gd name="T6" fmla="*/ 205 w 430"/>
                <a:gd name="T7" fmla="*/ 597 h 598"/>
                <a:gd name="T8" fmla="*/ 33 w 430"/>
                <a:gd name="T9" fmla="*/ 272 h 598"/>
                <a:gd name="T10" fmla="*/ 155 w 430"/>
                <a:gd name="T11" fmla="*/ 55 h 598"/>
              </a:gdLst>
              <a:ahLst/>
              <a:cxnLst>
                <a:cxn ang="0">
                  <a:pos x="T0" y="T1"/>
                </a:cxn>
                <a:cxn ang="0">
                  <a:pos x="T2" y="T3"/>
                </a:cxn>
                <a:cxn ang="0">
                  <a:pos x="T4" y="T5"/>
                </a:cxn>
                <a:cxn ang="0">
                  <a:pos x="T6" y="T7"/>
                </a:cxn>
                <a:cxn ang="0">
                  <a:pos x="T8" y="T9"/>
                </a:cxn>
                <a:cxn ang="0">
                  <a:pos x="T10" y="T11"/>
                </a:cxn>
              </a:cxnLst>
              <a:rect l="0" t="0" r="r" b="b"/>
              <a:pathLst>
                <a:path w="430" h="598">
                  <a:moveTo>
                    <a:pt x="155" y="55"/>
                  </a:moveTo>
                  <a:cubicBezTo>
                    <a:pt x="171" y="26"/>
                    <a:pt x="297" y="0"/>
                    <a:pt x="348" y="103"/>
                  </a:cubicBezTo>
                  <a:cubicBezTo>
                    <a:pt x="400" y="207"/>
                    <a:pt x="374" y="243"/>
                    <a:pt x="402" y="279"/>
                  </a:cubicBezTo>
                  <a:cubicBezTo>
                    <a:pt x="430" y="316"/>
                    <a:pt x="364" y="598"/>
                    <a:pt x="205" y="597"/>
                  </a:cubicBezTo>
                  <a:cubicBezTo>
                    <a:pt x="36" y="596"/>
                    <a:pt x="0" y="326"/>
                    <a:pt x="33" y="272"/>
                  </a:cubicBezTo>
                  <a:cubicBezTo>
                    <a:pt x="67" y="217"/>
                    <a:pt x="37" y="55"/>
                    <a:pt x="155" y="55"/>
                  </a:cubicBezTo>
                </a:path>
              </a:pathLst>
            </a:custGeom>
            <a:solidFill>
              <a:srgbClr val="BF97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8" name="Freeform 97"/>
            <p:cNvSpPr>
              <a:spLocks/>
            </p:cNvSpPr>
            <p:nvPr/>
          </p:nvSpPr>
          <p:spPr bwMode="auto">
            <a:xfrm>
              <a:off x="2415382" y="3375027"/>
              <a:ext cx="1184275"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close/>
                </a:path>
              </a:pathLst>
            </a:custGeom>
            <a:solidFill>
              <a:srgbClr val="7491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9" name="Freeform 98"/>
            <p:cNvSpPr>
              <a:spLocks/>
            </p:cNvSpPr>
            <p:nvPr/>
          </p:nvSpPr>
          <p:spPr bwMode="auto">
            <a:xfrm>
              <a:off x="2888457" y="3375027"/>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0" name="Freeform 99"/>
            <p:cNvSpPr>
              <a:spLocks/>
            </p:cNvSpPr>
            <p:nvPr/>
          </p:nvSpPr>
          <p:spPr bwMode="auto">
            <a:xfrm>
              <a:off x="2890045" y="2976564"/>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nvGrpSpPr>
            <p:cNvPr id="51" name="Group 50"/>
            <p:cNvGrpSpPr/>
            <p:nvPr/>
          </p:nvGrpSpPr>
          <p:grpSpPr>
            <a:xfrm>
              <a:off x="3186172" y="2302670"/>
              <a:ext cx="468254" cy="828676"/>
              <a:chOff x="2548790" y="2218532"/>
              <a:chExt cx="468254" cy="828676"/>
            </a:xfrm>
          </p:grpSpPr>
          <p:grpSp>
            <p:nvGrpSpPr>
              <p:cNvPr id="182" name="Group 181"/>
              <p:cNvGrpSpPr/>
              <p:nvPr/>
            </p:nvGrpSpPr>
            <p:grpSpPr>
              <a:xfrm>
                <a:off x="2663031" y="2218532"/>
                <a:ext cx="354013" cy="827088"/>
                <a:chOff x="2291616" y="2152651"/>
                <a:chExt cx="354013" cy="827088"/>
              </a:xfrm>
            </p:grpSpPr>
            <p:sp>
              <p:nvSpPr>
                <p:cNvPr id="184" name="Freeform 73"/>
                <p:cNvSpPr>
                  <a:spLocks/>
                </p:cNvSpPr>
                <p:nvPr/>
              </p:nvSpPr>
              <p:spPr bwMode="auto">
                <a:xfrm>
                  <a:off x="2291616" y="2544763"/>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5" name="Freeform 76"/>
                <p:cNvSpPr>
                  <a:spLocks/>
                </p:cNvSpPr>
                <p:nvPr/>
              </p:nvSpPr>
              <p:spPr bwMode="auto">
                <a:xfrm>
                  <a:off x="2420204" y="2544763"/>
                  <a:ext cx="114300" cy="112713"/>
                </a:xfrm>
                <a:custGeom>
                  <a:avLst/>
                  <a:gdLst>
                    <a:gd name="T0" fmla="*/ 0 w 71"/>
                    <a:gd name="T1" fmla="*/ 39 h 70"/>
                    <a:gd name="T2" fmla="*/ 20 w 71"/>
                    <a:gd name="T3" fmla="*/ 70 h 70"/>
                    <a:gd name="T4" fmla="*/ 51 w 71"/>
                    <a:gd name="T5" fmla="*/ 70 h 70"/>
                    <a:gd name="T6" fmla="*/ 71 w 71"/>
                    <a:gd name="T7" fmla="*/ 39 h 70"/>
                    <a:gd name="T8" fmla="*/ 36 w 71"/>
                    <a:gd name="T9" fmla="*/ 0 h 70"/>
                    <a:gd name="T10" fmla="*/ 0 w 71"/>
                    <a:gd name="T11" fmla="*/ 39 h 70"/>
                  </a:gdLst>
                  <a:ahLst/>
                  <a:cxnLst>
                    <a:cxn ang="0">
                      <a:pos x="T0" y="T1"/>
                    </a:cxn>
                    <a:cxn ang="0">
                      <a:pos x="T2" y="T3"/>
                    </a:cxn>
                    <a:cxn ang="0">
                      <a:pos x="T4" y="T5"/>
                    </a:cxn>
                    <a:cxn ang="0">
                      <a:pos x="T6" y="T7"/>
                    </a:cxn>
                    <a:cxn ang="0">
                      <a:pos x="T8" y="T9"/>
                    </a:cxn>
                    <a:cxn ang="0">
                      <a:pos x="T10" y="T11"/>
                    </a:cxn>
                  </a:cxnLst>
                  <a:rect l="0" t="0" r="r" b="b"/>
                  <a:pathLst>
                    <a:path w="71" h="70">
                      <a:moveTo>
                        <a:pt x="0" y="39"/>
                      </a:moveTo>
                      <a:cubicBezTo>
                        <a:pt x="20" y="70"/>
                        <a:pt x="20" y="70"/>
                        <a:pt x="20" y="70"/>
                      </a:cubicBezTo>
                      <a:cubicBezTo>
                        <a:pt x="30" y="70"/>
                        <a:pt x="41" y="70"/>
                        <a:pt x="51" y="70"/>
                      </a:cubicBezTo>
                      <a:cubicBezTo>
                        <a:pt x="71" y="39"/>
                        <a:pt x="71" y="39"/>
                        <a:pt x="71" y="39"/>
                      </a:cubicBezTo>
                      <a:cubicBezTo>
                        <a:pt x="36" y="0"/>
                        <a:pt x="36" y="0"/>
                        <a:pt x="36" y="0"/>
                      </a:cubicBezTo>
                      <a:cubicBezTo>
                        <a:pt x="0" y="39"/>
                        <a:pt x="0" y="39"/>
                        <a:pt x="0" y="39"/>
                      </a:cubicBezTo>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6" name="Freeform 77"/>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7" name="Freeform 78"/>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8" name="Freeform 79"/>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9" name="Freeform 80"/>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0" name="Freeform 81"/>
                <p:cNvSpPr>
                  <a:spLocks/>
                </p:cNvSpPr>
                <p:nvPr/>
              </p:nvSpPr>
              <p:spPr bwMode="auto">
                <a:xfrm>
                  <a:off x="2344004" y="2322513"/>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8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1" name="Freeform 83"/>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2" name="Freeform 84"/>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3" name="Freeform 85"/>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1E1E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4" name="Freeform 86"/>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5" name="Freeform 87"/>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close/>
                    </a:path>
                  </a:pathLst>
                </a:custGeom>
                <a:solidFill>
                  <a:srgbClr val="E9BE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6" name="Freeform 88"/>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7" name="Freeform 89"/>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2F2F2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8" name="Freeform 90"/>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9" name="Rectangle 91"/>
                <p:cNvSpPr>
                  <a:spLocks noChangeArrowheads="1"/>
                </p:cNvSpPr>
                <p:nvPr/>
              </p:nvSpPr>
              <p:spPr bwMode="auto">
                <a:xfrm>
                  <a:off x="2451954" y="2657476"/>
                  <a:ext cx="50800" cy="1588"/>
                </a:xfrm>
                <a:prstGeom prst="rect">
                  <a:avLst/>
                </a:prstGeom>
                <a:solidFill>
                  <a:srgbClr val="22737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00" name="Rectangle 92"/>
                <p:cNvSpPr>
                  <a:spLocks noChangeArrowheads="1"/>
                </p:cNvSpPr>
                <p:nvPr/>
              </p:nvSpPr>
              <p:spPr bwMode="auto">
                <a:xfrm>
                  <a:off x="2451954" y="2657476"/>
                  <a:ext cx="50800"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01" name="Freeform 94"/>
                <p:cNvSpPr>
                  <a:spLocks/>
                </p:cNvSpPr>
                <p:nvPr/>
              </p:nvSpPr>
              <p:spPr bwMode="auto">
                <a:xfrm>
                  <a:off x="2340829" y="2152651"/>
                  <a:ext cx="276225" cy="169863"/>
                </a:xfrm>
                <a:custGeom>
                  <a:avLst/>
                  <a:gdLst>
                    <a:gd name="T0" fmla="*/ 163 w 172"/>
                    <a:gd name="T1" fmla="*/ 36 h 105"/>
                    <a:gd name="T2" fmla="*/ 101 w 172"/>
                    <a:gd name="T3" fmla="*/ 3 h 105"/>
                    <a:gd name="T4" fmla="*/ 86 w 172"/>
                    <a:gd name="T5" fmla="*/ 11 h 105"/>
                    <a:gd name="T6" fmla="*/ 71 w 172"/>
                    <a:gd name="T7" fmla="*/ 3 h 105"/>
                    <a:gd name="T8" fmla="*/ 9 w 172"/>
                    <a:gd name="T9" fmla="*/ 36 h 105"/>
                    <a:gd name="T10" fmla="*/ 0 w 172"/>
                    <a:gd name="T11" fmla="*/ 65 h 105"/>
                    <a:gd name="T12" fmla="*/ 0 w 172"/>
                    <a:gd name="T13" fmla="*/ 104 h 105"/>
                    <a:gd name="T14" fmla="*/ 14 w 172"/>
                    <a:gd name="T15" fmla="*/ 101 h 105"/>
                    <a:gd name="T16" fmla="*/ 24 w 172"/>
                    <a:gd name="T17" fmla="*/ 74 h 105"/>
                    <a:gd name="T18" fmla="*/ 45 w 172"/>
                    <a:gd name="T19" fmla="*/ 48 h 105"/>
                    <a:gd name="T20" fmla="*/ 86 w 172"/>
                    <a:gd name="T21" fmla="*/ 33 h 105"/>
                    <a:gd name="T22" fmla="*/ 127 w 172"/>
                    <a:gd name="T23" fmla="*/ 48 h 105"/>
                    <a:gd name="T24" fmla="*/ 148 w 172"/>
                    <a:gd name="T25" fmla="*/ 74 h 105"/>
                    <a:gd name="T26" fmla="*/ 159 w 172"/>
                    <a:gd name="T27" fmla="*/ 101 h 105"/>
                    <a:gd name="T28" fmla="*/ 172 w 172"/>
                    <a:gd name="T29" fmla="*/ 104 h 105"/>
                    <a:gd name="T30" fmla="*/ 172 w 172"/>
                    <a:gd name="T31" fmla="*/ 65 h 105"/>
                    <a:gd name="T32" fmla="*/ 163 w 172"/>
                    <a:gd name="T33"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105">
                      <a:moveTo>
                        <a:pt x="163" y="36"/>
                      </a:moveTo>
                      <a:cubicBezTo>
                        <a:pt x="157" y="23"/>
                        <a:pt x="109" y="6"/>
                        <a:pt x="101" y="3"/>
                      </a:cubicBezTo>
                      <a:cubicBezTo>
                        <a:pt x="92" y="0"/>
                        <a:pt x="86" y="11"/>
                        <a:pt x="86" y="11"/>
                      </a:cubicBezTo>
                      <a:cubicBezTo>
                        <a:pt x="86" y="11"/>
                        <a:pt x="80" y="0"/>
                        <a:pt x="71" y="3"/>
                      </a:cubicBezTo>
                      <a:cubicBezTo>
                        <a:pt x="63" y="6"/>
                        <a:pt x="15" y="23"/>
                        <a:pt x="9" y="36"/>
                      </a:cubicBezTo>
                      <a:cubicBezTo>
                        <a:pt x="3" y="48"/>
                        <a:pt x="0" y="57"/>
                        <a:pt x="0" y="65"/>
                      </a:cubicBezTo>
                      <a:cubicBezTo>
                        <a:pt x="0" y="74"/>
                        <a:pt x="0" y="104"/>
                        <a:pt x="0" y="104"/>
                      </a:cubicBezTo>
                      <a:cubicBezTo>
                        <a:pt x="0" y="104"/>
                        <a:pt x="9" y="105"/>
                        <a:pt x="14" y="101"/>
                      </a:cubicBezTo>
                      <a:cubicBezTo>
                        <a:pt x="19" y="98"/>
                        <a:pt x="24" y="87"/>
                        <a:pt x="24" y="74"/>
                      </a:cubicBezTo>
                      <a:cubicBezTo>
                        <a:pt x="24" y="61"/>
                        <a:pt x="34" y="50"/>
                        <a:pt x="45" y="48"/>
                      </a:cubicBezTo>
                      <a:cubicBezTo>
                        <a:pt x="58" y="46"/>
                        <a:pt x="86" y="41"/>
                        <a:pt x="86" y="33"/>
                      </a:cubicBezTo>
                      <a:cubicBezTo>
                        <a:pt x="86" y="41"/>
                        <a:pt x="117" y="46"/>
                        <a:pt x="127" y="48"/>
                      </a:cubicBezTo>
                      <a:cubicBezTo>
                        <a:pt x="139" y="50"/>
                        <a:pt x="148" y="61"/>
                        <a:pt x="148" y="74"/>
                      </a:cubicBezTo>
                      <a:cubicBezTo>
                        <a:pt x="148" y="87"/>
                        <a:pt x="154" y="98"/>
                        <a:pt x="159" y="101"/>
                      </a:cubicBezTo>
                      <a:cubicBezTo>
                        <a:pt x="164" y="105"/>
                        <a:pt x="172" y="104"/>
                        <a:pt x="172" y="104"/>
                      </a:cubicBezTo>
                      <a:cubicBezTo>
                        <a:pt x="172" y="104"/>
                        <a:pt x="172" y="74"/>
                        <a:pt x="172" y="65"/>
                      </a:cubicBezTo>
                      <a:cubicBezTo>
                        <a:pt x="172" y="57"/>
                        <a:pt x="169" y="48"/>
                        <a:pt x="163" y="36"/>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sp>
            <p:nvSpPr>
              <p:cNvPr id="183" name="Freeform 74"/>
              <p:cNvSpPr>
                <a:spLocks/>
              </p:cNvSpPr>
              <p:nvPr/>
            </p:nvSpPr>
            <p:spPr bwMode="auto">
              <a:xfrm>
                <a:off x="2548790" y="2485233"/>
                <a:ext cx="233363" cy="561975"/>
              </a:xfrm>
              <a:custGeom>
                <a:avLst/>
                <a:gdLst>
                  <a:gd name="T0" fmla="*/ 111 w 147"/>
                  <a:gd name="T1" fmla="*/ 0 h 354"/>
                  <a:gd name="T2" fmla="*/ 111 w 147"/>
                  <a:gd name="T3" fmla="*/ 39 h 354"/>
                  <a:gd name="T4" fmla="*/ 147 w 147"/>
                  <a:gd name="T5" fmla="*/ 354 h 354"/>
                  <a:gd name="T6" fmla="*/ 84 w 147"/>
                  <a:gd name="T7" fmla="*/ 354 h 354"/>
                  <a:gd name="T8" fmla="*/ 15 w 147"/>
                  <a:gd name="T9" fmla="*/ 214 h 354"/>
                  <a:gd name="T10" fmla="*/ 81 w 147"/>
                  <a:gd name="T11" fmla="*/ 169 h 354"/>
                  <a:gd name="T12" fmla="*/ 0 w 147"/>
                  <a:gd name="T13" fmla="*/ 132 h 354"/>
                  <a:gd name="T14" fmla="*/ 75 w 147"/>
                  <a:gd name="T15" fmla="*/ 16 h 354"/>
                  <a:gd name="T16" fmla="*/ 111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1" y="0"/>
                    </a:moveTo>
                    <a:lnTo>
                      <a:pt x="111" y="39"/>
                    </a:lnTo>
                    <a:lnTo>
                      <a:pt x="147" y="354"/>
                    </a:lnTo>
                    <a:lnTo>
                      <a:pt x="84" y="354"/>
                    </a:lnTo>
                    <a:lnTo>
                      <a:pt x="15" y="214"/>
                    </a:lnTo>
                    <a:lnTo>
                      <a:pt x="81" y="169"/>
                    </a:lnTo>
                    <a:lnTo>
                      <a:pt x="0" y="132"/>
                    </a:lnTo>
                    <a:lnTo>
                      <a:pt x="75" y="16"/>
                    </a:lnTo>
                    <a:lnTo>
                      <a:pt x="111" y="0"/>
                    </a:lnTo>
                    <a:close/>
                  </a:path>
                </a:pathLst>
              </a:custGeom>
              <a:solidFill>
                <a:srgbClr val="1A1A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grpSp>
          <p:nvGrpSpPr>
            <p:cNvPr id="52" name="Group 51"/>
            <p:cNvGrpSpPr/>
            <p:nvPr/>
          </p:nvGrpSpPr>
          <p:grpSpPr>
            <a:xfrm>
              <a:off x="2639220" y="2590802"/>
              <a:ext cx="709612" cy="769937"/>
              <a:chOff x="2668588" y="2424907"/>
              <a:chExt cx="709612" cy="769937"/>
            </a:xfrm>
          </p:grpSpPr>
          <p:sp>
            <p:nvSpPr>
              <p:cNvPr id="177" name="Freeform 100"/>
              <p:cNvSpPr>
                <a:spLocks/>
              </p:cNvSpPr>
              <p:nvPr/>
            </p:nvSpPr>
            <p:spPr bwMode="auto">
              <a:xfrm>
                <a:off x="3257550" y="2820194"/>
                <a:ext cx="120650" cy="177800"/>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8" name="Freeform 101"/>
              <p:cNvSpPr>
                <a:spLocks/>
              </p:cNvSpPr>
              <p:nvPr/>
            </p:nvSpPr>
            <p:spPr bwMode="auto">
              <a:xfrm>
                <a:off x="2695575" y="2820194"/>
                <a:ext cx="122238" cy="177800"/>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9" name="Freeform 102"/>
              <p:cNvSpPr>
                <a:spLocks/>
              </p:cNvSpPr>
              <p:nvPr/>
            </p:nvSpPr>
            <p:spPr bwMode="auto">
              <a:xfrm>
                <a:off x="2919413" y="3112294"/>
                <a:ext cx="234950"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AF9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0" name="Freeform 103"/>
              <p:cNvSpPr>
                <a:spLocks/>
              </p:cNvSpPr>
              <p:nvPr/>
            </p:nvSpPr>
            <p:spPr bwMode="auto">
              <a:xfrm>
                <a:off x="2711450" y="2445544"/>
                <a:ext cx="652463" cy="723900"/>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1" name="Freeform 104"/>
              <p:cNvSpPr>
                <a:spLocks/>
              </p:cNvSpPr>
              <p:nvPr/>
            </p:nvSpPr>
            <p:spPr bwMode="auto">
              <a:xfrm>
                <a:off x="2668588" y="2424907"/>
                <a:ext cx="690563" cy="498475"/>
              </a:xfrm>
              <a:custGeom>
                <a:avLst/>
                <a:gdLst>
                  <a:gd name="T0" fmla="*/ 259 w 430"/>
                  <a:gd name="T1" fmla="*/ 148 h 310"/>
                  <a:gd name="T2" fmla="*/ 357 w 430"/>
                  <a:gd name="T3" fmla="*/ 226 h 310"/>
                  <a:gd name="T4" fmla="*/ 387 w 430"/>
                  <a:gd name="T5" fmla="*/ 301 h 310"/>
                  <a:gd name="T6" fmla="*/ 411 w 430"/>
                  <a:gd name="T7" fmla="*/ 145 h 310"/>
                  <a:gd name="T8" fmla="*/ 257 w 430"/>
                  <a:gd name="T9" fmla="*/ 4 h 310"/>
                  <a:gd name="T10" fmla="*/ 104 w 430"/>
                  <a:gd name="T11" fmla="*/ 47 h 310"/>
                  <a:gd name="T12" fmla="*/ 63 w 430"/>
                  <a:gd name="T13" fmla="*/ 310 h 310"/>
                  <a:gd name="T14" fmla="*/ 148 w 430"/>
                  <a:gd name="T15" fmla="*/ 105 h 310"/>
                  <a:gd name="T16" fmla="*/ 259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259" y="148"/>
                    </a:moveTo>
                    <a:cubicBezTo>
                      <a:pt x="295" y="223"/>
                      <a:pt x="310" y="246"/>
                      <a:pt x="357" y="226"/>
                    </a:cubicBezTo>
                    <a:cubicBezTo>
                      <a:pt x="405" y="206"/>
                      <a:pt x="396" y="262"/>
                      <a:pt x="387" y="301"/>
                    </a:cubicBezTo>
                    <a:cubicBezTo>
                      <a:pt x="430" y="248"/>
                      <a:pt x="425" y="197"/>
                      <a:pt x="411" y="145"/>
                    </a:cubicBezTo>
                    <a:cubicBezTo>
                      <a:pt x="397" y="88"/>
                      <a:pt x="325" y="2"/>
                      <a:pt x="257" y="4"/>
                    </a:cubicBezTo>
                    <a:cubicBezTo>
                      <a:pt x="220" y="0"/>
                      <a:pt x="164" y="5"/>
                      <a:pt x="104" y="47"/>
                    </a:cubicBezTo>
                    <a:cubicBezTo>
                      <a:pt x="0" y="122"/>
                      <a:pt x="35" y="290"/>
                      <a:pt x="63" y="310"/>
                    </a:cubicBezTo>
                    <a:cubicBezTo>
                      <a:pt x="36" y="155"/>
                      <a:pt x="102" y="186"/>
                      <a:pt x="148" y="105"/>
                    </a:cubicBezTo>
                    <a:cubicBezTo>
                      <a:pt x="163" y="69"/>
                      <a:pt x="221" y="67"/>
                      <a:pt x="259" y="148"/>
                    </a:cubicBezTo>
                    <a:close/>
                  </a:path>
                </a:pathLst>
              </a:custGeom>
              <a:solidFill>
                <a:srgbClr val="BF97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sp>
          <p:nvSpPr>
            <p:cNvPr id="53" name="Freeform 105"/>
            <p:cNvSpPr>
              <a:spLocks/>
            </p:cNvSpPr>
            <p:nvPr/>
          </p:nvSpPr>
          <p:spPr bwMode="auto">
            <a:xfrm>
              <a:off x="2712245" y="3384552"/>
              <a:ext cx="234950" cy="433388"/>
            </a:xfrm>
            <a:custGeom>
              <a:avLst/>
              <a:gdLst>
                <a:gd name="T0" fmla="*/ 148 w 148"/>
                <a:gd name="T1" fmla="*/ 272 h 273"/>
                <a:gd name="T2" fmla="*/ 84 w 148"/>
                <a:gd name="T3" fmla="*/ 272 h 273"/>
                <a:gd name="T4" fmla="*/ 80 w 148"/>
                <a:gd name="T5" fmla="*/ 273 h 273"/>
                <a:gd name="T6" fmla="*/ 16 w 148"/>
                <a:gd name="T7" fmla="*/ 213 h 273"/>
                <a:gd name="T8" fmla="*/ 81 w 148"/>
                <a:gd name="T9" fmla="*/ 169 h 273"/>
                <a:gd name="T10" fmla="*/ 0 w 148"/>
                <a:gd name="T11" fmla="*/ 131 h 273"/>
                <a:gd name="T12" fmla="*/ 54 w 148"/>
                <a:gd name="T13" fmla="*/ 48 h 273"/>
                <a:gd name="T14" fmla="*/ 75 w 148"/>
                <a:gd name="T15" fmla="*/ 16 h 273"/>
                <a:gd name="T16" fmla="*/ 111 w 148"/>
                <a:gd name="T17" fmla="*/ 0 h 273"/>
                <a:gd name="T18" fmla="*/ 111 w 148"/>
                <a:gd name="T19" fmla="*/ 38 h 273"/>
                <a:gd name="T20" fmla="*/ 147 w 148"/>
                <a:gd name="T21" fmla="*/ 273 h 273"/>
                <a:gd name="T22" fmla="*/ 148 w 148"/>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73">
                  <a:moveTo>
                    <a:pt x="148" y="272"/>
                  </a:moveTo>
                  <a:lnTo>
                    <a:pt x="84" y="272"/>
                  </a:lnTo>
                  <a:lnTo>
                    <a:pt x="80" y="273"/>
                  </a:lnTo>
                  <a:lnTo>
                    <a:pt x="16" y="213"/>
                  </a:lnTo>
                  <a:lnTo>
                    <a:pt x="81" y="169"/>
                  </a:lnTo>
                  <a:lnTo>
                    <a:pt x="0" y="131"/>
                  </a:lnTo>
                  <a:lnTo>
                    <a:pt x="54" y="48"/>
                  </a:lnTo>
                  <a:lnTo>
                    <a:pt x="75" y="16"/>
                  </a:lnTo>
                  <a:lnTo>
                    <a:pt x="111" y="0"/>
                  </a:lnTo>
                  <a:lnTo>
                    <a:pt x="111" y="38"/>
                  </a:lnTo>
                  <a:lnTo>
                    <a:pt x="147" y="273"/>
                  </a:lnTo>
                  <a:lnTo>
                    <a:pt x="148" y="272"/>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4" name="Freeform 106"/>
            <p:cNvSpPr>
              <a:spLocks/>
            </p:cNvSpPr>
            <p:nvPr/>
          </p:nvSpPr>
          <p:spPr bwMode="auto">
            <a:xfrm>
              <a:off x="3067845" y="3381377"/>
              <a:ext cx="231775" cy="436563"/>
            </a:xfrm>
            <a:custGeom>
              <a:avLst/>
              <a:gdLst>
                <a:gd name="T0" fmla="*/ 66 w 146"/>
                <a:gd name="T1" fmla="*/ 169 h 275"/>
                <a:gd name="T2" fmla="*/ 132 w 146"/>
                <a:gd name="T3" fmla="*/ 212 h 275"/>
                <a:gd name="T4" fmla="*/ 67 w 146"/>
                <a:gd name="T5" fmla="*/ 275 h 275"/>
                <a:gd name="T6" fmla="*/ 63 w 146"/>
                <a:gd name="T7" fmla="*/ 274 h 275"/>
                <a:gd name="T8" fmla="*/ 0 w 146"/>
                <a:gd name="T9" fmla="*/ 274 h 275"/>
                <a:gd name="T10" fmla="*/ 1 w 146"/>
                <a:gd name="T11" fmla="*/ 275 h 275"/>
                <a:gd name="T12" fmla="*/ 37 w 146"/>
                <a:gd name="T13" fmla="*/ 37 h 275"/>
                <a:gd name="T14" fmla="*/ 37 w 146"/>
                <a:gd name="T15" fmla="*/ 0 h 275"/>
                <a:gd name="T16" fmla="*/ 81 w 146"/>
                <a:gd name="T17" fmla="*/ 19 h 275"/>
                <a:gd name="T18" fmla="*/ 100 w 146"/>
                <a:gd name="T19" fmla="*/ 51 h 275"/>
                <a:gd name="T20" fmla="*/ 146 w 146"/>
                <a:gd name="T21" fmla="*/ 130 h 275"/>
                <a:gd name="T22" fmla="*/ 66 w 146"/>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75">
                  <a:moveTo>
                    <a:pt x="66" y="169"/>
                  </a:moveTo>
                  <a:lnTo>
                    <a:pt x="132" y="212"/>
                  </a:lnTo>
                  <a:lnTo>
                    <a:pt x="67" y="275"/>
                  </a:lnTo>
                  <a:lnTo>
                    <a:pt x="63" y="274"/>
                  </a:lnTo>
                  <a:lnTo>
                    <a:pt x="0" y="274"/>
                  </a:lnTo>
                  <a:lnTo>
                    <a:pt x="1" y="275"/>
                  </a:lnTo>
                  <a:lnTo>
                    <a:pt x="37" y="37"/>
                  </a:lnTo>
                  <a:lnTo>
                    <a:pt x="37" y="0"/>
                  </a:lnTo>
                  <a:lnTo>
                    <a:pt x="81" y="19"/>
                  </a:lnTo>
                  <a:lnTo>
                    <a:pt x="100" y="51"/>
                  </a:lnTo>
                  <a:lnTo>
                    <a:pt x="146" y="130"/>
                  </a:lnTo>
                  <a:lnTo>
                    <a:pt x="66" y="169"/>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5" name="Freeform 107"/>
            <p:cNvSpPr>
              <a:spLocks/>
            </p:cNvSpPr>
            <p:nvPr/>
          </p:nvSpPr>
          <p:spPr bwMode="auto">
            <a:xfrm>
              <a:off x="5316538" y="1786732"/>
              <a:ext cx="379413" cy="960438"/>
            </a:xfrm>
            <a:custGeom>
              <a:avLst/>
              <a:gdLst>
                <a:gd name="T0" fmla="*/ 85 w 236"/>
                <a:gd name="T1" fmla="*/ 54 h 598"/>
                <a:gd name="T2" fmla="*/ 191 w 236"/>
                <a:gd name="T3" fmla="*/ 103 h 598"/>
                <a:gd name="T4" fmla="*/ 221 w 236"/>
                <a:gd name="T5" fmla="*/ 279 h 598"/>
                <a:gd name="T6" fmla="*/ 113 w 236"/>
                <a:gd name="T7" fmla="*/ 597 h 598"/>
                <a:gd name="T8" fmla="*/ 18 w 236"/>
                <a:gd name="T9" fmla="*/ 271 h 598"/>
                <a:gd name="T10" fmla="*/ 85 w 236"/>
                <a:gd name="T11" fmla="*/ 54 h 598"/>
              </a:gdLst>
              <a:ahLst/>
              <a:cxnLst>
                <a:cxn ang="0">
                  <a:pos x="T0" y="T1"/>
                </a:cxn>
                <a:cxn ang="0">
                  <a:pos x="T2" y="T3"/>
                </a:cxn>
                <a:cxn ang="0">
                  <a:pos x="T4" y="T5"/>
                </a:cxn>
                <a:cxn ang="0">
                  <a:pos x="T6" y="T7"/>
                </a:cxn>
                <a:cxn ang="0">
                  <a:pos x="T8" y="T9"/>
                </a:cxn>
                <a:cxn ang="0">
                  <a:pos x="T10" y="T11"/>
                </a:cxn>
              </a:cxnLst>
              <a:rect l="0" t="0" r="r" b="b"/>
              <a:pathLst>
                <a:path w="236" h="598">
                  <a:moveTo>
                    <a:pt x="85" y="54"/>
                  </a:moveTo>
                  <a:cubicBezTo>
                    <a:pt x="94" y="25"/>
                    <a:pt x="163" y="0"/>
                    <a:pt x="191" y="103"/>
                  </a:cubicBezTo>
                  <a:cubicBezTo>
                    <a:pt x="219" y="206"/>
                    <a:pt x="205" y="243"/>
                    <a:pt x="221" y="279"/>
                  </a:cubicBezTo>
                  <a:cubicBezTo>
                    <a:pt x="236" y="316"/>
                    <a:pt x="200" y="598"/>
                    <a:pt x="113" y="597"/>
                  </a:cubicBezTo>
                  <a:cubicBezTo>
                    <a:pt x="20" y="596"/>
                    <a:pt x="0" y="326"/>
                    <a:pt x="18" y="271"/>
                  </a:cubicBezTo>
                  <a:cubicBezTo>
                    <a:pt x="37" y="217"/>
                    <a:pt x="20" y="54"/>
                    <a:pt x="85" y="54"/>
                  </a:cubicBezTo>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6" name="Freeform 108"/>
            <p:cNvSpPr>
              <a:spLocks/>
            </p:cNvSpPr>
            <p:nvPr/>
          </p:nvSpPr>
          <p:spPr bwMode="auto">
            <a:xfrm>
              <a:off x="5702300" y="1786732"/>
              <a:ext cx="379413" cy="960438"/>
            </a:xfrm>
            <a:custGeom>
              <a:avLst/>
              <a:gdLst>
                <a:gd name="T0" fmla="*/ 151 w 237"/>
                <a:gd name="T1" fmla="*/ 54 h 598"/>
                <a:gd name="T2" fmla="*/ 45 w 237"/>
                <a:gd name="T3" fmla="*/ 103 h 598"/>
                <a:gd name="T4" fmla="*/ 15 w 237"/>
                <a:gd name="T5" fmla="*/ 279 h 598"/>
                <a:gd name="T6" fmla="*/ 123 w 237"/>
                <a:gd name="T7" fmla="*/ 597 h 598"/>
                <a:gd name="T8" fmla="*/ 218 w 237"/>
                <a:gd name="T9" fmla="*/ 271 h 598"/>
                <a:gd name="T10" fmla="*/ 151 w 237"/>
                <a:gd name="T11" fmla="*/ 54 h 598"/>
              </a:gdLst>
              <a:ahLst/>
              <a:cxnLst>
                <a:cxn ang="0">
                  <a:pos x="T0" y="T1"/>
                </a:cxn>
                <a:cxn ang="0">
                  <a:pos x="T2" y="T3"/>
                </a:cxn>
                <a:cxn ang="0">
                  <a:pos x="T4" y="T5"/>
                </a:cxn>
                <a:cxn ang="0">
                  <a:pos x="T6" y="T7"/>
                </a:cxn>
                <a:cxn ang="0">
                  <a:pos x="T8" y="T9"/>
                </a:cxn>
                <a:cxn ang="0">
                  <a:pos x="T10" y="T11"/>
                </a:cxn>
              </a:cxnLst>
              <a:rect l="0" t="0" r="r" b="b"/>
              <a:pathLst>
                <a:path w="237" h="598">
                  <a:moveTo>
                    <a:pt x="151" y="54"/>
                  </a:moveTo>
                  <a:cubicBezTo>
                    <a:pt x="142" y="25"/>
                    <a:pt x="73" y="0"/>
                    <a:pt x="45" y="103"/>
                  </a:cubicBezTo>
                  <a:cubicBezTo>
                    <a:pt x="17" y="206"/>
                    <a:pt x="31" y="243"/>
                    <a:pt x="15" y="279"/>
                  </a:cubicBezTo>
                  <a:cubicBezTo>
                    <a:pt x="0" y="316"/>
                    <a:pt x="37" y="598"/>
                    <a:pt x="123" y="597"/>
                  </a:cubicBezTo>
                  <a:cubicBezTo>
                    <a:pt x="216" y="596"/>
                    <a:pt x="237" y="326"/>
                    <a:pt x="218" y="271"/>
                  </a:cubicBezTo>
                  <a:cubicBezTo>
                    <a:pt x="200" y="217"/>
                    <a:pt x="216" y="54"/>
                    <a:pt x="151" y="54"/>
                  </a:cubicBezTo>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7" name="Freeform 109"/>
            <p:cNvSpPr>
              <a:spLocks/>
            </p:cNvSpPr>
            <p:nvPr/>
          </p:nvSpPr>
          <p:spPr bwMode="auto">
            <a:xfrm>
              <a:off x="5116513" y="2553494"/>
              <a:ext cx="1182688"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8" name="Freeform 110"/>
            <p:cNvSpPr>
              <a:spLocks/>
            </p:cNvSpPr>
            <p:nvPr/>
          </p:nvSpPr>
          <p:spPr bwMode="auto">
            <a:xfrm>
              <a:off x="5588000" y="2553494"/>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9" name="Freeform 111"/>
            <p:cNvSpPr>
              <a:spLocks/>
            </p:cNvSpPr>
            <p:nvPr/>
          </p:nvSpPr>
          <p:spPr bwMode="auto">
            <a:xfrm>
              <a:off x="5589588" y="2155032"/>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0" name="Freeform 112"/>
            <p:cNvSpPr>
              <a:spLocks/>
            </p:cNvSpPr>
            <p:nvPr/>
          </p:nvSpPr>
          <p:spPr bwMode="auto">
            <a:xfrm>
              <a:off x="5927725" y="2164557"/>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1" name="Freeform 113"/>
            <p:cNvSpPr>
              <a:spLocks/>
            </p:cNvSpPr>
            <p:nvPr/>
          </p:nvSpPr>
          <p:spPr bwMode="auto">
            <a:xfrm>
              <a:off x="5365750" y="2164557"/>
              <a:ext cx="122238"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2" name="Freeform 114"/>
            <p:cNvSpPr>
              <a:spLocks/>
            </p:cNvSpPr>
            <p:nvPr/>
          </p:nvSpPr>
          <p:spPr bwMode="auto">
            <a:xfrm>
              <a:off x="5589588" y="2458244"/>
              <a:ext cx="234950" cy="80963"/>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B09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3" name="Freeform 115"/>
            <p:cNvSpPr>
              <a:spLocks/>
            </p:cNvSpPr>
            <p:nvPr/>
          </p:nvSpPr>
          <p:spPr bwMode="auto">
            <a:xfrm>
              <a:off x="5381625" y="1791494"/>
              <a:ext cx="652463"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4" name="Freeform 116"/>
            <p:cNvSpPr>
              <a:spLocks/>
            </p:cNvSpPr>
            <p:nvPr/>
          </p:nvSpPr>
          <p:spPr bwMode="auto">
            <a:xfrm>
              <a:off x="5368925" y="1774032"/>
              <a:ext cx="657225" cy="493713"/>
            </a:xfrm>
            <a:custGeom>
              <a:avLst/>
              <a:gdLst>
                <a:gd name="T0" fmla="*/ 392 w 409"/>
                <a:gd name="T1" fmla="*/ 143 h 308"/>
                <a:gd name="T2" fmla="*/ 238 w 409"/>
                <a:gd name="T3" fmla="*/ 2 h 308"/>
                <a:gd name="T4" fmla="*/ 204 w 409"/>
                <a:gd name="T5" fmla="*/ 1 h 308"/>
                <a:gd name="T6" fmla="*/ 171 w 409"/>
                <a:gd name="T7" fmla="*/ 2 h 308"/>
                <a:gd name="T8" fmla="*/ 16 w 409"/>
                <a:gd name="T9" fmla="*/ 143 h 308"/>
                <a:gd name="T10" fmla="*/ 28 w 409"/>
                <a:gd name="T11" fmla="*/ 280 h 308"/>
                <a:gd name="T12" fmla="*/ 44 w 409"/>
                <a:gd name="T13" fmla="*/ 308 h 308"/>
                <a:gd name="T14" fmla="*/ 39 w 409"/>
                <a:gd name="T15" fmla="*/ 227 h 308"/>
                <a:gd name="T16" fmla="*/ 71 w 409"/>
                <a:gd name="T17" fmla="*/ 224 h 308"/>
                <a:gd name="T18" fmla="*/ 168 w 409"/>
                <a:gd name="T19" fmla="*/ 146 h 308"/>
                <a:gd name="T20" fmla="*/ 204 w 409"/>
                <a:gd name="T21" fmla="*/ 96 h 308"/>
                <a:gd name="T22" fmla="*/ 240 w 409"/>
                <a:gd name="T23" fmla="*/ 146 h 308"/>
                <a:gd name="T24" fmla="*/ 338 w 409"/>
                <a:gd name="T25" fmla="*/ 224 h 308"/>
                <a:gd name="T26" fmla="*/ 370 w 409"/>
                <a:gd name="T27" fmla="*/ 227 h 308"/>
                <a:gd name="T28" fmla="*/ 365 w 409"/>
                <a:gd name="T29" fmla="*/ 308 h 308"/>
                <a:gd name="T30" fmla="*/ 381 w 409"/>
                <a:gd name="T31" fmla="*/ 280 h 308"/>
                <a:gd name="T32" fmla="*/ 392 w 409"/>
                <a:gd name="T33" fmla="*/ 1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9" h="308">
                  <a:moveTo>
                    <a:pt x="392" y="143"/>
                  </a:moveTo>
                  <a:cubicBezTo>
                    <a:pt x="378" y="86"/>
                    <a:pt x="306" y="0"/>
                    <a:pt x="238" y="2"/>
                  </a:cubicBezTo>
                  <a:cubicBezTo>
                    <a:pt x="228" y="1"/>
                    <a:pt x="217" y="0"/>
                    <a:pt x="204" y="1"/>
                  </a:cubicBezTo>
                  <a:cubicBezTo>
                    <a:pt x="192" y="0"/>
                    <a:pt x="181" y="1"/>
                    <a:pt x="171" y="2"/>
                  </a:cubicBezTo>
                  <a:cubicBezTo>
                    <a:pt x="103" y="0"/>
                    <a:pt x="31" y="86"/>
                    <a:pt x="16" y="143"/>
                  </a:cubicBezTo>
                  <a:cubicBezTo>
                    <a:pt x="5" y="189"/>
                    <a:pt x="0" y="234"/>
                    <a:pt x="28" y="280"/>
                  </a:cubicBezTo>
                  <a:cubicBezTo>
                    <a:pt x="32" y="294"/>
                    <a:pt x="38" y="304"/>
                    <a:pt x="44" y="308"/>
                  </a:cubicBezTo>
                  <a:cubicBezTo>
                    <a:pt x="38" y="273"/>
                    <a:pt x="37" y="247"/>
                    <a:pt x="39" y="227"/>
                  </a:cubicBezTo>
                  <a:cubicBezTo>
                    <a:pt x="44" y="219"/>
                    <a:pt x="54" y="217"/>
                    <a:pt x="71" y="224"/>
                  </a:cubicBezTo>
                  <a:cubicBezTo>
                    <a:pt x="118" y="244"/>
                    <a:pt x="133" y="221"/>
                    <a:pt x="168" y="146"/>
                  </a:cubicBezTo>
                  <a:cubicBezTo>
                    <a:pt x="179" y="123"/>
                    <a:pt x="188" y="96"/>
                    <a:pt x="204" y="96"/>
                  </a:cubicBezTo>
                  <a:cubicBezTo>
                    <a:pt x="221" y="96"/>
                    <a:pt x="230" y="123"/>
                    <a:pt x="240" y="146"/>
                  </a:cubicBezTo>
                  <a:cubicBezTo>
                    <a:pt x="276" y="221"/>
                    <a:pt x="291" y="244"/>
                    <a:pt x="338" y="224"/>
                  </a:cubicBezTo>
                  <a:cubicBezTo>
                    <a:pt x="355" y="217"/>
                    <a:pt x="365" y="219"/>
                    <a:pt x="370" y="227"/>
                  </a:cubicBezTo>
                  <a:cubicBezTo>
                    <a:pt x="372" y="247"/>
                    <a:pt x="371" y="273"/>
                    <a:pt x="365" y="308"/>
                  </a:cubicBezTo>
                  <a:cubicBezTo>
                    <a:pt x="371" y="304"/>
                    <a:pt x="376" y="294"/>
                    <a:pt x="381" y="280"/>
                  </a:cubicBezTo>
                  <a:cubicBezTo>
                    <a:pt x="409" y="234"/>
                    <a:pt x="404" y="189"/>
                    <a:pt x="392" y="143"/>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5" name="Freeform 117"/>
            <p:cNvSpPr>
              <a:spLocks/>
            </p:cNvSpPr>
            <p:nvPr/>
          </p:nvSpPr>
          <p:spPr bwMode="auto">
            <a:xfrm>
              <a:off x="5413375" y="2563019"/>
              <a:ext cx="233363" cy="433388"/>
            </a:xfrm>
            <a:custGeom>
              <a:avLst/>
              <a:gdLst>
                <a:gd name="T0" fmla="*/ 147 w 147"/>
                <a:gd name="T1" fmla="*/ 272 h 273"/>
                <a:gd name="T2" fmla="*/ 84 w 147"/>
                <a:gd name="T3" fmla="*/ 272 h 273"/>
                <a:gd name="T4" fmla="*/ 80 w 147"/>
                <a:gd name="T5" fmla="*/ 273 h 273"/>
                <a:gd name="T6" fmla="*/ 15 w 147"/>
                <a:gd name="T7" fmla="*/ 214 h 273"/>
                <a:gd name="T8" fmla="*/ 81 w 147"/>
                <a:gd name="T9" fmla="*/ 169 h 273"/>
                <a:gd name="T10" fmla="*/ 0 w 147"/>
                <a:gd name="T11" fmla="*/ 132 h 273"/>
                <a:gd name="T12" fmla="*/ 53 w 147"/>
                <a:gd name="T13" fmla="*/ 49 h 273"/>
                <a:gd name="T14" fmla="*/ 74 w 147"/>
                <a:gd name="T15" fmla="*/ 16 h 273"/>
                <a:gd name="T16" fmla="*/ 110 w 147"/>
                <a:gd name="T17" fmla="*/ 0 h 273"/>
                <a:gd name="T18" fmla="*/ 110 w 147"/>
                <a:gd name="T19" fmla="*/ 39 h 273"/>
                <a:gd name="T20" fmla="*/ 146 w 147"/>
                <a:gd name="T21" fmla="*/ 273 h 273"/>
                <a:gd name="T22" fmla="*/ 147 w 147"/>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3">
                  <a:moveTo>
                    <a:pt x="147" y="272"/>
                  </a:moveTo>
                  <a:lnTo>
                    <a:pt x="84" y="272"/>
                  </a:lnTo>
                  <a:lnTo>
                    <a:pt x="80" y="273"/>
                  </a:lnTo>
                  <a:lnTo>
                    <a:pt x="15" y="214"/>
                  </a:lnTo>
                  <a:lnTo>
                    <a:pt x="81" y="169"/>
                  </a:lnTo>
                  <a:lnTo>
                    <a:pt x="0" y="132"/>
                  </a:lnTo>
                  <a:lnTo>
                    <a:pt x="53" y="49"/>
                  </a:lnTo>
                  <a:lnTo>
                    <a:pt x="74" y="16"/>
                  </a:lnTo>
                  <a:lnTo>
                    <a:pt x="110" y="0"/>
                  </a:lnTo>
                  <a:lnTo>
                    <a:pt x="110" y="39"/>
                  </a:lnTo>
                  <a:lnTo>
                    <a:pt x="146" y="273"/>
                  </a:lnTo>
                  <a:lnTo>
                    <a:pt x="147" y="272"/>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6" name="Freeform 118"/>
            <p:cNvSpPr>
              <a:spLocks/>
            </p:cNvSpPr>
            <p:nvPr/>
          </p:nvSpPr>
          <p:spPr bwMode="auto">
            <a:xfrm>
              <a:off x="5767388" y="2559844"/>
              <a:ext cx="233363" cy="436563"/>
            </a:xfrm>
            <a:custGeom>
              <a:avLst/>
              <a:gdLst>
                <a:gd name="T0" fmla="*/ 66 w 147"/>
                <a:gd name="T1" fmla="*/ 169 h 275"/>
                <a:gd name="T2" fmla="*/ 133 w 147"/>
                <a:gd name="T3" fmla="*/ 213 h 275"/>
                <a:gd name="T4" fmla="*/ 67 w 147"/>
                <a:gd name="T5" fmla="*/ 275 h 275"/>
                <a:gd name="T6" fmla="*/ 63 w 147"/>
                <a:gd name="T7" fmla="*/ 274 h 275"/>
                <a:gd name="T8" fmla="*/ 0 w 147"/>
                <a:gd name="T9" fmla="*/ 274 h 275"/>
                <a:gd name="T10" fmla="*/ 1 w 147"/>
                <a:gd name="T11" fmla="*/ 275 h 275"/>
                <a:gd name="T12" fmla="*/ 37 w 147"/>
                <a:gd name="T13" fmla="*/ 38 h 275"/>
                <a:gd name="T14" fmla="*/ 37 w 147"/>
                <a:gd name="T15" fmla="*/ 0 h 275"/>
                <a:gd name="T16" fmla="*/ 81 w 147"/>
                <a:gd name="T17" fmla="*/ 19 h 275"/>
                <a:gd name="T18" fmla="*/ 100 w 147"/>
                <a:gd name="T19" fmla="*/ 52 h 275"/>
                <a:gd name="T20" fmla="*/ 147 w 147"/>
                <a:gd name="T21" fmla="*/ 131 h 275"/>
                <a:gd name="T22" fmla="*/ 66 w 147"/>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5">
                  <a:moveTo>
                    <a:pt x="66" y="169"/>
                  </a:moveTo>
                  <a:lnTo>
                    <a:pt x="133" y="213"/>
                  </a:lnTo>
                  <a:lnTo>
                    <a:pt x="67" y="275"/>
                  </a:lnTo>
                  <a:lnTo>
                    <a:pt x="63" y="274"/>
                  </a:lnTo>
                  <a:lnTo>
                    <a:pt x="0" y="274"/>
                  </a:lnTo>
                  <a:lnTo>
                    <a:pt x="1" y="275"/>
                  </a:lnTo>
                  <a:lnTo>
                    <a:pt x="37" y="38"/>
                  </a:lnTo>
                  <a:lnTo>
                    <a:pt x="37" y="0"/>
                  </a:lnTo>
                  <a:lnTo>
                    <a:pt x="81" y="19"/>
                  </a:lnTo>
                  <a:lnTo>
                    <a:pt x="100" y="52"/>
                  </a:lnTo>
                  <a:lnTo>
                    <a:pt x="147" y="131"/>
                  </a:lnTo>
                  <a:lnTo>
                    <a:pt x="66" y="169"/>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7" name="Freeform 119"/>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8" name="Freeform 120"/>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9" name="Freeform 121"/>
            <p:cNvSpPr>
              <a:spLocks/>
            </p:cNvSpPr>
            <p:nvPr/>
          </p:nvSpPr>
          <p:spPr bwMode="auto">
            <a:xfrm>
              <a:off x="6110288" y="26804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DBB18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0" name="Freeform 122"/>
            <p:cNvSpPr>
              <a:spLocks/>
            </p:cNvSpPr>
            <p:nvPr/>
          </p:nvSpPr>
          <p:spPr bwMode="auto">
            <a:xfrm>
              <a:off x="5934075" y="264556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1" name="Freeform 123"/>
            <p:cNvSpPr>
              <a:spLocks/>
            </p:cNvSpPr>
            <p:nvPr/>
          </p:nvSpPr>
          <p:spPr bwMode="auto">
            <a:xfrm>
              <a:off x="6442075" y="264556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2" name="Freeform 124"/>
            <p:cNvSpPr>
              <a:spLocks/>
            </p:cNvSpPr>
            <p:nvPr/>
          </p:nvSpPr>
          <p:spPr bwMode="auto">
            <a:xfrm>
              <a:off x="6186488" y="321706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3" name="Freeform 125"/>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4" name="Freeform 126"/>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5" name="Freeform 127"/>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6" name="Freeform 128"/>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7" name="Freeform 129"/>
            <p:cNvSpPr>
              <a:spLocks/>
            </p:cNvSpPr>
            <p:nvPr/>
          </p:nvSpPr>
          <p:spPr bwMode="auto">
            <a:xfrm>
              <a:off x="6110288" y="2993232"/>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AF8E6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8" name="Freeform 130"/>
            <p:cNvSpPr>
              <a:spLocks/>
            </p:cNvSpPr>
            <p:nvPr/>
          </p:nvSpPr>
          <p:spPr bwMode="auto">
            <a:xfrm>
              <a:off x="5834063" y="2296319"/>
              <a:ext cx="822325" cy="760413"/>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DBB18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9" name="Freeform 131"/>
            <p:cNvSpPr>
              <a:spLocks noEditPoints="1"/>
            </p:cNvSpPr>
            <p:nvPr/>
          </p:nvSpPr>
          <p:spPr bwMode="auto">
            <a:xfrm>
              <a:off x="5916613" y="2201069"/>
              <a:ext cx="625475" cy="582613"/>
            </a:xfrm>
            <a:custGeom>
              <a:avLst/>
              <a:gdLst>
                <a:gd name="T0" fmla="*/ 93 w 390"/>
                <a:gd name="T1" fmla="*/ 68 h 363"/>
                <a:gd name="T2" fmla="*/ 390 w 390"/>
                <a:gd name="T3" fmla="*/ 66 h 363"/>
                <a:gd name="T4" fmla="*/ 374 w 390"/>
                <a:gd name="T5" fmla="*/ 357 h 363"/>
                <a:gd name="T6" fmla="*/ 374 w 390"/>
                <a:gd name="T7" fmla="*/ 357 h 363"/>
                <a:gd name="T8" fmla="*/ 374 w 390"/>
                <a:gd name="T9" fmla="*/ 360 h 363"/>
                <a:gd name="T10" fmla="*/ 372 w 390"/>
                <a:gd name="T11" fmla="*/ 363 h 363"/>
                <a:gd name="T12" fmla="*/ 367 w 390"/>
                <a:gd name="T13" fmla="*/ 362 h 363"/>
                <a:gd name="T14" fmla="*/ 366 w 390"/>
                <a:gd name="T15" fmla="*/ 361 h 363"/>
                <a:gd name="T16" fmla="*/ 366 w 390"/>
                <a:gd name="T17" fmla="*/ 339 h 363"/>
                <a:gd name="T18" fmla="*/ 371 w 390"/>
                <a:gd name="T19" fmla="*/ 307 h 363"/>
                <a:gd name="T20" fmla="*/ 327 w 390"/>
                <a:gd name="T21" fmla="*/ 183 h 363"/>
                <a:gd name="T22" fmla="*/ 318 w 390"/>
                <a:gd name="T23" fmla="*/ 171 h 363"/>
                <a:gd name="T24" fmla="*/ 307 w 390"/>
                <a:gd name="T25" fmla="*/ 158 h 363"/>
                <a:gd name="T26" fmla="*/ 301 w 390"/>
                <a:gd name="T27" fmla="*/ 154 h 363"/>
                <a:gd name="T28" fmla="*/ 212 w 390"/>
                <a:gd name="T29" fmla="*/ 168 h 363"/>
                <a:gd name="T30" fmla="*/ 129 w 390"/>
                <a:gd name="T31" fmla="*/ 186 h 363"/>
                <a:gd name="T32" fmla="*/ 93 w 390"/>
                <a:gd name="T33" fmla="*/ 176 h 363"/>
                <a:gd name="T34" fmla="*/ 45 w 390"/>
                <a:gd name="T35" fmla="*/ 315 h 363"/>
                <a:gd name="T36" fmla="*/ 48 w 390"/>
                <a:gd name="T37" fmla="*/ 339 h 363"/>
                <a:gd name="T38" fmla="*/ 48 w 390"/>
                <a:gd name="T39" fmla="*/ 361 h 363"/>
                <a:gd name="T40" fmla="*/ 48 w 390"/>
                <a:gd name="T41" fmla="*/ 362 h 363"/>
                <a:gd name="T42" fmla="*/ 43 w 390"/>
                <a:gd name="T43" fmla="*/ 363 h 363"/>
                <a:gd name="T44" fmla="*/ 41 w 390"/>
                <a:gd name="T45" fmla="*/ 360 h 363"/>
                <a:gd name="T46" fmla="*/ 40 w 390"/>
                <a:gd name="T47" fmla="*/ 351 h 363"/>
                <a:gd name="T48" fmla="*/ 38 w 390"/>
                <a:gd name="T49" fmla="*/ 338 h 363"/>
                <a:gd name="T50" fmla="*/ 93 w 390"/>
                <a:gd name="T51" fmla="*/ 68 h 363"/>
                <a:gd name="T52" fmla="*/ 224 w 390"/>
                <a:gd name="T53" fmla="*/ 135 h 363"/>
                <a:gd name="T54" fmla="*/ 228 w 390"/>
                <a:gd name="T55" fmla="*/ 134 h 363"/>
                <a:gd name="T56" fmla="*/ 222 w 390"/>
                <a:gd name="T57" fmla="*/ 135 h 363"/>
                <a:gd name="T58" fmla="*/ 224 w 390"/>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0" h="363">
                  <a:moveTo>
                    <a:pt x="93" y="68"/>
                  </a:moveTo>
                  <a:cubicBezTo>
                    <a:pt x="179" y="0"/>
                    <a:pt x="350" y="10"/>
                    <a:pt x="390" y="66"/>
                  </a:cubicBezTo>
                  <a:cubicBezTo>
                    <a:pt x="374" y="123"/>
                    <a:pt x="386" y="276"/>
                    <a:pt x="374" y="357"/>
                  </a:cubicBezTo>
                  <a:cubicBezTo>
                    <a:pt x="374" y="357"/>
                    <a:pt x="374" y="357"/>
                    <a:pt x="374" y="357"/>
                  </a:cubicBezTo>
                  <a:cubicBezTo>
                    <a:pt x="374" y="358"/>
                    <a:pt x="374" y="359"/>
                    <a:pt x="374" y="360"/>
                  </a:cubicBezTo>
                  <a:cubicBezTo>
                    <a:pt x="373" y="360"/>
                    <a:pt x="372" y="362"/>
                    <a:pt x="372" y="363"/>
                  </a:cubicBezTo>
                  <a:cubicBezTo>
                    <a:pt x="371" y="363"/>
                    <a:pt x="368" y="363"/>
                    <a:pt x="367" y="362"/>
                  </a:cubicBezTo>
                  <a:cubicBezTo>
                    <a:pt x="367" y="362"/>
                    <a:pt x="366" y="361"/>
                    <a:pt x="366" y="361"/>
                  </a:cubicBezTo>
                  <a:cubicBezTo>
                    <a:pt x="366" y="354"/>
                    <a:pt x="366" y="340"/>
                    <a:pt x="366" y="339"/>
                  </a:cubicBezTo>
                  <a:cubicBezTo>
                    <a:pt x="367" y="328"/>
                    <a:pt x="370" y="318"/>
                    <a:pt x="371" y="307"/>
                  </a:cubicBezTo>
                  <a:cubicBezTo>
                    <a:pt x="363" y="255"/>
                    <a:pt x="339" y="245"/>
                    <a:pt x="327" y="183"/>
                  </a:cubicBezTo>
                  <a:cubicBezTo>
                    <a:pt x="324" y="179"/>
                    <a:pt x="321" y="175"/>
                    <a:pt x="318" y="171"/>
                  </a:cubicBezTo>
                  <a:cubicBezTo>
                    <a:pt x="315" y="167"/>
                    <a:pt x="311" y="162"/>
                    <a:pt x="307" y="158"/>
                  </a:cubicBezTo>
                  <a:cubicBezTo>
                    <a:pt x="305" y="157"/>
                    <a:pt x="303" y="156"/>
                    <a:pt x="301" y="154"/>
                  </a:cubicBezTo>
                  <a:cubicBezTo>
                    <a:pt x="254" y="137"/>
                    <a:pt x="256" y="150"/>
                    <a:pt x="212" y="168"/>
                  </a:cubicBezTo>
                  <a:cubicBezTo>
                    <a:pt x="195" y="175"/>
                    <a:pt x="148" y="188"/>
                    <a:pt x="129" y="186"/>
                  </a:cubicBezTo>
                  <a:cubicBezTo>
                    <a:pt x="121" y="186"/>
                    <a:pt x="94" y="183"/>
                    <a:pt x="93" y="176"/>
                  </a:cubicBezTo>
                  <a:cubicBezTo>
                    <a:pt x="58" y="230"/>
                    <a:pt x="55" y="269"/>
                    <a:pt x="45" y="315"/>
                  </a:cubicBezTo>
                  <a:cubicBezTo>
                    <a:pt x="46" y="323"/>
                    <a:pt x="48" y="331"/>
                    <a:pt x="48" y="339"/>
                  </a:cubicBezTo>
                  <a:cubicBezTo>
                    <a:pt x="48" y="340"/>
                    <a:pt x="49" y="354"/>
                    <a:pt x="48" y="361"/>
                  </a:cubicBezTo>
                  <a:cubicBezTo>
                    <a:pt x="48" y="361"/>
                    <a:pt x="48" y="362"/>
                    <a:pt x="48" y="362"/>
                  </a:cubicBezTo>
                  <a:cubicBezTo>
                    <a:pt x="47" y="363"/>
                    <a:pt x="43" y="363"/>
                    <a:pt x="43" y="363"/>
                  </a:cubicBezTo>
                  <a:cubicBezTo>
                    <a:pt x="43" y="362"/>
                    <a:pt x="41" y="360"/>
                    <a:pt x="41" y="360"/>
                  </a:cubicBezTo>
                  <a:cubicBezTo>
                    <a:pt x="40" y="356"/>
                    <a:pt x="40" y="354"/>
                    <a:pt x="40" y="351"/>
                  </a:cubicBezTo>
                  <a:cubicBezTo>
                    <a:pt x="39" y="347"/>
                    <a:pt x="39" y="342"/>
                    <a:pt x="38" y="338"/>
                  </a:cubicBezTo>
                  <a:cubicBezTo>
                    <a:pt x="25" y="288"/>
                    <a:pt x="0" y="89"/>
                    <a:pt x="93" y="68"/>
                  </a:cubicBezTo>
                  <a:close/>
                  <a:moveTo>
                    <a:pt x="224" y="135"/>
                  </a:moveTo>
                  <a:cubicBezTo>
                    <a:pt x="225" y="135"/>
                    <a:pt x="227" y="134"/>
                    <a:pt x="228" y="134"/>
                  </a:cubicBezTo>
                  <a:cubicBezTo>
                    <a:pt x="226" y="134"/>
                    <a:pt x="224" y="135"/>
                    <a:pt x="222" y="135"/>
                  </a:cubicBezTo>
                  <a:cubicBezTo>
                    <a:pt x="222" y="135"/>
                    <a:pt x="223" y="135"/>
                    <a:pt x="224" y="135"/>
                  </a:cubicBez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0" name="Freeform 132"/>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1" name="Freeform 133"/>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2" name="Freeform 134"/>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D0A88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3" name="Freeform 135"/>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4" name="Freeform 136"/>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5" name="Freeform 137"/>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6" name="Rectangle 138"/>
            <p:cNvSpPr>
              <a:spLocks noChangeArrowheads="1"/>
            </p:cNvSpPr>
            <p:nvPr/>
          </p:nvSpPr>
          <p:spPr bwMode="auto">
            <a:xfrm>
              <a:off x="6219825" y="3329782"/>
              <a:ext cx="49213" cy="1588"/>
            </a:xfrm>
            <a:prstGeom prst="rect">
              <a:avLst/>
            </a:prstGeom>
            <a:solidFill>
              <a:srgbClr val="2F2F2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7" name="Rectangle 139"/>
            <p:cNvSpPr>
              <a:spLocks noChangeArrowheads="1"/>
            </p:cNvSpPr>
            <p:nvPr/>
          </p:nvSpPr>
          <p:spPr bwMode="auto">
            <a:xfrm>
              <a:off x="6219825" y="3329782"/>
              <a:ext cx="4921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8" name="Freeform 140"/>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9" name="Freeform 141"/>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7491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0" name="Freeform 142"/>
            <p:cNvSpPr>
              <a:spLocks/>
            </p:cNvSpPr>
            <p:nvPr/>
          </p:nvSpPr>
          <p:spPr bwMode="auto">
            <a:xfrm>
              <a:off x="4479925" y="2167732"/>
              <a:ext cx="268288" cy="558800"/>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1" name="Freeform 143"/>
            <p:cNvSpPr>
              <a:spLocks/>
            </p:cNvSpPr>
            <p:nvPr/>
          </p:nvSpPr>
          <p:spPr bwMode="auto">
            <a:xfrm>
              <a:off x="4303713" y="213121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2" name="Freeform 144"/>
            <p:cNvSpPr>
              <a:spLocks/>
            </p:cNvSpPr>
            <p:nvPr/>
          </p:nvSpPr>
          <p:spPr bwMode="auto">
            <a:xfrm>
              <a:off x="4811713" y="213121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3" name="Freeform 145"/>
            <p:cNvSpPr>
              <a:spLocks/>
            </p:cNvSpPr>
            <p:nvPr/>
          </p:nvSpPr>
          <p:spPr bwMode="auto">
            <a:xfrm>
              <a:off x="4556125" y="270271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4" name="Freeform 146"/>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5" name="Freeform 147"/>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6" name="Freeform 148"/>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7" name="Freeform 149"/>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8" name="Freeform 150"/>
            <p:cNvSpPr>
              <a:spLocks/>
            </p:cNvSpPr>
            <p:nvPr/>
          </p:nvSpPr>
          <p:spPr bwMode="auto">
            <a:xfrm>
              <a:off x="4479925" y="248046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E9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9" name="Freeform 151"/>
            <p:cNvSpPr>
              <a:spLocks/>
            </p:cNvSpPr>
            <p:nvPr/>
          </p:nvSpPr>
          <p:spPr bwMode="auto">
            <a:xfrm>
              <a:off x="4202113" y="1783557"/>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0" name="Freeform 152"/>
            <p:cNvSpPr>
              <a:spLocks noEditPoints="1"/>
            </p:cNvSpPr>
            <p:nvPr/>
          </p:nvSpPr>
          <p:spPr bwMode="auto">
            <a:xfrm>
              <a:off x="4319588" y="1670844"/>
              <a:ext cx="633413" cy="598488"/>
            </a:xfrm>
            <a:custGeom>
              <a:avLst/>
              <a:gdLst>
                <a:gd name="T0" fmla="*/ 302 w 394"/>
                <a:gd name="T1" fmla="*/ 78 h 373"/>
                <a:gd name="T2" fmla="*/ 0 w 394"/>
                <a:gd name="T3" fmla="*/ 156 h 373"/>
                <a:gd name="T4" fmla="*/ 20 w 394"/>
                <a:gd name="T5" fmla="*/ 367 h 373"/>
                <a:gd name="T6" fmla="*/ 20 w 394"/>
                <a:gd name="T7" fmla="*/ 367 h 373"/>
                <a:gd name="T8" fmla="*/ 21 w 394"/>
                <a:gd name="T9" fmla="*/ 370 h 373"/>
                <a:gd name="T10" fmla="*/ 23 w 394"/>
                <a:gd name="T11" fmla="*/ 373 h 373"/>
                <a:gd name="T12" fmla="*/ 27 w 394"/>
                <a:gd name="T13" fmla="*/ 372 h 373"/>
                <a:gd name="T14" fmla="*/ 28 w 394"/>
                <a:gd name="T15" fmla="*/ 371 h 373"/>
                <a:gd name="T16" fmla="*/ 28 w 394"/>
                <a:gd name="T17" fmla="*/ 349 h 373"/>
                <a:gd name="T18" fmla="*/ 27 w 394"/>
                <a:gd name="T19" fmla="*/ 316 h 373"/>
                <a:gd name="T20" fmla="*/ 56 w 394"/>
                <a:gd name="T21" fmla="*/ 212 h 373"/>
                <a:gd name="T22" fmla="*/ 76 w 394"/>
                <a:gd name="T23" fmla="*/ 188 h 373"/>
                <a:gd name="T24" fmla="*/ 183 w 394"/>
                <a:gd name="T25" fmla="*/ 218 h 373"/>
                <a:gd name="T26" fmla="*/ 243 w 394"/>
                <a:gd name="T27" fmla="*/ 225 h 373"/>
                <a:gd name="T28" fmla="*/ 301 w 394"/>
                <a:gd name="T29" fmla="*/ 186 h 373"/>
                <a:gd name="T30" fmla="*/ 350 w 394"/>
                <a:gd name="T31" fmla="*/ 325 h 373"/>
                <a:gd name="T32" fmla="*/ 346 w 394"/>
                <a:gd name="T33" fmla="*/ 349 h 373"/>
                <a:gd name="T34" fmla="*/ 346 w 394"/>
                <a:gd name="T35" fmla="*/ 371 h 373"/>
                <a:gd name="T36" fmla="*/ 347 w 394"/>
                <a:gd name="T37" fmla="*/ 372 h 373"/>
                <a:gd name="T38" fmla="*/ 351 w 394"/>
                <a:gd name="T39" fmla="*/ 373 h 373"/>
                <a:gd name="T40" fmla="*/ 353 w 394"/>
                <a:gd name="T41" fmla="*/ 370 h 373"/>
                <a:gd name="T42" fmla="*/ 354 w 394"/>
                <a:gd name="T43" fmla="*/ 361 h 373"/>
                <a:gd name="T44" fmla="*/ 356 w 394"/>
                <a:gd name="T45" fmla="*/ 348 h 373"/>
                <a:gd name="T46" fmla="*/ 302 w 394"/>
                <a:gd name="T47" fmla="*/ 78 h 373"/>
                <a:gd name="T48" fmla="*/ 170 w 394"/>
                <a:gd name="T49" fmla="*/ 145 h 373"/>
                <a:gd name="T50" fmla="*/ 166 w 394"/>
                <a:gd name="T51" fmla="*/ 144 h 373"/>
                <a:gd name="T52" fmla="*/ 173 w 394"/>
                <a:gd name="T53" fmla="*/ 145 h 373"/>
                <a:gd name="T54" fmla="*/ 170 w 39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373">
                  <a:moveTo>
                    <a:pt x="302" y="78"/>
                  </a:moveTo>
                  <a:cubicBezTo>
                    <a:pt x="213" y="0"/>
                    <a:pt x="40" y="100"/>
                    <a:pt x="0" y="156"/>
                  </a:cubicBezTo>
                  <a:cubicBezTo>
                    <a:pt x="16" y="213"/>
                    <a:pt x="8" y="286"/>
                    <a:pt x="20" y="367"/>
                  </a:cubicBezTo>
                  <a:cubicBezTo>
                    <a:pt x="20" y="367"/>
                    <a:pt x="20" y="367"/>
                    <a:pt x="20" y="367"/>
                  </a:cubicBezTo>
                  <a:cubicBezTo>
                    <a:pt x="20" y="368"/>
                    <a:pt x="21" y="369"/>
                    <a:pt x="21" y="370"/>
                  </a:cubicBezTo>
                  <a:cubicBezTo>
                    <a:pt x="21" y="370"/>
                    <a:pt x="22" y="372"/>
                    <a:pt x="23" y="373"/>
                  </a:cubicBezTo>
                  <a:cubicBezTo>
                    <a:pt x="23" y="373"/>
                    <a:pt x="26" y="373"/>
                    <a:pt x="27" y="372"/>
                  </a:cubicBezTo>
                  <a:cubicBezTo>
                    <a:pt x="28" y="372"/>
                    <a:pt x="28" y="371"/>
                    <a:pt x="28" y="371"/>
                  </a:cubicBezTo>
                  <a:cubicBezTo>
                    <a:pt x="28" y="364"/>
                    <a:pt x="28" y="350"/>
                    <a:pt x="28" y="349"/>
                  </a:cubicBezTo>
                  <a:cubicBezTo>
                    <a:pt x="27" y="338"/>
                    <a:pt x="29" y="327"/>
                    <a:pt x="27" y="316"/>
                  </a:cubicBezTo>
                  <a:cubicBezTo>
                    <a:pt x="35" y="265"/>
                    <a:pt x="28" y="263"/>
                    <a:pt x="56" y="212"/>
                  </a:cubicBezTo>
                  <a:cubicBezTo>
                    <a:pt x="59" y="207"/>
                    <a:pt x="74" y="190"/>
                    <a:pt x="76" y="188"/>
                  </a:cubicBezTo>
                  <a:cubicBezTo>
                    <a:pt x="122" y="171"/>
                    <a:pt x="139" y="200"/>
                    <a:pt x="183" y="218"/>
                  </a:cubicBezTo>
                  <a:cubicBezTo>
                    <a:pt x="199" y="225"/>
                    <a:pt x="225" y="225"/>
                    <a:pt x="243" y="225"/>
                  </a:cubicBezTo>
                  <a:cubicBezTo>
                    <a:pt x="272" y="225"/>
                    <a:pt x="300" y="193"/>
                    <a:pt x="301" y="186"/>
                  </a:cubicBezTo>
                  <a:cubicBezTo>
                    <a:pt x="336" y="240"/>
                    <a:pt x="340" y="279"/>
                    <a:pt x="350" y="325"/>
                  </a:cubicBezTo>
                  <a:cubicBezTo>
                    <a:pt x="348" y="333"/>
                    <a:pt x="347" y="341"/>
                    <a:pt x="346" y="349"/>
                  </a:cubicBezTo>
                  <a:cubicBezTo>
                    <a:pt x="346" y="350"/>
                    <a:pt x="346" y="364"/>
                    <a:pt x="346" y="371"/>
                  </a:cubicBezTo>
                  <a:cubicBezTo>
                    <a:pt x="346" y="371"/>
                    <a:pt x="346" y="372"/>
                    <a:pt x="347" y="372"/>
                  </a:cubicBezTo>
                  <a:cubicBezTo>
                    <a:pt x="348" y="373"/>
                    <a:pt x="351" y="373"/>
                    <a:pt x="351" y="373"/>
                  </a:cubicBezTo>
                  <a:cubicBezTo>
                    <a:pt x="352" y="372"/>
                    <a:pt x="353" y="370"/>
                    <a:pt x="353" y="370"/>
                  </a:cubicBezTo>
                  <a:cubicBezTo>
                    <a:pt x="354" y="366"/>
                    <a:pt x="354" y="364"/>
                    <a:pt x="354" y="361"/>
                  </a:cubicBezTo>
                  <a:cubicBezTo>
                    <a:pt x="355" y="357"/>
                    <a:pt x="356" y="352"/>
                    <a:pt x="356" y="348"/>
                  </a:cubicBezTo>
                  <a:cubicBezTo>
                    <a:pt x="369" y="298"/>
                    <a:pt x="394" y="99"/>
                    <a:pt x="302" y="78"/>
                  </a:cubicBezTo>
                  <a:close/>
                  <a:moveTo>
                    <a:pt x="170" y="145"/>
                  </a:moveTo>
                  <a:cubicBezTo>
                    <a:pt x="169" y="145"/>
                    <a:pt x="168" y="144"/>
                    <a:pt x="166" y="144"/>
                  </a:cubicBezTo>
                  <a:cubicBezTo>
                    <a:pt x="168" y="144"/>
                    <a:pt x="170" y="145"/>
                    <a:pt x="173" y="145"/>
                  </a:cubicBezTo>
                  <a:cubicBezTo>
                    <a:pt x="172" y="145"/>
                    <a:pt x="171" y="145"/>
                    <a:pt x="170" y="145"/>
                  </a:cubicBezTo>
                  <a:close/>
                </a:path>
              </a:pathLst>
            </a:custGeom>
            <a:solidFill>
              <a:srgbClr val="BF97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1" name="Freeform 153"/>
            <p:cNvSpPr>
              <a:spLocks noEditPoints="1"/>
            </p:cNvSpPr>
            <p:nvPr/>
          </p:nvSpPr>
          <p:spPr bwMode="auto">
            <a:xfrm>
              <a:off x="3124200" y="1610519"/>
              <a:ext cx="647700" cy="598488"/>
            </a:xfrm>
            <a:custGeom>
              <a:avLst/>
              <a:gdLst>
                <a:gd name="T0" fmla="*/ 95 w 404"/>
                <a:gd name="T1" fmla="*/ 78 h 373"/>
                <a:gd name="T2" fmla="*/ 404 w 404"/>
                <a:gd name="T3" fmla="*/ 156 h 373"/>
                <a:gd name="T4" fmla="*/ 383 w 404"/>
                <a:gd name="T5" fmla="*/ 367 h 373"/>
                <a:gd name="T6" fmla="*/ 383 w 404"/>
                <a:gd name="T7" fmla="*/ 367 h 373"/>
                <a:gd name="T8" fmla="*/ 382 w 404"/>
                <a:gd name="T9" fmla="*/ 369 h 373"/>
                <a:gd name="T10" fmla="*/ 380 w 404"/>
                <a:gd name="T11" fmla="*/ 372 h 373"/>
                <a:gd name="T12" fmla="*/ 376 w 404"/>
                <a:gd name="T13" fmla="*/ 372 h 373"/>
                <a:gd name="T14" fmla="*/ 375 w 404"/>
                <a:gd name="T15" fmla="*/ 371 h 373"/>
                <a:gd name="T16" fmla="*/ 375 w 404"/>
                <a:gd name="T17" fmla="*/ 349 h 373"/>
                <a:gd name="T18" fmla="*/ 376 w 404"/>
                <a:gd name="T19" fmla="*/ 316 h 373"/>
                <a:gd name="T20" fmla="*/ 346 w 404"/>
                <a:gd name="T21" fmla="*/ 211 h 373"/>
                <a:gd name="T22" fmla="*/ 326 w 404"/>
                <a:gd name="T23" fmla="*/ 188 h 373"/>
                <a:gd name="T24" fmla="*/ 217 w 404"/>
                <a:gd name="T25" fmla="*/ 217 h 373"/>
                <a:gd name="T26" fmla="*/ 154 w 404"/>
                <a:gd name="T27" fmla="*/ 225 h 373"/>
                <a:gd name="T28" fmla="*/ 95 w 404"/>
                <a:gd name="T29" fmla="*/ 186 h 373"/>
                <a:gd name="T30" fmla="*/ 45 w 404"/>
                <a:gd name="T31" fmla="*/ 325 h 373"/>
                <a:gd name="T32" fmla="*/ 49 w 404"/>
                <a:gd name="T33" fmla="*/ 349 h 373"/>
                <a:gd name="T34" fmla="*/ 49 w 404"/>
                <a:gd name="T35" fmla="*/ 371 h 373"/>
                <a:gd name="T36" fmla="*/ 48 w 404"/>
                <a:gd name="T37" fmla="*/ 372 h 373"/>
                <a:gd name="T38" fmla="*/ 44 w 404"/>
                <a:gd name="T39" fmla="*/ 372 h 373"/>
                <a:gd name="T40" fmla="*/ 42 w 404"/>
                <a:gd name="T41" fmla="*/ 369 h 373"/>
                <a:gd name="T42" fmla="*/ 41 w 404"/>
                <a:gd name="T43" fmla="*/ 361 h 373"/>
                <a:gd name="T44" fmla="*/ 39 w 404"/>
                <a:gd name="T45" fmla="*/ 348 h 373"/>
                <a:gd name="T46" fmla="*/ 95 w 404"/>
                <a:gd name="T47" fmla="*/ 78 h 373"/>
                <a:gd name="T48" fmla="*/ 229 w 404"/>
                <a:gd name="T49" fmla="*/ 145 h 373"/>
                <a:gd name="T50" fmla="*/ 233 w 404"/>
                <a:gd name="T51" fmla="*/ 143 h 373"/>
                <a:gd name="T52" fmla="*/ 227 w 404"/>
                <a:gd name="T53" fmla="*/ 145 h 373"/>
                <a:gd name="T54" fmla="*/ 229 w 40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4" h="373">
                  <a:moveTo>
                    <a:pt x="95" y="78"/>
                  </a:moveTo>
                  <a:cubicBezTo>
                    <a:pt x="185" y="0"/>
                    <a:pt x="362" y="99"/>
                    <a:pt x="404" y="156"/>
                  </a:cubicBezTo>
                  <a:cubicBezTo>
                    <a:pt x="387" y="213"/>
                    <a:pt x="395" y="286"/>
                    <a:pt x="383" y="367"/>
                  </a:cubicBezTo>
                  <a:cubicBezTo>
                    <a:pt x="383" y="367"/>
                    <a:pt x="383" y="367"/>
                    <a:pt x="383" y="367"/>
                  </a:cubicBezTo>
                  <a:cubicBezTo>
                    <a:pt x="383" y="368"/>
                    <a:pt x="383" y="368"/>
                    <a:pt x="382" y="369"/>
                  </a:cubicBezTo>
                  <a:cubicBezTo>
                    <a:pt x="382" y="370"/>
                    <a:pt x="381" y="372"/>
                    <a:pt x="380" y="372"/>
                  </a:cubicBezTo>
                  <a:cubicBezTo>
                    <a:pt x="380" y="373"/>
                    <a:pt x="377" y="372"/>
                    <a:pt x="376" y="372"/>
                  </a:cubicBezTo>
                  <a:cubicBezTo>
                    <a:pt x="375" y="372"/>
                    <a:pt x="375" y="371"/>
                    <a:pt x="375" y="371"/>
                  </a:cubicBezTo>
                  <a:cubicBezTo>
                    <a:pt x="375" y="364"/>
                    <a:pt x="375" y="349"/>
                    <a:pt x="375" y="349"/>
                  </a:cubicBezTo>
                  <a:cubicBezTo>
                    <a:pt x="376" y="338"/>
                    <a:pt x="374" y="327"/>
                    <a:pt x="376" y="316"/>
                  </a:cubicBezTo>
                  <a:cubicBezTo>
                    <a:pt x="368" y="265"/>
                    <a:pt x="375" y="263"/>
                    <a:pt x="346" y="211"/>
                  </a:cubicBezTo>
                  <a:cubicBezTo>
                    <a:pt x="343" y="207"/>
                    <a:pt x="328" y="190"/>
                    <a:pt x="326" y="188"/>
                  </a:cubicBezTo>
                  <a:cubicBezTo>
                    <a:pt x="278" y="171"/>
                    <a:pt x="262" y="200"/>
                    <a:pt x="217" y="217"/>
                  </a:cubicBezTo>
                  <a:cubicBezTo>
                    <a:pt x="199" y="224"/>
                    <a:pt x="173" y="225"/>
                    <a:pt x="154" y="225"/>
                  </a:cubicBezTo>
                  <a:cubicBezTo>
                    <a:pt x="125" y="225"/>
                    <a:pt x="96" y="193"/>
                    <a:pt x="95" y="186"/>
                  </a:cubicBezTo>
                  <a:cubicBezTo>
                    <a:pt x="59" y="240"/>
                    <a:pt x="56" y="279"/>
                    <a:pt x="45" y="325"/>
                  </a:cubicBezTo>
                  <a:cubicBezTo>
                    <a:pt x="47" y="333"/>
                    <a:pt x="48" y="341"/>
                    <a:pt x="49" y="349"/>
                  </a:cubicBezTo>
                  <a:cubicBezTo>
                    <a:pt x="49" y="349"/>
                    <a:pt x="50" y="364"/>
                    <a:pt x="49" y="371"/>
                  </a:cubicBezTo>
                  <a:cubicBezTo>
                    <a:pt x="49" y="371"/>
                    <a:pt x="49" y="372"/>
                    <a:pt x="48" y="372"/>
                  </a:cubicBezTo>
                  <a:cubicBezTo>
                    <a:pt x="47" y="372"/>
                    <a:pt x="44" y="373"/>
                    <a:pt x="44" y="372"/>
                  </a:cubicBezTo>
                  <a:cubicBezTo>
                    <a:pt x="43" y="372"/>
                    <a:pt x="42" y="370"/>
                    <a:pt x="42" y="369"/>
                  </a:cubicBezTo>
                  <a:cubicBezTo>
                    <a:pt x="41" y="366"/>
                    <a:pt x="41" y="364"/>
                    <a:pt x="41" y="361"/>
                  </a:cubicBezTo>
                  <a:cubicBezTo>
                    <a:pt x="40" y="356"/>
                    <a:pt x="39" y="352"/>
                    <a:pt x="39" y="348"/>
                  </a:cubicBezTo>
                  <a:cubicBezTo>
                    <a:pt x="25" y="298"/>
                    <a:pt x="0" y="99"/>
                    <a:pt x="95" y="78"/>
                  </a:cubicBezTo>
                  <a:close/>
                  <a:moveTo>
                    <a:pt x="229" y="145"/>
                  </a:moveTo>
                  <a:cubicBezTo>
                    <a:pt x="230" y="144"/>
                    <a:pt x="232" y="144"/>
                    <a:pt x="233" y="143"/>
                  </a:cubicBezTo>
                  <a:cubicBezTo>
                    <a:pt x="231" y="144"/>
                    <a:pt x="229" y="145"/>
                    <a:pt x="227" y="145"/>
                  </a:cubicBezTo>
                  <a:cubicBezTo>
                    <a:pt x="228" y="145"/>
                    <a:pt x="228" y="145"/>
                    <a:pt x="229" y="145"/>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2" name="Freeform 154"/>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3" name="Freeform 155"/>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4" name="Freeform 156"/>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close/>
                </a:path>
              </a:pathLst>
            </a:custGeom>
            <a:solidFill>
              <a:srgbClr val="E9CE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5" name="Freeform 157"/>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6" name="Freeform 158"/>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6882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7" name="Freeform 159"/>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8" name="Rectangle 160"/>
            <p:cNvSpPr>
              <a:spLocks noChangeArrowheads="1"/>
            </p:cNvSpPr>
            <p:nvPr/>
          </p:nvSpPr>
          <p:spPr bwMode="auto">
            <a:xfrm>
              <a:off x="4589463" y="2815432"/>
              <a:ext cx="49213" cy="1588"/>
            </a:xfrm>
            <a:prstGeom prst="rect">
              <a:avLst/>
            </a:prstGeom>
            <a:solidFill>
              <a:srgbClr val="2F2F2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9" name="Rectangle 161"/>
            <p:cNvSpPr>
              <a:spLocks noChangeArrowheads="1"/>
            </p:cNvSpPr>
            <p:nvPr/>
          </p:nvSpPr>
          <p:spPr bwMode="auto">
            <a:xfrm>
              <a:off x="4589463" y="2815432"/>
              <a:ext cx="4921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0" name="Freeform 162"/>
            <p:cNvSpPr>
              <a:spLocks/>
            </p:cNvSpPr>
            <p:nvPr/>
          </p:nvSpPr>
          <p:spPr bwMode="auto">
            <a:xfrm>
              <a:off x="5054600" y="2539207"/>
              <a:ext cx="796925" cy="1042988"/>
            </a:xfrm>
            <a:custGeom>
              <a:avLst/>
              <a:gdLst>
                <a:gd name="T0" fmla="*/ 179 w 496"/>
                <a:gd name="T1" fmla="*/ 59 h 650"/>
                <a:gd name="T2" fmla="*/ 401 w 496"/>
                <a:gd name="T3" fmla="*/ 112 h 650"/>
                <a:gd name="T4" fmla="*/ 463 w 496"/>
                <a:gd name="T5" fmla="*/ 303 h 650"/>
                <a:gd name="T6" fmla="*/ 442 w 496"/>
                <a:gd name="T7" fmla="*/ 442 h 650"/>
                <a:gd name="T8" fmla="*/ 440 w 496"/>
                <a:gd name="T9" fmla="*/ 495 h 650"/>
                <a:gd name="T10" fmla="*/ 237 w 496"/>
                <a:gd name="T11" fmla="*/ 649 h 650"/>
                <a:gd name="T12" fmla="*/ 54 w 496"/>
                <a:gd name="T13" fmla="*/ 499 h 650"/>
                <a:gd name="T14" fmla="*/ 58 w 496"/>
                <a:gd name="T15" fmla="*/ 446 h 650"/>
                <a:gd name="T16" fmla="*/ 38 w 496"/>
                <a:gd name="T17" fmla="*/ 295 h 650"/>
                <a:gd name="T18" fmla="*/ 179 w 496"/>
                <a:gd name="T19" fmla="*/ 5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50">
                  <a:moveTo>
                    <a:pt x="179" y="59"/>
                  </a:moveTo>
                  <a:cubicBezTo>
                    <a:pt x="197" y="27"/>
                    <a:pt x="342" y="0"/>
                    <a:pt x="401" y="112"/>
                  </a:cubicBezTo>
                  <a:cubicBezTo>
                    <a:pt x="460" y="224"/>
                    <a:pt x="430" y="263"/>
                    <a:pt x="463" y="303"/>
                  </a:cubicBezTo>
                  <a:cubicBezTo>
                    <a:pt x="496" y="343"/>
                    <a:pt x="465" y="434"/>
                    <a:pt x="442" y="442"/>
                  </a:cubicBezTo>
                  <a:cubicBezTo>
                    <a:pt x="420" y="450"/>
                    <a:pt x="429" y="481"/>
                    <a:pt x="440" y="495"/>
                  </a:cubicBezTo>
                  <a:cubicBezTo>
                    <a:pt x="487" y="552"/>
                    <a:pt x="419" y="650"/>
                    <a:pt x="237" y="649"/>
                  </a:cubicBezTo>
                  <a:cubicBezTo>
                    <a:pt x="42" y="647"/>
                    <a:pt x="4" y="534"/>
                    <a:pt x="54" y="499"/>
                  </a:cubicBezTo>
                  <a:cubicBezTo>
                    <a:pt x="70" y="488"/>
                    <a:pt x="76" y="466"/>
                    <a:pt x="58" y="446"/>
                  </a:cubicBezTo>
                  <a:cubicBezTo>
                    <a:pt x="41" y="427"/>
                    <a:pt x="0" y="354"/>
                    <a:pt x="38" y="295"/>
                  </a:cubicBezTo>
                  <a:cubicBezTo>
                    <a:pt x="77" y="235"/>
                    <a:pt x="43" y="59"/>
                    <a:pt x="179" y="59"/>
                  </a:cubicBezTo>
                </a:path>
              </a:pathLst>
            </a:custGeom>
            <a:solidFill>
              <a:srgbClr val="80604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1" name="Freeform 163"/>
            <p:cNvSpPr>
              <a:spLocks/>
            </p:cNvSpPr>
            <p:nvPr/>
          </p:nvSpPr>
          <p:spPr bwMode="auto">
            <a:xfrm>
              <a:off x="4859338" y="3375819"/>
              <a:ext cx="1182688" cy="468313"/>
            </a:xfrm>
            <a:custGeom>
              <a:avLst/>
              <a:gdLst>
                <a:gd name="T0" fmla="*/ 438 w 737"/>
                <a:gd name="T1" fmla="*/ 0 h 292"/>
                <a:gd name="T2" fmla="*/ 295 w 737"/>
                <a:gd name="T3" fmla="*/ 7 h 292"/>
                <a:gd name="T4" fmla="*/ 79 w 737"/>
                <a:gd name="T5" fmla="*/ 115 h 292"/>
                <a:gd name="T6" fmla="*/ 0 w 737"/>
                <a:gd name="T7" fmla="*/ 292 h 292"/>
                <a:gd name="T8" fmla="*/ 737 w 737"/>
                <a:gd name="T9" fmla="*/ 292 h 292"/>
                <a:gd name="T10" fmla="*/ 658 w 737"/>
                <a:gd name="T11" fmla="*/ 115 h 292"/>
                <a:gd name="T12" fmla="*/ 438 w 737"/>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737" h="292">
                  <a:moveTo>
                    <a:pt x="438" y="0"/>
                  </a:moveTo>
                  <a:cubicBezTo>
                    <a:pt x="437" y="3"/>
                    <a:pt x="296" y="5"/>
                    <a:pt x="295" y="7"/>
                  </a:cubicBezTo>
                  <a:cubicBezTo>
                    <a:pt x="250" y="70"/>
                    <a:pt x="155" y="98"/>
                    <a:pt x="79" y="115"/>
                  </a:cubicBezTo>
                  <a:cubicBezTo>
                    <a:pt x="3" y="132"/>
                    <a:pt x="0" y="228"/>
                    <a:pt x="0" y="292"/>
                  </a:cubicBezTo>
                  <a:cubicBezTo>
                    <a:pt x="737" y="292"/>
                    <a:pt x="737" y="292"/>
                    <a:pt x="737" y="292"/>
                  </a:cubicBezTo>
                  <a:cubicBezTo>
                    <a:pt x="737" y="228"/>
                    <a:pt x="736" y="132"/>
                    <a:pt x="658" y="115"/>
                  </a:cubicBezTo>
                  <a:cubicBezTo>
                    <a:pt x="581" y="97"/>
                    <a:pt x="480" y="66"/>
                    <a:pt x="438" y="0"/>
                  </a:cubicBezTo>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2" name="Freeform 164"/>
            <p:cNvSpPr>
              <a:spLocks/>
            </p:cNvSpPr>
            <p:nvPr/>
          </p:nvSpPr>
          <p:spPr bwMode="auto">
            <a:xfrm>
              <a:off x="5332413" y="3002757"/>
              <a:ext cx="236538"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3" name="Freeform 165"/>
            <p:cNvSpPr>
              <a:spLocks/>
            </p:cNvSpPr>
            <p:nvPr/>
          </p:nvSpPr>
          <p:spPr bwMode="auto">
            <a:xfrm>
              <a:off x="5670550" y="3012282"/>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4" name="Freeform 166"/>
            <p:cNvSpPr>
              <a:spLocks/>
            </p:cNvSpPr>
            <p:nvPr/>
          </p:nvSpPr>
          <p:spPr bwMode="auto">
            <a:xfrm>
              <a:off x="5110163" y="3012282"/>
              <a:ext cx="120650"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5" name="Freeform 167"/>
            <p:cNvSpPr>
              <a:spLocks/>
            </p:cNvSpPr>
            <p:nvPr/>
          </p:nvSpPr>
          <p:spPr bwMode="auto">
            <a:xfrm>
              <a:off x="5332413" y="3304382"/>
              <a:ext cx="236538"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4AA9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6" name="Freeform 168"/>
            <p:cNvSpPr>
              <a:spLocks/>
            </p:cNvSpPr>
            <p:nvPr/>
          </p:nvSpPr>
          <p:spPr bwMode="auto">
            <a:xfrm>
              <a:off x="5126038" y="2639219"/>
              <a:ext cx="650875"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7" name="Freeform 169"/>
            <p:cNvSpPr>
              <a:spLocks/>
            </p:cNvSpPr>
            <p:nvPr/>
          </p:nvSpPr>
          <p:spPr bwMode="auto">
            <a:xfrm>
              <a:off x="5122863" y="2618582"/>
              <a:ext cx="688975" cy="496888"/>
            </a:xfrm>
            <a:custGeom>
              <a:avLst/>
              <a:gdLst>
                <a:gd name="T0" fmla="*/ 170 w 430"/>
                <a:gd name="T1" fmla="*/ 148 h 310"/>
                <a:gd name="T2" fmla="*/ 73 w 430"/>
                <a:gd name="T3" fmla="*/ 226 h 310"/>
                <a:gd name="T4" fmla="*/ 43 w 430"/>
                <a:gd name="T5" fmla="*/ 301 h 310"/>
                <a:gd name="T6" fmla="*/ 18 w 430"/>
                <a:gd name="T7" fmla="*/ 145 h 310"/>
                <a:gd name="T8" fmla="*/ 173 w 430"/>
                <a:gd name="T9" fmla="*/ 4 h 310"/>
                <a:gd name="T10" fmla="*/ 326 w 430"/>
                <a:gd name="T11" fmla="*/ 47 h 310"/>
                <a:gd name="T12" fmla="*/ 367 w 430"/>
                <a:gd name="T13" fmla="*/ 310 h 310"/>
                <a:gd name="T14" fmla="*/ 282 w 430"/>
                <a:gd name="T15" fmla="*/ 105 h 310"/>
                <a:gd name="T16" fmla="*/ 170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170" y="148"/>
                  </a:moveTo>
                  <a:cubicBezTo>
                    <a:pt x="135" y="223"/>
                    <a:pt x="120" y="246"/>
                    <a:pt x="73" y="226"/>
                  </a:cubicBezTo>
                  <a:cubicBezTo>
                    <a:pt x="25" y="206"/>
                    <a:pt x="34" y="262"/>
                    <a:pt x="43" y="301"/>
                  </a:cubicBezTo>
                  <a:cubicBezTo>
                    <a:pt x="0" y="248"/>
                    <a:pt x="5" y="197"/>
                    <a:pt x="18" y="145"/>
                  </a:cubicBezTo>
                  <a:cubicBezTo>
                    <a:pt x="33" y="88"/>
                    <a:pt x="105" y="2"/>
                    <a:pt x="173" y="4"/>
                  </a:cubicBezTo>
                  <a:cubicBezTo>
                    <a:pt x="210" y="0"/>
                    <a:pt x="266" y="5"/>
                    <a:pt x="326" y="47"/>
                  </a:cubicBezTo>
                  <a:cubicBezTo>
                    <a:pt x="430" y="122"/>
                    <a:pt x="395" y="290"/>
                    <a:pt x="367" y="310"/>
                  </a:cubicBezTo>
                  <a:cubicBezTo>
                    <a:pt x="394" y="155"/>
                    <a:pt x="328" y="186"/>
                    <a:pt x="282" y="105"/>
                  </a:cubicBezTo>
                  <a:cubicBezTo>
                    <a:pt x="267" y="69"/>
                    <a:pt x="209" y="67"/>
                    <a:pt x="170" y="148"/>
                  </a:cubicBezTo>
                  <a:close/>
                </a:path>
              </a:pathLst>
            </a:custGeom>
            <a:solidFill>
              <a:srgbClr val="8060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8" name="Rectangle 170"/>
            <p:cNvSpPr>
              <a:spLocks noChangeArrowheads="1"/>
            </p:cNvSpPr>
            <p:nvPr/>
          </p:nvSpPr>
          <p:spPr bwMode="auto">
            <a:xfrm>
              <a:off x="5435600" y="3544094"/>
              <a:ext cx="23813" cy="3000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9" name="Freeform 171"/>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0" name="Freeform 172"/>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1" name="Freeform 173"/>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2" name="Freeform 174"/>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3" name="Freeform 175"/>
            <p:cNvSpPr>
              <a:spLocks noEditPoints="1"/>
            </p:cNvSpPr>
            <p:nvPr/>
          </p:nvSpPr>
          <p:spPr bwMode="auto">
            <a:xfrm>
              <a:off x="5200650" y="2972594"/>
              <a:ext cx="508000" cy="184150"/>
            </a:xfrm>
            <a:custGeom>
              <a:avLst/>
              <a:gdLst>
                <a:gd name="T0" fmla="*/ 236 w 316"/>
                <a:gd name="T1" fmla="*/ 114 h 115"/>
                <a:gd name="T2" fmla="*/ 240 w 316"/>
                <a:gd name="T3" fmla="*/ 114 h 115"/>
                <a:gd name="T4" fmla="*/ 297 w 316"/>
                <a:gd name="T5" fmla="*/ 68 h 115"/>
                <a:gd name="T6" fmla="*/ 310 w 316"/>
                <a:gd name="T7" fmla="*/ 30 h 115"/>
                <a:gd name="T8" fmla="*/ 316 w 316"/>
                <a:gd name="T9" fmla="*/ 16 h 115"/>
                <a:gd name="T10" fmla="*/ 307 w 316"/>
                <a:gd name="T11" fmla="*/ 5 h 115"/>
                <a:gd name="T12" fmla="*/ 238 w 316"/>
                <a:gd name="T13" fmla="*/ 2 h 115"/>
                <a:gd name="T14" fmla="*/ 238 w 316"/>
                <a:gd name="T15" fmla="*/ 9 h 115"/>
                <a:gd name="T16" fmla="*/ 285 w 316"/>
                <a:gd name="T17" fmla="*/ 14 h 115"/>
                <a:gd name="T18" fmla="*/ 283 w 316"/>
                <a:gd name="T19" fmla="*/ 86 h 115"/>
                <a:gd name="T20" fmla="*/ 236 w 316"/>
                <a:gd name="T21" fmla="*/ 108 h 115"/>
                <a:gd name="T22" fmla="*/ 236 w 316"/>
                <a:gd name="T23" fmla="*/ 114 h 115"/>
                <a:gd name="T24" fmla="*/ 158 w 316"/>
                <a:gd name="T25" fmla="*/ 15 h 115"/>
                <a:gd name="T26" fmla="*/ 84 w 316"/>
                <a:gd name="T27" fmla="*/ 2 h 115"/>
                <a:gd name="T28" fmla="*/ 78 w 316"/>
                <a:gd name="T29" fmla="*/ 2 h 115"/>
                <a:gd name="T30" fmla="*/ 78 w 316"/>
                <a:gd name="T31" fmla="*/ 9 h 115"/>
                <a:gd name="T32" fmla="*/ 130 w 316"/>
                <a:gd name="T33" fmla="*/ 27 h 115"/>
                <a:gd name="T34" fmla="*/ 99 w 316"/>
                <a:gd name="T35" fmla="*/ 103 h 115"/>
                <a:gd name="T36" fmla="*/ 76 w 316"/>
                <a:gd name="T37" fmla="*/ 108 h 115"/>
                <a:gd name="T38" fmla="*/ 76 w 316"/>
                <a:gd name="T39" fmla="*/ 115 h 115"/>
                <a:gd name="T40" fmla="*/ 130 w 316"/>
                <a:gd name="T41" fmla="*/ 80 h 115"/>
                <a:gd name="T42" fmla="*/ 157 w 316"/>
                <a:gd name="T43" fmla="*/ 41 h 115"/>
                <a:gd name="T44" fmla="*/ 183 w 316"/>
                <a:gd name="T45" fmla="*/ 79 h 115"/>
                <a:gd name="T46" fmla="*/ 236 w 316"/>
                <a:gd name="T47" fmla="*/ 114 h 115"/>
                <a:gd name="T48" fmla="*/ 236 w 316"/>
                <a:gd name="T49" fmla="*/ 108 h 115"/>
                <a:gd name="T50" fmla="*/ 211 w 316"/>
                <a:gd name="T51" fmla="*/ 103 h 115"/>
                <a:gd name="T52" fmla="*/ 185 w 316"/>
                <a:gd name="T53" fmla="*/ 27 h 115"/>
                <a:gd name="T54" fmla="*/ 238 w 316"/>
                <a:gd name="T55" fmla="*/ 9 h 115"/>
                <a:gd name="T56" fmla="*/ 238 w 316"/>
                <a:gd name="T57" fmla="*/ 2 h 115"/>
                <a:gd name="T58" fmla="*/ 233 w 316"/>
                <a:gd name="T59" fmla="*/ 2 h 115"/>
                <a:gd name="T60" fmla="*/ 158 w 316"/>
                <a:gd name="T61" fmla="*/ 15 h 115"/>
                <a:gd name="T62" fmla="*/ 78 w 316"/>
                <a:gd name="T63" fmla="*/ 2 h 115"/>
                <a:gd name="T64" fmla="*/ 9 w 316"/>
                <a:gd name="T65" fmla="*/ 6 h 115"/>
                <a:gd name="T66" fmla="*/ 0 w 316"/>
                <a:gd name="T67" fmla="*/ 17 h 115"/>
                <a:gd name="T68" fmla="*/ 5 w 316"/>
                <a:gd name="T69" fmla="*/ 31 h 115"/>
                <a:gd name="T70" fmla="*/ 15 w 316"/>
                <a:gd name="T71" fmla="*/ 69 h 115"/>
                <a:gd name="T72" fmla="*/ 69 w 316"/>
                <a:gd name="T73" fmla="*/ 114 h 115"/>
                <a:gd name="T74" fmla="*/ 76 w 316"/>
                <a:gd name="T75" fmla="*/ 115 h 115"/>
                <a:gd name="T76" fmla="*/ 76 w 316"/>
                <a:gd name="T77" fmla="*/ 108 h 115"/>
                <a:gd name="T78" fmla="*/ 28 w 316"/>
                <a:gd name="T79" fmla="*/ 86 h 115"/>
                <a:gd name="T80" fmla="*/ 31 w 316"/>
                <a:gd name="T81" fmla="*/ 14 h 115"/>
                <a:gd name="T82" fmla="*/ 78 w 316"/>
                <a:gd name="T83" fmla="*/ 9 h 115"/>
                <a:gd name="T84" fmla="*/ 78 w 316"/>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115">
                  <a:moveTo>
                    <a:pt x="236" y="114"/>
                  </a:moveTo>
                  <a:cubicBezTo>
                    <a:pt x="237" y="114"/>
                    <a:pt x="239" y="114"/>
                    <a:pt x="240" y="114"/>
                  </a:cubicBezTo>
                  <a:cubicBezTo>
                    <a:pt x="282" y="110"/>
                    <a:pt x="293" y="92"/>
                    <a:pt x="297" y="68"/>
                  </a:cubicBezTo>
                  <a:cubicBezTo>
                    <a:pt x="302" y="42"/>
                    <a:pt x="303" y="33"/>
                    <a:pt x="310" y="30"/>
                  </a:cubicBezTo>
                  <a:cubicBezTo>
                    <a:pt x="314" y="28"/>
                    <a:pt x="316" y="23"/>
                    <a:pt x="316" y="16"/>
                  </a:cubicBezTo>
                  <a:cubicBezTo>
                    <a:pt x="315" y="9"/>
                    <a:pt x="315" y="8"/>
                    <a:pt x="307" y="5"/>
                  </a:cubicBezTo>
                  <a:cubicBezTo>
                    <a:pt x="301" y="3"/>
                    <a:pt x="265" y="0"/>
                    <a:pt x="238" y="2"/>
                  </a:cubicBezTo>
                  <a:cubicBezTo>
                    <a:pt x="238" y="9"/>
                    <a:pt x="238" y="9"/>
                    <a:pt x="238" y="9"/>
                  </a:cubicBezTo>
                  <a:cubicBezTo>
                    <a:pt x="259" y="8"/>
                    <a:pt x="279" y="10"/>
                    <a:pt x="285" y="14"/>
                  </a:cubicBezTo>
                  <a:cubicBezTo>
                    <a:pt x="299" y="23"/>
                    <a:pt x="295" y="65"/>
                    <a:pt x="283" y="86"/>
                  </a:cubicBezTo>
                  <a:cubicBezTo>
                    <a:pt x="276" y="100"/>
                    <a:pt x="255" y="107"/>
                    <a:pt x="236" y="108"/>
                  </a:cubicBezTo>
                  <a:lnTo>
                    <a:pt x="236" y="114"/>
                  </a:lnTo>
                  <a:close/>
                  <a:moveTo>
                    <a:pt x="158" y="15"/>
                  </a:moveTo>
                  <a:cubicBezTo>
                    <a:pt x="148" y="16"/>
                    <a:pt x="110" y="5"/>
                    <a:pt x="84" y="2"/>
                  </a:cubicBezTo>
                  <a:cubicBezTo>
                    <a:pt x="82" y="2"/>
                    <a:pt x="80" y="2"/>
                    <a:pt x="78" y="2"/>
                  </a:cubicBezTo>
                  <a:cubicBezTo>
                    <a:pt x="78" y="9"/>
                    <a:pt x="78" y="9"/>
                    <a:pt x="78" y="9"/>
                  </a:cubicBezTo>
                  <a:cubicBezTo>
                    <a:pt x="99" y="10"/>
                    <a:pt x="122" y="15"/>
                    <a:pt x="130" y="27"/>
                  </a:cubicBezTo>
                  <a:cubicBezTo>
                    <a:pt x="143" y="46"/>
                    <a:pt x="120" y="93"/>
                    <a:pt x="99" y="103"/>
                  </a:cubicBezTo>
                  <a:cubicBezTo>
                    <a:pt x="93" y="106"/>
                    <a:pt x="84" y="108"/>
                    <a:pt x="76" y="108"/>
                  </a:cubicBezTo>
                  <a:cubicBezTo>
                    <a:pt x="76" y="115"/>
                    <a:pt x="76" y="115"/>
                    <a:pt x="76" y="115"/>
                  </a:cubicBezTo>
                  <a:cubicBezTo>
                    <a:pt x="112" y="115"/>
                    <a:pt x="125" y="89"/>
                    <a:pt x="130" y="80"/>
                  </a:cubicBezTo>
                  <a:cubicBezTo>
                    <a:pt x="138" y="63"/>
                    <a:pt x="136" y="41"/>
                    <a:pt x="157" y="41"/>
                  </a:cubicBezTo>
                  <a:cubicBezTo>
                    <a:pt x="178" y="41"/>
                    <a:pt x="175" y="63"/>
                    <a:pt x="183" y="79"/>
                  </a:cubicBezTo>
                  <a:cubicBezTo>
                    <a:pt x="187" y="88"/>
                    <a:pt x="198" y="115"/>
                    <a:pt x="236" y="114"/>
                  </a:cubicBezTo>
                  <a:cubicBezTo>
                    <a:pt x="236" y="108"/>
                    <a:pt x="236" y="108"/>
                    <a:pt x="236" y="108"/>
                  </a:cubicBezTo>
                  <a:cubicBezTo>
                    <a:pt x="227" y="108"/>
                    <a:pt x="218" y="106"/>
                    <a:pt x="211" y="103"/>
                  </a:cubicBezTo>
                  <a:cubicBezTo>
                    <a:pt x="191" y="93"/>
                    <a:pt x="171" y="46"/>
                    <a:pt x="185" y="27"/>
                  </a:cubicBezTo>
                  <a:cubicBezTo>
                    <a:pt x="194" y="15"/>
                    <a:pt x="216" y="10"/>
                    <a:pt x="238" y="9"/>
                  </a:cubicBezTo>
                  <a:cubicBezTo>
                    <a:pt x="238" y="2"/>
                    <a:pt x="238" y="2"/>
                    <a:pt x="238" y="2"/>
                  </a:cubicBezTo>
                  <a:cubicBezTo>
                    <a:pt x="236" y="2"/>
                    <a:pt x="235" y="2"/>
                    <a:pt x="233" y="2"/>
                  </a:cubicBezTo>
                  <a:cubicBezTo>
                    <a:pt x="209" y="4"/>
                    <a:pt x="179" y="15"/>
                    <a:pt x="158" y="15"/>
                  </a:cubicBezTo>
                  <a:close/>
                  <a:moveTo>
                    <a:pt x="78" y="2"/>
                  </a:moveTo>
                  <a:cubicBezTo>
                    <a:pt x="51" y="1"/>
                    <a:pt x="16" y="4"/>
                    <a:pt x="9" y="6"/>
                  </a:cubicBezTo>
                  <a:cubicBezTo>
                    <a:pt x="1" y="9"/>
                    <a:pt x="1" y="10"/>
                    <a:pt x="0" y="17"/>
                  </a:cubicBezTo>
                  <a:cubicBezTo>
                    <a:pt x="0" y="23"/>
                    <a:pt x="0" y="29"/>
                    <a:pt x="5" y="31"/>
                  </a:cubicBezTo>
                  <a:cubicBezTo>
                    <a:pt x="12" y="33"/>
                    <a:pt x="12" y="42"/>
                    <a:pt x="15" y="69"/>
                  </a:cubicBezTo>
                  <a:cubicBezTo>
                    <a:pt x="18" y="92"/>
                    <a:pt x="28" y="111"/>
                    <a:pt x="69" y="114"/>
                  </a:cubicBezTo>
                  <a:cubicBezTo>
                    <a:pt x="72" y="115"/>
                    <a:pt x="74" y="115"/>
                    <a:pt x="76" y="115"/>
                  </a:cubicBezTo>
                  <a:cubicBezTo>
                    <a:pt x="76" y="108"/>
                    <a:pt x="76" y="108"/>
                    <a:pt x="76" y="108"/>
                  </a:cubicBezTo>
                  <a:cubicBezTo>
                    <a:pt x="57" y="108"/>
                    <a:pt x="35" y="101"/>
                    <a:pt x="28" y="86"/>
                  </a:cubicBezTo>
                  <a:cubicBezTo>
                    <a:pt x="18" y="65"/>
                    <a:pt x="17" y="23"/>
                    <a:pt x="31" y="14"/>
                  </a:cubicBezTo>
                  <a:cubicBezTo>
                    <a:pt x="37" y="11"/>
                    <a:pt x="57" y="8"/>
                    <a:pt x="78" y="9"/>
                  </a:cubicBezTo>
                  <a:lnTo>
                    <a:pt x="78" y="2"/>
                  </a:lnTo>
                  <a:close/>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4" name="Freeform 176"/>
            <p:cNvSpPr>
              <a:spLocks/>
            </p:cNvSpPr>
            <p:nvPr/>
          </p:nvSpPr>
          <p:spPr bwMode="auto">
            <a:xfrm>
              <a:off x="5448300" y="35425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47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5" name="Freeform 177"/>
            <p:cNvSpPr>
              <a:spLocks/>
            </p:cNvSpPr>
            <p:nvPr/>
          </p:nvSpPr>
          <p:spPr bwMode="auto">
            <a:xfrm>
              <a:off x="5332413" y="3382169"/>
              <a:ext cx="236538" cy="160338"/>
            </a:xfrm>
            <a:custGeom>
              <a:avLst/>
              <a:gdLst>
                <a:gd name="T0" fmla="*/ 147 w 147"/>
                <a:gd name="T1" fmla="*/ 0 h 100"/>
                <a:gd name="T2" fmla="*/ 72 w 147"/>
                <a:gd name="T3" fmla="*/ 97 h 100"/>
                <a:gd name="T4" fmla="*/ 0 w 147"/>
                <a:gd name="T5" fmla="*/ 0 h 100"/>
                <a:gd name="T6" fmla="*/ 0 w 147"/>
                <a:gd name="T7" fmla="*/ 3 h 100"/>
                <a:gd name="T8" fmla="*/ 72 w 147"/>
                <a:gd name="T9" fmla="*/ 100 h 100"/>
                <a:gd name="T10" fmla="*/ 72 w 147"/>
                <a:gd name="T11" fmla="*/ 100 h 100"/>
                <a:gd name="T12" fmla="*/ 147 w 147"/>
                <a:gd name="T13" fmla="*/ 2 h 100"/>
                <a:gd name="T14" fmla="*/ 147 w 147"/>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00">
                  <a:moveTo>
                    <a:pt x="147" y="0"/>
                  </a:moveTo>
                  <a:cubicBezTo>
                    <a:pt x="72" y="97"/>
                    <a:pt x="72" y="97"/>
                    <a:pt x="72" y="97"/>
                  </a:cubicBezTo>
                  <a:cubicBezTo>
                    <a:pt x="0" y="0"/>
                    <a:pt x="0" y="0"/>
                    <a:pt x="0" y="0"/>
                  </a:cubicBezTo>
                  <a:cubicBezTo>
                    <a:pt x="0" y="3"/>
                    <a:pt x="0" y="3"/>
                    <a:pt x="0" y="3"/>
                  </a:cubicBezTo>
                  <a:cubicBezTo>
                    <a:pt x="72" y="100"/>
                    <a:pt x="72" y="100"/>
                    <a:pt x="72" y="100"/>
                  </a:cubicBezTo>
                  <a:cubicBezTo>
                    <a:pt x="72" y="100"/>
                    <a:pt x="72" y="100"/>
                    <a:pt x="72" y="100"/>
                  </a:cubicBezTo>
                  <a:cubicBezTo>
                    <a:pt x="147" y="2"/>
                    <a:pt x="147" y="2"/>
                    <a:pt x="147" y="2"/>
                  </a:cubicBezTo>
                  <a:cubicBezTo>
                    <a:pt x="147" y="0"/>
                    <a:pt x="147" y="0"/>
                    <a:pt x="147" y="0"/>
                  </a:cubicBezTo>
                </a:path>
              </a:pathLst>
            </a:custGeom>
            <a:solidFill>
              <a:srgbClr val="E9CAB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6" name="Freeform 178"/>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7" name="Freeform 179"/>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8" name="Freeform 180"/>
            <p:cNvSpPr>
              <a:spLocks/>
            </p:cNvSpPr>
            <p:nvPr/>
          </p:nvSpPr>
          <p:spPr bwMode="auto">
            <a:xfrm>
              <a:off x="3775075" y="2902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9" name="Freeform 181"/>
            <p:cNvSpPr>
              <a:spLocks/>
            </p:cNvSpPr>
            <p:nvPr/>
          </p:nvSpPr>
          <p:spPr bwMode="auto">
            <a:xfrm>
              <a:off x="3597275" y="2866232"/>
              <a:ext cx="112713" cy="165100"/>
            </a:xfrm>
            <a:custGeom>
              <a:avLst/>
              <a:gdLst>
                <a:gd name="T0" fmla="*/ 20 w 70"/>
                <a:gd name="T1" fmla="*/ 5 h 102"/>
                <a:gd name="T2" fmla="*/ 62 w 70"/>
                <a:gd name="T3" fmla="*/ 42 h 102"/>
                <a:gd name="T4" fmla="*/ 50 w 70"/>
                <a:gd name="T5" fmla="*/ 97 h 102"/>
                <a:gd name="T6" fmla="*/ 8 w 70"/>
                <a:gd name="T7" fmla="*/ 59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3" y="17"/>
                    <a:pt x="62" y="42"/>
                  </a:cubicBezTo>
                  <a:cubicBezTo>
                    <a:pt x="70" y="67"/>
                    <a:pt x="65" y="92"/>
                    <a:pt x="50" y="97"/>
                  </a:cubicBezTo>
                  <a:cubicBezTo>
                    <a:pt x="35" y="102"/>
                    <a:pt x="17" y="85"/>
                    <a:pt x="8" y="59"/>
                  </a:cubicBezTo>
                  <a:cubicBezTo>
                    <a:pt x="0" y="34"/>
                    <a:pt x="5" y="10"/>
                    <a:pt x="20" y="5"/>
                  </a:cubicBezTo>
                  <a:close/>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0" name="Freeform 182"/>
            <p:cNvSpPr>
              <a:spLocks/>
            </p:cNvSpPr>
            <p:nvPr/>
          </p:nvSpPr>
          <p:spPr bwMode="auto">
            <a:xfrm>
              <a:off x="4106863" y="2866232"/>
              <a:ext cx="112713" cy="165100"/>
            </a:xfrm>
            <a:custGeom>
              <a:avLst/>
              <a:gdLst>
                <a:gd name="T0" fmla="*/ 50 w 70"/>
                <a:gd name="T1" fmla="*/ 5 h 102"/>
                <a:gd name="T2" fmla="*/ 8 w 70"/>
                <a:gd name="T3" fmla="*/ 42 h 102"/>
                <a:gd name="T4" fmla="*/ 20 w 70"/>
                <a:gd name="T5" fmla="*/ 97 h 102"/>
                <a:gd name="T6" fmla="*/ 61 w 70"/>
                <a:gd name="T7" fmla="*/ 59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5" y="0"/>
                    <a:pt x="16" y="17"/>
                    <a:pt x="8" y="42"/>
                  </a:cubicBezTo>
                  <a:cubicBezTo>
                    <a:pt x="0" y="67"/>
                    <a:pt x="5" y="92"/>
                    <a:pt x="20" y="97"/>
                  </a:cubicBezTo>
                  <a:cubicBezTo>
                    <a:pt x="34" y="102"/>
                    <a:pt x="53" y="85"/>
                    <a:pt x="61" y="59"/>
                  </a:cubicBezTo>
                  <a:cubicBezTo>
                    <a:pt x="70" y="34"/>
                    <a:pt x="65" y="10"/>
                    <a:pt x="50" y="5"/>
                  </a:cubicBezTo>
                  <a:close/>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1" name="Freeform 183"/>
            <p:cNvSpPr>
              <a:spLocks/>
            </p:cNvSpPr>
            <p:nvPr/>
          </p:nvSpPr>
          <p:spPr bwMode="auto">
            <a:xfrm>
              <a:off x="3722688" y="3437732"/>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2" name="Freeform 184"/>
            <p:cNvSpPr>
              <a:spLocks/>
            </p:cNvSpPr>
            <p:nvPr/>
          </p:nvSpPr>
          <p:spPr bwMode="auto">
            <a:xfrm>
              <a:off x="3598863" y="3312319"/>
              <a:ext cx="234950" cy="560388"/>
            </a:xfrm>
            <a:custGeom>
              <a:avLst/>
              <a:gdLst>
                <a:gd name="T0" fmla="*/ 111 w 148"/>
                <a:gd name="T1" fmla="*/ 0 h 353"/>
                <a:gd name="T2" fmla="*/ 111 w 148"/>
                <a:gd name="T3" fmla="*/ 38 h 353"/>
                <a:gd name="T4" fmla="*/ 148 w 148"/>
                <a:gd name="T5" fmla="*/ 353 h 353"/>
                <a:gd name="T6" fmla="*/ 84 w 148"/>
                <a:gd name="T7" fmla="*/ 353 h 353"/>
                <a:gd name="T8" fmla="*/ 15 w 148"/>
                <a:gd name="T9" fmla="*/ 213 h 353"/>
                <a:gd name="T10" fmla="*/ 81 w 148"/>
                <a:gd name="T11" fmla="*/ 168 h 353"/>
                <a:gd name="T12" fmla="*/ 0 w 148"/>
                <a:gd name="T13" fmla="*/ 131 h 353"/>
                <a:gd name="T14" fmla="*/ 75 w 148"/>
                <a:gd name="T15" fmla="*/ 16 h 353"/>
                <a:gd name="T16" fmla="*/ 111 w 148"/>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3">
                  <a:moveTo>
                    <a:pt x="111" y="0"/>
                  </a:moveTo>
                  <a:lnTo>
                    <a:pt x="111" y="38"/>
                  </a:lnTo>
                  <a:lnTo>
                    <a:pt x="148" y="353"/>
                  </a:lnTo>
                  <a:lnTo>
                    <a:pt x="84" y="353"/>
                  </a:lnTo>
                  <a:lnTo>
                    <a:pt x="15" y="213"/>
                  </a:lnTo>
                  <a:lnTo>
                    <a:pt x="81" y="168"/>
                  </a:lnTo>
                  <a:lnTo>
                    <a:pt x="0" y="131"/>
                  </a:lnTo>
                  <a:lnTo>
                    <a:pt x="75" y="16"/>
                  </a:lnTo>
                  <a:lnTo>
                    <a:pt x="111" y="0"/>
                  </a:lnTo>
                  <a:close/>
                </a:path>
              </a:pathLst>
            </a:custGeom>
            <a:solidFill>
              <a:srgbClr val="605F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3" name="Freeform 185"/>
            <p:cNvSpPr>
              <a:spLocks/>
            </p:cNvSpPr>
            <p:nvPr/>
          </p:nvSpPr>
          <p:spPr bwMode="auto">
            <a:xfrm>
              <a:off x="3984625" y="3312319"/>
              <a:ext cx="233363" cy="560388"/>
            </a:xfrm>
            <a:custGeom>
              <a:avLst/>
              <a:gdLst>
                <a:gd name="T0" fmla="*/ 36 w 147"/>
                <a:gd name="T1" fmla="*/ 0 h 353"/>
                <a:gd name="T2" fmla="*/ 36 w 147"/>
                <a:gd name="T3" fmla="*/ 38 h 353"/>
                <a:gd name="T4" fmla="*/ 0 w 147"/>
                <a:gd name="T5" fmla="*/ 353 h 353"/>
                <a:gd name="T6" fmla="*/ 63 w 147"/>
                <a:gd name="T7" fmla="*/ 353 h 353"/>
                <a:gd name="T8" fmla="*/ 131 w 147"/>
                <a:gd name="T9" fmla="*/ 213 h 353"/>
                <a:gd name="T10" fmla="*/ 66 w 147"/>
                <a:gd name="T11" fmla="*/ 168 h 353"/>
                <a:gd name="T12" fmla="*/ 147 w 147"/>
                <a:gd name="T13" fmla="*/ 131 h 353"/>
                <a:gd name="T14" fmla="*/ 81 w 147"/>
                <a:gd name="T15" fmla="*/ 19 h 353"/>
                <a:gd name="T16" fmla="*/ 36 w 147"/>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3">
                  <a:moveTo>
                    <a:pt x="36" y="0"/>
                  </a:moveTo>
                  <a:lnTo>
                    <a:pt x="36" y="38"/>
                  </a:lnTo>
                  <a:lnTo>
                    <a:pt x="0" y="353"/>
                  </a:lnTo>
                  <a:lnTo>
                    <a:pt x="63" y="353"/>
                  </a:lnTo>
                  <a:lnTo>
                    <a:pt x="131" y="213"/>
                  </a:lnTo>
                  <a:lnTo>
                    <a:pt x="66" y="168"/>
                  </a:lnTo>
                  <a:lnTo>
                    <a:pt x="147" y="131"/>
                  </a:lnTo>
                  <a:lnTo>
                    <a:pt x="81" y="19"/>
                  </a:lnTo>
                  <a:lnTo>
                    <a:pt x="36" y="0"/>
                  </a:lnTo>
                  <a:close/>
                </a:path>
              </a:pathLst>
            </a:custGeom>
            <a:solidFill>
              <a:srgbClr val="605F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4" name="Freeform 186"/>
            <p:cNvSpPr>
              <a:spLocks/>
            </p:cNvSpPr>
            <p:nvPr/>
          </p:nvSpPr>
          <p:spPr bwMode="auto">
            <a:xfrm>
              <a:off x="3851275" y="3437732"/>
              <a:ext cx="115888" cy="112713"/>
            </a:xfrm>
            <a:custGeom>
              <a:avLst/>
              <a:gdLst>
                <a:gd name="T0" fmla="*/ 0 w 72"/>
                <a:gd name="T1" fmla="*/ 39 h 70"/>
                <a:gd name="T2" fmla="*/ 20 w 72"/>
                <a:gd name="T3" fmla="*/ 70 h 70"/>
                <a:gd name="T4" fmla="*/ 51 w 72"/>
                <a:gd name="T5" fmla="*/ 70 h 70"/>
                <a:gd name="T6" fmla="*/ 72 w 72"/>
                <a:gd name="T7" fmla="*/ 39 h 70"/>
                <a:gd name="T8" fmla="*/ 36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0" y="70"/>
                    <a:pt x="41" y="70"/>
                    <a:pt x="51" y="70"/>
                  </a:cubicBezTo>
                  <a:cubicBezTo>
                    <a:pt x="72" y="39"/>
                    <a:pt x="72" y="39"/>
                    <a:pt x="72" y="39"/>
                  </a:cubicBezTo>
                  <a:cubicBezTo>
                    <a:pt x="36" y="0"/>
                    <a:pt x="36" y="0"/>
                    <a:pt x="36" y="0"/>
                  </a:cubicBezTo>
                  <a:cubicBezTo>
                    <a:pt x="0" y="39"/>
                    <a:pt x="0" y="39"/>
                    <a:pt x="0" y="39"/>
                  </a:cubicBezTo>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5" name="Freeform 187"/>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6" name="Freeform 188"/>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7" name="Freeform 189"/>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8" name="Freeform 190"/>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9" name="Freeform 191"/>
            <p:cNvSpPr>
              <a:spLocks/>
            </p:cNvSpPr>
            <p:nvPr/>
          </p:nvSpPr>
          <p:spPr bwMode="auto">
            <a:xfrm>
              <a:off x="3775075" y="3215482"/>
              <a:ext cx="266700" cy="92075"/>
            </a:xfrm>
            <a:custGeom>
              <a:avLst/>
              <a:gdLst>
                <a:gd name="T0" fmla="*/ 0 w 167"/>
                <a:gd name="T1" fmla="*/ 0 h 58"/>
                <a:gd name="T2" fmla="*/ 0 w 167"/>
                <a:gd name="T3" fmla="*/ 6 h 58"/>
                <a:gd name="T4" fmla="*/ 84 w 167"/>
                <a:gd name="T5" fmla="*/ 58 h 58"/>
                <a:gd name="T6" fmla="*/ 86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4" y="58"/>
                  </a:cubicBezTo>
                  <a:cubicBezTo>
                    <a:pt x="84" y="58"/>
                    <a:pt x="85" y="58"/>
                    <a:pt x="86" y="58"/>
                  </a:cubicBezTo>
                  <a:cubicBezTo>
                    <a:pt x="126" y="58"/>
                    <a:pt x="167" y="9"/>
                    <a:pt x="167" y="9"/>
                  </a:cubicBezTo>
                  <a:cubicBezTo>
                    <a:pt x="167" y="0"/>
                    <a:pt x="167" y="0"/>
                    <a:pt x="167" y="0"/>
                  </a:cubicBezTo>
                  <a:cubicBezTo>
                    <a:pt x="0" y="0"/>
                    <a:pt x="0" y="0"/>
                    <a:pt x="0" y="0"/>
                  </a:cubicBezTo>
                </a:path>
              </a:pathLst>
            </a:custGeom>
            <a:solidFill>
              <a:srgbClr val="CCAF9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0" name="Freeform 192"/>
            <p:cNvSpPr>
              <a:spLocks/>
            </p:cNvSpPr>
            <p:nvPr/>
          </p:nvSpPr>
          <p:spPr bwMode="auto">
            <a:xfrm>
              <a:off x="3582988" y="2442369"/>
              <a:ext cx="685800" cy="682625"/>
            </a:xfrm>
            <a:custGeom>
              <a:avLst/>
              <a:gdLst>
                <a:gd name="T0" fmla="*/ 335 w 427"/>
                <a:gd name="T1" fmla="*/ 61 h 425"/>
                <a:gd name="T2" fmla="*/ 403 w 427"/>
                <a:gd name="T3" fmla="*/ 129 h 425"/>
                <a:gd name="T4" fmla="*/ 207 w 427"/>
                <a:gd name="T5" fmla="*/ 424 h 425"/>
                <a:gd name="T6" fmla="*/ 33 w 427"/>
                <a:gd name="T7" fmla="*/ 332 h 425"/>
                <a:gd name="T8" fmla="*/ 50 w 427"/>
                <a:gd name="T9" fmla="*/ 82 h 425"/>
                <a:gd name="T10" fmla="*/ 335 w 427"/>
                <a:gd name="T11" fmla="*/ 61 h 425"/>
              </a:gdLst>
              <a:ahLst/>
              <a:cxnLst>
                <a:cxn ang="0">
                  <a:pos x="T0" y="T1"/>
                </a:cxn>
                <a:cxn ang="0">
                  <a:pos x="T2" y="T3"/>
                </a:cxn>
                <a:cxn ang="0">
                  <a:pos x="T4" y="T5"/>
                </a:cxn>
                <a:cxn ang="0">
                  <a:pos x="T6" y="T7"/>
                </a:cxn>
                <a:cxn ang="0">
                  <a:pos x="T8" y="T9"/>
                </a:cxn>
                <a:cxn ang="0">
                  <a:pos x="T10" y="T11"/>
                </a:cxn>
              </a:cxnLst>
              <a:rect l="0" t="0" r="r" b="b"/>
              <a:pathLst>
                <a:path w="427" h="425">
                  <a:moveTo>
                    <a:pt x="335" y="61"/>
                  </a:moveTo>
                  <a:cubicBezTo>
                    <a:pt x="373" y="67"/>
                    <a:pt x="394" y="93"/>
                    <a:pt x="403" y="129"/>
                  </a:cubicBezTo>
                  <a:cubicBezTo>
                    <a:pt x="427" y="221"/>
                    <a:pt x="377" y="422"/>
                    <a:pt x="207" y="424"/>
                  </a:cubicBezTo>
                  <a:cubicBezTo>
                    <a:pt x="119" y="425"/>
                    <a:pt x="56" y="403"/>
                    <a:pt x="33" y="332"/>
                  </a:cubicBezTo>
                  <a:cubicBezTo>
                    <a:pt x="10" y="261"/>
                    <a:pt x="0" y="146"/>
                    <a:pt x="50" y="82"/>
                  </a:cubicBezTo>
                  <a:cubicBezTo>
                    <a:pt x="113" y="1"/>
                    <a:pt x="246" y="0"/>
                    <a:pt x="335" y="61"/>
                  </a:cubicBezTo>
                  <a:close/>
                </a:path>
              </a:pathLst>
            </a:custGeom>
            <a:solidFill>
              <a:srgbClr val="755A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1" name="Freeform 193"/>
            <p:cNvSpPr>
              <a:spLocks/>
            </p:cNvSpPr>
            <p:nvPr/>
          </p:nvSpPr>
          <p:spPr bwMode="auto">
            <a:xfrm>
              <a:off x="3497263" y="2518569"/>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9"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2" name="Freeform 194"/>
            <p:cNvSpPr>
              <a:spLocks/>
            </p:cNvSpPr>
            <p:nvPr/>
          </p:nvSpPr>
          <p:spPr bwMode="auto">
            <a:xfrm>
              <a:off x="3560763" y="2497932"/>
              <a:ext cx="692150" cy="449263"/>
            </a:xfrm>
            <a:custGeom>
              <a:avLst/>
              <a:gdLst>
                <a:gd name="T0" fmla="*/ 93 w 431"/>
                <a:gd name="T1" fmla="*/ 123 h 280"/>
                <a:gd name="T2" fmla="*/ 215 w 431"/>
                <a:gd name="T3" fmla="*/ 127 h 280"/>
                <a:gd name="T4" fmla="*/ 392 w 431"/>
                <a:gd name="T5" fmla="*/ 247 h 280"/>
                <a:gd name="T6" fmla="*/ 223 w 431"/>
                <a:gd name="T7" fmla="*/ 7 h 280"/>
                <a:gd name="T8" fmla="*/ 44 w 431"/>
                <a:gd name="T9" fmla="*/ 280 h 280"/>
                <a:gd name="T10" fmla="*/ 93 w 431"/>
                <a:gd name="T11" fmla="*/ 123 h 280"/>
              </a:gdLst>
              <a:ahLst/>
              <a:cxnLst>
                <a:cxn ang="0">
                  <a:pos x="T0" y="T1"/>
                </a:cxn>
                <a:cxn ang="0">
                  <a:pos x="T2" y="T3"/>
                </a:cxn>
                <a:cxn ang="0">
                  <a:pos x="T4" y="T5"/>
                </a:cxn>
                <a:cxn ang="0">
                  <a:pos x="T6" y="T7"/>
                </a:cxn>
                <a:cxn ang="0">
                  <a:pos x="T8" y="T9"/>
                </a:cxn>
                <a:cxn ang="0">
                  <a:pos x="T10" y="T11"/>
                </a:cxn>
              </a:cxnLst>
              <a:rect l="0" t="0" r="r" b="b"/>
              <a:pathLst>
                <a:path w="431" h="280">
                  <a:moveTo>
                    <a:pt x="93" y="123"/>
                  </a:moveTo>
                  <a:cubicBezTo>
                    <a:pt x="138" y="151"/>
                    <a:pt x="174" y="109"/>
                    <a:pt x="215" y="127"/>
                  </a:cubicBezTo>
                  <a:cubicBezTo>
                    <a:pt x="256" y="145"/>
                    <a:pt x="368" y="59"/>
                    <a:pt x="392" y="247"/>
                  </a:cubicBezTo>
                  <a:cubicBezTo>
                    <a:pt x="431" y="111"/>
                    <a:pt x="372" y="14"/>
                    <a:pt x="223" y="7"/>
                  </a:cubicBezTo>
                  <a:cubicBezTo>
                    <a:pt x="64" y="0"/>
                    <a:pt x="0" y="145"/>
                    <a:pt x="44" y="280"/>
                  </a:cubicBezTo>
                  <a:cubicBezTo>
                    <a:pt x="41" y="207"/>
                    <a:pt x="59" y="159"/>
                    <a:pt x="93" y="123"/>
                  </a:cubicBezTo>
                  <a:close/>
                </a:path>
              </a:pathLst>
            </a:custGeom>
            <a:solidFill>
              <a:srgbClr val="755A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3" name="Freeform 195"/>
            <p:cNvSpPr>
              <a:spLocks/>
            </p:cNvSpPr>
            <p:nvPr/>
          </p:nvSpPr>
          <p:spPr bwMode="auto">
            <a:xfrm>
              <a:off x="3703638" y="2658269"/>
              <a:ext cx="261938" cy="63500"/>
            </a:xfrm>
            <a:custGeom>
              <a:avLst/>
              <a:gdLst>
                <a:gd name="T0" fmla="*/ 0 w 163"/>
                <a:gd name="T1" fmla="*/ 11 h 40"/>
                <a:gd name="T2" fmla="*/ 58 w 163"/>
                <a:gd name="T3" fmla="*/ 39 h 40"/>
                <a:gd name="T4" fmla="*/ 104 w 163"/>
                <a:gd name="T5" fmla="*/ 33 h 40"/>
                <a:gd name="T6" fmla="*/ 162 w 163"/>
                <a:gd name="T7" fmla="*/ 9 h 40"/>
                <a:gd name="T8" fmla="*/ 161 w 163"/>
                <a:gd name="T9" fmla="*/ 4 h 40"/>
                <a:gd name="T10" fmla="*/ 73 w 163"/>
                <a:gd name="T11" fmla="*/ 26 h 40"/>
                <a:gd name="T12" fmla="*/ 3 w 163"/>
                <a:gd name="T13" fmla="*/ 10 h 40"/>
                <a:gd name="T14" fmla="*/ 0 w 163"/>
                <a:gd name="T15" fmla="*/ 1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40">
                  <a:moveTo>
                    <a:pt x="0" y="11"/>
                  </a:moveTo>
                  <a:cubicBezTo>
                    <a:pt x="1" y="35"/>
                    <a:pt x="41" y="38"/>
                    <a:pt x="58" y="39"/>
                  </a:cubicBezTo>
                  <a:cubicBezTo>
                    <a:pt x="74" y="40"/>
                    <a:pt x="89" y="38"/>
                    <a:pt x="104" y="33"/>
                  </a:cubicBezTo>
                  <a:cubicBezTo>
                    <a:pt x="123" y="28"/>
                    <a:pt x="147" y="21"/>
                    <a:pt x="162" y="9"/>
                  </a:cubicBezTo>
                  <a:cubicBezTo>
                    <a:pt x="163" y="7"/>
                    <a:pt x="163" y="5"/>
                    <a:pt x="161" y="4"/>
                  </a:cubicBezTo>
                  <a:cubicBezTo>
                    <a:pt x="132" y="0"/>
                    <a:pt x="102" y="23"/>
                    <a:pt x="73" y="26"/>
                  </a:cubicBezTo>
                  <a:cubicBezTo>
                    <a:pt x="50" y="28"/>
                    <a:pt x="20" y="25"/>
                    <a:pt x="3" y="10"/>
                  </a:cubicBezTo>
                  <a:cubicBezTo>
                    <a:pt x="1" y="9"/>
                    <a:pt x="0" y="9"/>
                    <a:pt x="0" y="11"/>
                  </a:cubicBezTo>
                  <a:close/>
                </a:path>
              </a:pathLst>
            </a:custGeom>
            <a:solidFill>
              <a:srgbClr val="755A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4" name="Freeform 196"/>
            <p:cNvSpPr>
              <a:spLocks noEditPoints="1"/>
            </p:cNvSpPr>
            <p:nvPr/>
          </p:nvSpPr>
          <p:spPr bwMode="auto">
            <a:xfrm>
              <a:off x="3659188" y="2859882"/>
              <a:ext cx="504825" cy="185738"/>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5" name="Freeform 197"/>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6" name="Freeform 198"/>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7" name="Freeform 199"/>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close/>
                </a:path>
              </a:pathLst>
            </a:custGeom>
            <a:solidFill>
              <a:srgbClr val="F2D0B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8" name="Freeform 200"/>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9" name="Freeform 201"/>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0" name="Freeform 202"/>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1" name="Freeform 203"/>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close/>
                </a:path>
              </a:pathLst>
            </a:custGeom>
            <a:solidFill>
              <a:srgbClr val="B5323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2" name="Freeform 204"/>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3" name="Freeform 206"/>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4" name="Freeform 207"/>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5" name="Freeform 208"/>
            <p:cNvSpPr>
              <a:spLocks/>
            </p:cNvSpPr>
            <p:nvPr/>
          </p:nvSpPr>
          <p:spPr bwMode="auto">
            <a:xfrm>
              <a:off x="4460875" y="3066256"/>
              <a:ext cx="268288" cy="560388"/>
            </a:xfrm>
            <a:custGeom>
              <a:avLst/>
              <a:gdLst>
                <a:gd name="T0" fmla="*/ 0 w 167"/>
                <a:gd name="T1" fmla="*/ 103 h 349"/>
                <a:gd name="T2" fmla="*/ 0 w 167"/>
                <a:gd name="T3" fmla="*/ 230 h 349"/>
                <a:gd name="T4" fmla="*/ 0 w 167"/>
                <a:gd name="T5" fmla="*/ 293 h 349"/>
                <a:gd name="T6" fmla="*/ 167 w 167"/>
                <a:gd name="T7" fmla="*/ 293 h 349"/>
                <a:gd name="T8" fmla="*/ 167 w 167"/>
                <a:gd name="T9" fmla="*/ 230 h 349"/>
                <a:gd name="T10" fmla="*/ 167 w 167"/>
                <a:gd name="T11" fmla="*/ 103 h 349"/>
                <a:gd name="T12" fmla="*/ 0 w 167"/>
                <a:gd name="T13" fmla="*/ 103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3"/>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3"/>
                    <a:pt x="167" y="103"/>
                    <a:pt x="167" y="103"/>
                  </a:cubicBezTo>
                  <a:cubicBezTo>
                    <a:pt x="167" y="0"/>
                    <a:pt x="0" y="0"/>
                    <a:pt x="0" y="103"/>
                  </a:cubicBezTo>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6" name="Freeform 209"/>
            <p:cNvSpPr>
              <a:spLocks/>
            </p:cNvSpPr>
            <p:nvPr/>
          </p:nvSpPr>
          <p:spPr bwMode="auto">
            <a:xfrm>
              <a:off x="4283075" y="3031331"/>
              <a:ext cx="112713" cy="163513"/>
            </a:xfrm>
            <a:custGeom>
              <a:avLst/>
              <a:gdLst>
                <a:gd name="T0" fmla="*/ 20 w 70"/>
                <a:gd name="T1" fmla="*/ 5 h 102"/>
                <a:gd name="T2" fmla="*/ 62 w 70"/>
                <a:gd name="T3" fmla="*/ 42 h 102"/>
                <a:gd name="T4" fmla="*/ 51 w 70"/>
                <a:gd name="T5" fmla="*/ 97 h 102"/>
                <a:gd name="T6" fmla="*/ 9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4" y="17"/>
                    <a:pt x="62" y="42"/>
                  </a:cubicBezTo>
                  <a:cubicBezTo>
                    <a:pt x="70" y="68"/>
                    <a:pt x="65" y="92"/>
                    <a:pt x="51" y="97"/>
                  </a:cubicBezTo>
                  <a:cubicBezTo>
                    <a:pt x="36" y="102"/>
                    <a:pt x="17" y="85"/>
                    <a:pt x="9" y="60"/>
                  </a:cubicBezTo>
                  <a:cubicBezTo>
                    <a:pt x="0" y="34"/>
                    <a:pt x="6" y="10"/>
                    <a:pt x="20" y="5"/>
                  </a:cubicBezTo>
                  <a:close/>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7" name="Freeform 210"/>
            <p:cNvSpPr>
              <a:spLocks/>
            </p:cNvSpPr>
            <p:nvPr/>
          </p:nvSpPr>
          <p:spPr bwMode="auto">
            <a:xfrm>
              <a:off x="4791075" y="3031331"/>
              <a:ext cx="112713"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8"/>
                    <a:pt x="5" y="92"/>
                    <a:pt x="20" y="97"/>
                  </a:cubicBezTo>
                  <a:cubicBezTo>
                    <a:pt x="35" y="102"/>
                    <a:pt x="53" y="85"/>
                    <a:pt x="62" y="60"/>
                  </a:cubicBezTo>
                  <a:cubicBezTo>
                    <a:pt x="70" y="34"/>
                    <a:pt x="65" y="10"/>
                    <a:pt x="50" y="5"/>
                  </a:cubicBezTo>
                  <a:close/>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8" name="Freeform 211"/>
            <p:cNvSpPr>
              <a:spLocks/>
            </p:cNvSpPr>
            <p:nvPr/>
          </p:nvSpPr>
          <p:spPr bwMode="auto">
            <a:xfrm>
              <a:off x="4408488" y="3602831"/>
              <a:ext cx="354013" cy="434975"/>
            </a:xfrm>
            <a:custGeom>
              <a:avLst/>
              <a:gdLst>
                <a:gd name="T0" fmla="*/ 117 w 221"/>
                <a:gd name="T1" fmla="*/ 0 h 271"/>
                <a:gd name="T2" fmla="*/ 0 w 221"/>
                <a:gd name="T3" fmla="*/ 35 h 271"/>
                <a:gd name="T4" fmla="*/ 45 w 221"/>
                <a:gd name="T5" fmla="*/ 271 h 271"/>
                <a:gd name="T6" fmla="*/ 202 w 221"/>
                <a:gd name="T7" fmla="*/ 271 h 271"/>
                <a:gd name="T8" fmla="*/ 221 w 221"/>
                <a:gd name="T9" fmla="*/ 36 h 271"/>
                <a:gd name="T10" fmla="*/ 117 w 221"/>
                <a:gd name="T11" fmla="*/ 0 h 271"/>
              </a:gdLst>
              <a:ahLst/>
              <a:cxnLst>
                <a:cxn ang="0">
                  <a:pos x="T0" y="T1"/>
                </a:cxn>
                <a:cxn ang="0">
                  <a:pos x="T2" y="T3"/>
                </a:cxn>
                <a:cxn ang="0">
                  <a:pos x="T4" y="T5"/>
                </a:cxn>
                <a:cxn ang="0">
                  <a:pos x="T6" y="T7"/>
                </a:cxn>
                <a:cxn ang="0">
                  <a:pos x="T8" y="T9"/>
                </a:cxn>
                <a:cxn ang="0">
                  <a:pos x="T10" y="T11"/>
                </a:cxn>
              </a:cxnLst>
              <a:rect l="0" t="0" r="r" b="b"/>
              <a:pathLst>
                <a:path w="221" h="271">
                  <a:moveTo>
                    <a:pt x="117" y="0"/>
                  </a:moveTo>
                  <a:cubicBezTo>
                    <a:pt x="117" y="0"/>
                    <a:pt x="0" y="28"/>
                    <a:pt x="0" y="35"/>
                  </a:cubicBezTo>
                  <a:cubicBezTo>
                    <a:pt x="0" y="42"/>
                    <a:pt x="45" y="271"/>
                    <a:pt x="45" y="271"/>
                  </a:cubicBezTo>
                  <a:cubicBezTo>
                    <a:pt x="202" y="271"/>
                    <a:pt x="202" y="271"/>
                    <a:pt x="202" y="271"/>
                  </a:cubicBezTo>
                  <a:cubicBezTo>
                    <a:pt x="221" y="36"/>
                    <a:pt x="221" y="36"/>
                    <a:pt x="221" y="36"/>
                  </a:cubicBezTo>
                  <a:cubicBezTo>
                    <a:pt x="117" y="0"/>
                    <a:pt x="117" y="0"/>
                    <a:pt x="117" y="0"/>
                  </a:cubicBezTo>
                </a:path>
              </a:pathLst>
            </a:custGeom>
            <a:solidFill>
              <a:srgbClr val="9FBAC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9" name="Freeform 212"/>
            <p:cNvSpPr>
              <a:spLocks/>
            </p:cNvSpPr>
            <p:nvPr/>
          </p:nvSpPr>
          <p:spPr bwMode="auto">
            <a:xfrm>
              <a:off x="4286250" y="3475831"/>
              <a:ext cx="233363" cy="561975"/>
            </a:xfrm>
            <a:custGeom>
              <a:avLst/>
              <a:gdLst>
                <a:gd name="T0" fmla="*/ 110 w 147"/>
                <a:gd name="T1" fmla="*/ 0 h 354"/>
                <a:gd name="T2" fmla="*/ 110 w 147"/>
                <a:gd name="T3" fmla="*/ 38 h 354"/>
                <a:gd name="T4" fmla="*/ 147 w 147"/>
                <a:gd name="T5" fmla="*/ 354 h 354"/>
                <a:gd name="T6" fmla="*/ 84 w 147"/>
                <a:gd name="T7" fmla="*/ 354 h 354"/>
                <a:gd name="T8" fmla="*/ 14 w 147"/>
                <a:gd name="T9" fmla="*/ 213 h 354"/>
                <a:gd name="T10" fmla="*/ 81 w 147"/>
                <a:gd name="T11" fmla="*/ 170 h 354"/>
                <a:gd name="T12" fmla="*/ 0 w 147"/>
                <a:gd name="T13" fmla="*/ 131 h 354"/>
                <a:gd name="T14" fmla="*/ 74 w 147"/>
                <a:gd name="T15" fmla="*/ 16 h 354"/>
                <a:gd name="T16" fmla="*/ 110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0" y="0"/>
                  </a:moveTo>
                  <a:lnTo>
                    <a:pt x="110" y="38"/>
                  </a:lnTo>
                  <a:lnTo>
                    <a:pt x="147" y="354"/>
                  </a:lnTo>
                  <a:lnTo>
                    <a:pt x="84" y="354"/>
                  </a:lnTo>
                  <a:lnTo>
                    <a:pt x="14" y="213"/>
                  </a:lnTo>
                  <a:lnTo>
                    <a:pt x="81" y="170"/>
                  </a:lnTo>
                  <a:lnTo>
                    <a:pt x="0" y="131"/>
                  </a:lnTo>
                  <a:lnTo>
                    <a:pt x="74" y="16"/>
                  </a:lnTo>
                  <a:lnTo>
                    <a:pt x="110" y="0"/>
                  </a:lnTo>
                  <a:close/>
                </a:path>
              </a:pathLst>
            </a:custGeom>
            <a:solidFill>
              <a:srgbClr val="1A1A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0" name="Freeform 213"/>
            <p:cNvSpPr>
              <a:spLocks/>
            </p:cNvSpPr>
            <p:nvPr/>
          </p:nvSpPr>
          <p:spPr bwMode="auto">
            <a:xfrm>
              <a:off x="4670425" y="3475831"/>
              <a:ext cx="231775" cy="561975"/>
            </a:xfrm>
            <a:custGeom>
              <a:avLst/>
              <a:gdLst>
                <a:gd name="T0" fmla="*/ 37 w 146"/>
                <a:gd name="T1" fmla="*/ 0 h 354"/>
                <a:gd name="T2" fmla="*/ 37 w 146"/>
                <a:gd name="T3" fmla="*/ 38 h 354"/>
                <a:gd name="T4" fmla="*/ 0 w 146"/>
                <a:gd name="T5" fmla="*/ 354 h 354"/>
                <a:gd name="T6" fmla="*/ 62 w 146"/>
                <a:gd name="T7" fmla="*/ 354 h 354"/>
                <a:gd name="T8" fmla="*/ 132 w 146"/>
                <a:gd name="T9" fmla="*/ 213 h 354"/>
                <a:gd name="T10" fmla="*/ 65 w 146"/>
                <a:gd name="T11" fmla="*/ 170 h 354"/>
                <a:gd name="T12" fmla="*/ 146 w 146"/>
                <a:gd name="T13" fmla="*/ 131 h 354"/>
                <a:gd name="T14" fmla="*/ 80 w 146"/>
                <a:gd name="T15" fmla="*/ 20 h 354"/>
                <a:gd name="T16" fmla="*/ 37 w 146"/>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54">
                  <a:moveTo>
                    <a:pt x="37" y="0"/>
                  </a:moveTo>
                  <a:lnTo>
                    <a:pt x="37" y="38"/>
                  </a:lnTo>
                  <a:lnTo>
                    <a:pt x="0" y="354"/>
                  </a:lnTo>
                  <a:lnTo>
                    <a:pt x="62" y="354"/>
                  </a:lnTo>
                  <a:lnTo>
                    <a:pt x="132" y="213"/>
                  </a:lnTo>
                  <a:lnTo>
                    <a:pt x="65" y="170"/>
                  </a:lnTo>
                  <a:lnTo>
                    <a:pt x="146" y="131"/>
                  </a:lnTo>
                  <a:lnTo>
                    <a:pt x="80" y="20"/>
                  </a:lnTo>
                  <a:lnTo>
                    <a:pt x="37" y="0"/>
                  </a:lnTo>
                  <a:close/>
                </a:path>
              </a:pathLst>
            </a:custGeom>
            <a:solidFill>
              <a:srgbClr val="1B1B1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1" name="Freeform 214"/>
            <p:cNvSpPr>
              <a:spLocks/>
            </p:cNvSpPr>
            <p:nvPr/>
          </p:nvSpPr>
          <p:spPr bwMode="auto">
            <a:xfrm>
              <a:off x="4537075" y="3602831"/>
              <a:ext cx="114300" cy="111125"/>
            </a:xfrm>
            <a:custGeom>
              <a:avLst/>
              <a:gdLst>
                <a:gd name="T0" fmla="*/ 0 w 72"/>
                <a:gd name="T1" fmla="*/ 39 h 70"/>
                <a:gd name="T2" fmla="*/ 20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1" y="70"/>
                    <a:pt x="41" y="70"/>
                    <a:pt x="52" y="70"/>
                  </a:cubicBezTo>
                  <a:cubicBezTo>
                    <a:pt x="72" y="39"/>
                    <a:pt x="72" y="39"/>
                    <a:pt x="72" y="39"/>
                  </a:cubicBezTo>
                  <a:cubicBezTo>
                    <a:pt x="37" y="0"/>
                    <a:pt x="37" y="0"/>
                    <a:pt x="37" y="0"/>
                  </a:cubicBezTo>
                  <a:cubicBezTo>
                    <a:pt x="0" y="39"/>
                    <a:pt x="0" y="39"/>
                    <a:pt x="0" y="39"/>
                  </a:cubicBezTo>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2" name="Freeform 215"/>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close/>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3" name="Freeform 216"/>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4" name="Freeform 217"/>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5" name="Freeform 218"/>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6" name="Freeform 219"/>
            <p:cNvSpPr>
              <a:spLocks/>
            </p:cNvSpPr>
            <p:nvPr/>
          </p:nvSpPr>
          <p:spPr bwMode="auto">
            <a:xfrm>
              <a:off x="4460875" y="3378994"/>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2" y="56"/>
                    <a:pt x="83" y="58"/>
                  </a:cubicBezTo>
                  <a:cubicBezTo>
                    <a:pt x="84" y="58"/>
                    <a:pt x="84" y="58"/>
                    <a:pt x="85" y="58"/>
                  </a:cubicBezTo>
                  <a:cubicBezTo>
                    <a:pt x="125" y="58"/>
                    <a:pt x="167" y="9"/>
                    <a:pt x="167" y="9"/>
                  </a:cubicBezTo>
                  <a:cubicBezTo>
                    <a:pt x="167" y="0"/>
                    <a:pt x="167" y="0"/>
                    <a:pt x="167" y="0"/>
                  </a:cubicBezTo>
                  <a:cubicBezTo>
                    <a:pt x="0" y="0"/>
                    <a:pt x="0" y="0"/>
                    <a:pt x="0" y="0"/>
                  </a:cubicBezTo>
                </a:path>
              </a:pathLst>
            </a:custGeom>
            <a:solidFill>
              <a:srgbClr val="C59E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7" name="Freeform 220"/>
            <p:cNvSpPr>
              <a:spLocks/>
            </p:cNvSpPr>
            <p:nvPr/>
          </p:nvSpPr>
          <p:spPr bwMode="auto">
            <a:xfrm>
              <a:off x="4183063" y="2682081"/>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3" y="408"/>
                    <a:pt x="215" y="473"/>
                    <a:pt x="256" y="473"/>
                  </a:cubicBezTo>
                  <a:cubicBezTo>
                    <a:pt x="298" y="473"/>
                    <a:pt x="379" y="408"/>
                    <a:pt x="398" y="378"/>
                  </a:cubicBezTo>
                  <a:cubicBezTo>
                    <a:pt x="414" y="351"/>
                    <a:pt x="513" y="0"/>
                    <a:pt x="256" y="0"/>
                  </a:cubicBezTo>
                  <a:close/>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8" name="Freeform 221"/>
            <p:cNvSpPr>
              <a:spLocks noEditPoints="1"/>
            </p:cNvSpPr>
            <p:nvPr/>
          </p:nvSpPr>
          <p:spPr bwMode="auto">
            <a:xfrm>
              <a:off x="4279900" y="2585244"/>
              <a:ext cx="647700" cy="584200"/>
            </a:xfrm>
            <a:custGeom>
              <a:avLst/>
              <a:gdLst>
                <a:gd name="T0" fmla="*/ 311 w 404"/>
                <a:gd name="T1" fmla="*/ 68 h 363"/>
                <a:gd name="T2" fmla="*/ 51 w 404"/>
                <a:gd name="T3" fmla="*/ 97 h 363"/>
                <a:gd name="T4" fmla="*/ 30 w 404"/>
                <a:gd name="T5" fmla="*/ 357 h 363"/>
                <a:gd name="T6" fmla="*/ 30 w 404"/>
                <a:gd name="T7" fmla="*/ 357 h 363"/>
                <a:gd name="T8" fmla="*/ 30 w 404"/>
                <a:gd name="T9" fmla="*/ 360 h 363"/>
                <a:gd name="T10" fmla="*/ 32 w 404"/>
                <a:gd name="T11" fmla="*/ 363 h 363"/>
                <a:gd name="T12" fmla="*/ 37 w 404"/>
                <a:gd name="T13" fmla="*/ 362 h 363"/>
                <a:gd name="T14" fmla="*/ 37 w 404"/>
                <a:gd name="T15" fmla="*/ 361 h 363"/>
                <a:gd name="T16" fmla="*/ 37 w 404"/>
                <a:gd name="T17" fmla="*/ 340 h 363"/>
                <a:gd name="T18" fmla="*/ 32 w 404"/>
                <a:gd name="T19" fmla="*/ 307 h 363"/>
                <a:gd name="T20" fmla="*/ 77 w 404"/>
                <a:gd name="T21" fmla="*/ 183 h 363"/>
                <a:gd name="T22" fmla="*/ 86 w 404"/>
                <a:gd name="T23" fmla="*/ 171 h 363"/>
                <a:gd name="T24" fmla="*/ 97 w 404"/>
                <a:gd name="T25" fmla="*/ 159 h 363"/>
                <a:gd name="T26" fmla="*/ 103 w 404"/>
                <a:gd name="T27" fmla="*/ 154 h 363"/>
                <a:gd name="T28" fmla="*/ 242 w 404"/>
                <a:gd name="T29" fmla="*/ 176 h 363"/>
                <a:gd name="T30" fmla="*/ 296 w 404"/>
                <a:gd name="T31" fmla="*/ 189 h 363"/>
                <a:gd name="T32" fmla="*/ 311 w 404"/>
                <a:gd name="T33" fmla="*/ 177 h 363"/>
                <a:gd name="T34" fmla="*/ 359 w 404"/>
                <a:gd name="T35" fmla="*/ 315 h 363"/>
                <a:gd name="T36" fmla="*/ 356 w 404"/>
                <a:gd name="T37" fmla="*/ 340 h 363"/>
                <a:gd name="T38" fmla="*/ 356 w 404"/>
                <a:gd name="T39" fmla="*/ 361 h 363"/>
                <a:gd name="T40" fmla="*/ 356 w 404"/>
                <a:gd name="T41" fmla="*/ 362 h 363"/>
                <a:gd name="T42" fmla="*/ 361 w 404"/>
                <a:gd name="T43" fmla="*/ 363 h 363"/>
                <a:gd name="T44" fmla="*/ 363 w 404"/>
                <a:gd name="T45" fmla="*/ 360 h 363"/>
                <a:gd name="T46" fmla="*/ 364 w 404"/>
                <a:gd name="T47" fmla="*/ 351 h 363"/>
                <a:gd name="T48" fmla="*/ 366 w 404"/>
                <a:gd name="T49" fmla="*/ 338 h 363"/>
                <a:gd name="T50" fmla="*/ 311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1" y="68"/>
                  </a:moveTo>
                  <a:cubicBezTo>
                    <a:pt x="225" y="0"/>
                    <a:pt x="91" y="41"/>
                    <a:pt x="51" y="97"/>
                  </a:cubicBezTo>
                  <a:cubicBezTo>
                    <a:pt x="0" y="168"/>
                    <a:pt x="18" y="276"/>
                    <a:pt x="30" y="357"/>
                  </a:cubicBezTo>
                  <a:cubicBezTo>
                    <a:pt x="30" y="357"/>
                    <a:pt x="30" y="357"/>
                    <a:pt x="30" y="357"/>
                  </a:cubicBezTo>
                  <a:cubicBezTo>
                    <a:pt x="30" y="358"/>
                    <a:pt x="30" y="359"/>
                    <a:pt x="30" y="360"/>
                  </a:cubicBezTo>
                  <a:cubicBezTo>
                    <a:pt x="31" y="360"/>
                    <a:pt x="32" y="362"/>
                    <a:pt x="32" y="363"/>
                  </a:cubicBezTo>
                  <a:cubicBezTo>
                    <a:pt x="33" y="363"/>
                    <a:pt x="36" y="363"/>
                    <a:pt x="37" y="362"/>
                  </a:cubicBezTo>
                  <a:cubicBezTo>
                    <a:pt x="37" y="362"/>
                    <a:pt x="37" y="361"/>
                    <a:pt x="37" y="361"/>
                  </a:cubicBezTo>
                  <a:cubicBezTo>
                    <a:pt x="38" y="354"/>
                    <a:pt x="37" y="340"/>
                    <a:pt x="37" y="340"/>
                  </a:cubicBezTo>
                  <a:cubicBezTo>
                    <a:pt x="37" y="328"/>
                    <a:pt x="34" y="318"/>
                    <a:pt x="32" y="307"/>
                  </a:cubicBezTo>
                  <a:cubicBezTo>
                    <a:pt x="41" y="256"/>
                    <a:pt x="65" y="245"/>
                    <a:pt x="77" y="183"/>
                  </a:cubicBezTo>
                  <a:cubicBezTo>
                    <a:pt x="80" y="179"/>
                    <a:pt x="83" y="175"/>
                    <a:pt x="86" y="171"/>
                  </a:cubicBezTo>
                  <a:cubicBezTo>
                    <a:pt x="89" y="167"/>
                    <a:pt x="93" y="162"/>
                    <a:pt x="97" y="159"/>
                  </a:cubicBezTo>
                  <a:cubicBezTo>
                    <a:pt x="99" y="157"/>
                    <a:pt x="101" y="156"/>
                    <a:pt x="103" y="154"/>
                  </a:cubicBezTo>
                  <a:cubicBezTo>
                    <a:pt x="150" y="137"/>
                    <a:pt x="198" y="158"/>
                    <a:pt x="242" y="176"/>
                  </a:cubicBezTo>
                  <a:cubicBezTo>
                    <a:pt x="259" y="182"/>
                    <a:pt x="278" y="191"/>
                    <a:pt x="296" y="189"/>
                  </a:cubicBezTo>
                  <a:cubicBezTo>
                    <a:pt x="304" y="189"/>
                    <a:pt x="310" y="183"/>
                    <a:pt x="311" y="177"/>
                  </a:cubicBezTo>
                  <a:cubicBezTo>
                    <a:pt x="332" y="240"/>
                    <a:pt x="349" y="269"/>
                    <a:pt x="359" y="315"/>
                  </a:cubicBezTo>
                  <a:cubicBezTo>
                    <a:pt x="358" y="323"/>
                    <a:pt x="356" y="331"/>
                    <a:pt x="356" y="340"/>
                  </a:cubicBezTo>
                  <a:cubicBezTo>
                    <a:pt x="356" y="340"/>
                    <a:pt x="355" y="354"/>
                    <a:pt x="356" y="361"/>
                  </a:cubicBezTo>
                  <a:cubicBezTo>
                    <a:pt x="356" y="361"/>
                    <a:pt x="356" y="362"/>
                    <a:pt x="356" y="362"/>
                  </a:cubicBezTo>
                  <a:cubicBezTo>
                    <a:pt x="357" y="363"/>
                    <a:pt x="360" y="363"/>
                    <a:pt x="361" y="363"/>
                  </a:cubicBezTo>
                  <a:cubicBezTo>
                    <a:pt x="361" y="362"/>
                    <a:pt x="363" y="360"/>
                    <a:pt x="363" y="360"/>
                  </a:cubicBezTo>
                  <a:cubicBezTo>
                    <a:pt x="364" y="357"/>
                    <a:pt x="364" y="354"/>
                    <a:pt x="364" y="351"/>
                  </a:cubicBezTo>
                  <a:cubicBezTo>
                    <a:pt x="364" y="347"/>
                    <a:pt x="365" y="342"/>
                    <a:pt x="366" y="338"/>
                  </a:cubicBezTo>
                  <a:cubicBezTo>
                    <a:pt x="379" y="288"/>
                    <a:pt x="404" y="90"/>
                    <a:pt x="311" y="68"/>
                  </a:cubicBezTo>
                  <a:close/>
                  <a:moveTo>
                    <a:pt x="180" y="135"/>
                  </a:moveTo>
                  <a:cubicBezTo>
                    <a:pt x="179" y="135"/>
                    <a:pt x="177" y="134"/>
                    <a:pt x="176" y="134"/>
                  </a:cubicBezTo>
                  <a:cubicBezTo>
                    <a:pt x="178" y="134"/>
                    <a:pt x="180" y="135"/>
                    <a:pt x="182" y="135"/>
                  </a:cubicBezTo>
                  <a:cubicBezTo>
                    <a:pt x="181" y="135"/>
                    <a:pt x="181" y="135"/>
                    <a:pt x="180" y="135"/>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9" name="Freeform 222"/>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0" name="Freeform 223"/>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1" name="Freeform 224"/>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close/>
                </a:path>
              </a:pathLst>
            </a:custGeom>
            <a:solidFill>
              <a:srgbClr val="E9BB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2" name="Freeform 225"/>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3" name="Freeform 226"/>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8FA7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4" name="Freeform 227"/>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5" name="Rectangle 228"/>
            <p:cNvSpPr>
              <a:spLocks noChangeArrowheads="1"/>
            </p:cNvSpPr>
            <p:nvPr/>
          </p:nvSpPr>
          <p:spPr bwMode="auto">
            <a:xfrm>
              <a:off x="4568825" y="3713956"/>
              <a:ext cx="50800" cy="1588"/>
            </a:xfrm>
            <a:prstGeom prst="rect">
              <a:avLst/>
            </a:prstGeom>
            <a:solidFill>
              <a:srgbClr val="2497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6" name="Rectangle 229"/>
            <p:cNvSpPr>
              <a:spLocks noChangeArrowheads="1"/>
            </p:cNvSpPr>
            <p:nvPr/>
          </p:nvSpPr>
          <p:spPr bwMode="auto">
            <a:xfrm>
              <a:off x="4568825" y="3713956"/>
              <a:ext cx="50800"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sp>
        <p:nvSpPr>
          <p:cNvPr id="6" name="Rectangle 5"/>
          <p:cNvSpPr/>
          <p:nvPr/>
        </p:nvSpPr>
        <p:spPr>
          <a:xfrm>
            <a:off x="0" y="1320800"/>
            <a:ext cx="12192000" cy="5537200"/>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202" name="Rectangle 201"/>
          <p:cNvSpPr/>
          <p:nvPr/>
        </p:nvSpPr>
        <p:spPr>
          <a:xfrm>
            <a:off x="5527914" y="6063226"/>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grpSp>
        <p:nvGrpSpPr>
          <p:cNvPr id="203" name="Group 202"/>
          <p:cNvGrpSpPr/>
          <p:nvPr/>
        </p:nvGrpSpPr>
        <p:grpSpPr>
          <a:xfrm>
            <a:off x="3220510" y="1478493"/>
            <a:ext cx="5938308" cy="3905249"/>
            <a:chOff x="2415382" y="1108869"/>
            <a:chExt cx="4453731" cy="2928937"/>
          </a:xfrm>
        </p:grpSpPr>
        <p:sp>
          <p:nvSpPr>
            <p:cNvPr id="204" name="Freeform 38"/>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5" name="Freeform 39"/>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6" name="Freeform 40"/>
            <p:cNvSpPr>
              <a:spLocks/>
            </p:cNvSpPr>
            <p:nvPr/>
          </p:nvSpPr>
          <p:spPr bwMode="auto">
            <a:xfrm>
              <a:off x="5035550" y="15882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7" name="Freeform 41"/>
            <p:cNvSpPr>
              <a:spLocks/>
            </p:cNvSpPr>
            <p:nvPr/>
          </p:nvSpPr>
          <p:spPr bwMode="auto">
            <a:xfrm>
              <a:off x="48593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8" name="Freeform 42"/>
            <p:cNvSpPr>
              <a:spLocks/>
            </p:cNvSpPr>
            <p:nvPr/>
          </p:nvSpPr>
          <p:spPr bwMode="auto">
            <a:xfrm>
              <a:off x="5365750"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9" name="Freeform 43"/>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0" name="Freeform 44"/>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1" name="Freeform 45"/>
            <p:cNvSpPr>
              <a:spLocks/>
            </p:cNvSpPr>
            <p:nvPr/>
          </p:nvSpPr>
          <p:spPr bwMode="auto">
            <a:xfrm>
              <a:off x="5035550" y="190261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2" name="Freeform 46"/>
            <p:cNvSpPr>
              <a:spLocks/>
            </p:cNvSpPr>
            <p:nvPr/>
          </p:nvSpPr>
          <p:spPr bwMode="auto">
            <a:xfrm>
              <a:off x="4757738" y="1205707"/>
              <a:ext cx="823913"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3" name="Freeform 47"/>
            <p:cNvSpPr>
              <a:spLocks/>
            </p:cNvSpPr>
            <p:nvPr/>
          </p:nvSpPr>
          <p:spPr bwMode="auto">
            <a:xfrm>
              <a:off x="4810125" y="1158082"/>
              <a:ext cx="673100" cy="517525"/>
            </a:xfrm>
            <a:custGeom>
              <a:avLst/>
              <a:gdLst>
                <a:gd name="T0" fmla="*/ 407 w 420"/>
                <a:gd name="T1" fmla="*/ 269 h 322"/>
                <a:gd name="T2" fmla="*/ 361 w 420"/>
                <a:gd name="T3" fmla="*/ 57 h 322"/>
                <a:gd name="T4" fmla="*/ 103 w 420"/>
                <a:gd name="T5" fmla="*/ 52 h 322"/>
                <a:gd name="T6" fmla="*/ 48 w 420"/>
                <a:gd name="T7" fmla="*/ 270 h 322"/>
                <a:gd name="T8" fmla="*/ 60 w 420"/>
                <a:gd name="T9" fmla="*/ 322 h 322"/>
                <a:gd name="T10" fmla="*/ 81 w 420"/>
                <a:gd name="T11" fmla="*/ 321 h 322"/>
                <a:gd name="T12" fmla="*/ 65 w 420"/>
                <a:gd name="T13" fmla="*/ 283 h 322"/>
                <a:gd name="T14" fmla="*/ 61 w 420"/>
                <a:gd name="T15" fmla="*/ 251 h 322"/>
                <a:gd name="T16" fmla="*/ 133 w 420"/>
                <a:gd name="T17" fmla="*/ 103 h 322"/>
                <a:gd name="T18" fmla="*/ 222 w 420"/>
                <a:gd name="T19" fmla="*/ 139 h 322"/>
                <a:gd name="T20" fmla="*/ 308 w 420"/>
                <a:gd name="T21" fmla="*/ 101 h 322"/>
                <a:gd name="T22" fmla="*/ 393 w 420"/>
                <a:gd name="T23" fmla="*/ 249 h 322"/>
                <a:gd name="T24" fmla="*/ 375 w 420"/>
                <a:gd name="T25" fmla="*/ 316 h 322"/>
                <a:gd name="T26" fmla="*/ 397 w 420"/>
                <a:gd name="T27" fmla="*/ 314 h 322"/>
                <a:gd name="T28" fmla="*/ 407 w 420"/>
                <a:gd name="T29" fmla="*/ 26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322">
                  <a:moveTo>
                    <a:pt x="407" y="269"/>
                  </a:moveTo>
                  <a:cubicBezTo>
                    <a:pt x="420" y="204"/>
                    <a:pt x="411" y="52"/>
                    <a:pt x="361" y="57"/>
                  </a:cubicBezTo>
                  <a:cubicBezTo>
                    <a:pt x="313" y="9"/>
                    <a:pt x="149" y="0"/>
                    <a:pt x="103" y="52"/>
                  </a:cubicBezTo>
                  <a:cubicBezTo>
                    <a:pt x="0" y="72"/>
                    <a:pt x="48" y="270"/>
                    <a:pt x="48" y="270"/>
                  </a:cubicBezTo>
                  <a:cubicBezTo>
                    <a:pt x="51" y="290"/>
                    <a:pt x="56" y="307"/>
                    <a:pt x="60" y="322"/>
                  </a:cubicBezTo>
                  <a:cubicBezTo>
                    <a:pt x="67" y="322"/>
                    <a:pt x="74" y="321"/>
                    <a:pt x="81" y="321"/>
                  </a:cubicBezTo>
                  <a:cubicBezTo>
                    <a:pt x="74" y="307"/>
                    <a:pt x="67" y="293"/>
                    <a:pt x="65" y="283"/>
                  </a:cubicBezTo>
                  <a:cubicBezTo>
                    <a:pt x="64" y="277"/>
                    <a:pt x="61" y="256"/>
                    <a:pt x="61" y="251"/>
                  </a:cubicBezTo>
                  <a:cubicBezTo>
                    <a:pt x="62" y="215"/>
                    <a:pt x="88" y="111"/>
                    <a:pt x="133" y="103"/>
                  </a:cubicBezTo>
                  <a:cubicBezTo>
                    <a:pt x="150" y="100"/>
                    <a:pt x="193" y="139"/>
                    <a:pt x="222" y="139"/>
                  </a:cubicBezTo>
                  <a:cubicBezTo>
                    <a:pt x="251" y="138"/>
                    <a:pt x="289" y="99"/>
                    <a:pt x="308" y="101"/>
                  </a:cubicBezTo>
                  <a:cubicBezTo>
                    <a:pt x="355" y="108"/>
                    <a:pt x="394" y="203"/>
                    <a:pt x="393" y="249"/>
                  </a:cubicBezTo>
                  <a:cubicBezTo>
                    <a:pt x="393" y="255"/>
                    <a:pt x="386" y="291"/>
                    <a:pt x="375" y="316"/>
                  </a:cubicBezTo>
                  <a:cubicBezTo>
                    <a:pt x="382" y="315"/>
                    <a:pt x="390" y="315"/>
                    <a:pt x="397" y="314"/>
                  </a:cubicBezTo>
                  <a:cubicBezTo>
                    <a:pt x="401" y="301"/>
                    <a:pt x="404" y="286"/>
                    <a:pt x="407" y="269"/>
                  </a:cubicBezTo>
                  <a:close/>
                </a:path>
              </a:pathLst>
            </a:custGeom>
            <a:solidFill>
              <a:srgbClr val="8060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4" name="Freeform 48"/>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5" name="Freeform 49"/>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6" name="Freeform 50"/>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303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7" name="Freeform 51"/>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8" name="Freeform 52"/>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E9BE9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9" name="Freeform 53"/>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0" name="Rectangle 54"/>
            <p:cNvSpPr>
              <a:spLocks noChangeArrowheads="1"/>
            </p:cNvSpPr>
            <p:nvPr/>
          </p:nvSpPr>
          <p:spPr bwMode="auto">
            <a:xfrm>
              <a:off x="5145088" y="2237582"/>
              <a:ext cx="49213" cy="1588"/>
            </a:xfrm>
            <a:prstGeom prst="rect">
              <a:avLst/>
            </a:prstGeom>
            <a:solidFill>
              <a:srgbClr val="2E2E2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1" name="Rectangle 55"/>
            <p:cNvSpPr>
              <a:spLocks noChangeArrowheads="1"/>
            </p:cNvSpPr>
            <p:nvPr/>
          </p:nvSpPr>
          <p:spPr bwMode="auto">
            <a:xfrm>
              <a:off x="5145088" y="2237582"/>
              <a:ext cx="4921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2" name="Freeform 56"/>
            <p:cNvSpPr>
              <a:spLocks/>
            </p:cNvSpPr>
            <p:nvPr/>
          </p:nvSpPr>
          <p:spPr bwMode="auto">
            <a:xfrm>
              <a:off x="5011738" y="1745457"/>
              <a:ext cx="315913" cy="46038"/>
            </a:xfrm>
            <a:custGeom>
              <a:avLst/>
              <a:gdLst>
                <a:gd name="T0" fmla="*/ 105 w 197"/>
                <a:gd name="T1" fmla="*/ 0 h 29"/>
                <a:gd name="T2" fmla="*/ 99 w 197"/>
                <a:gd name="T3" fmla="*/ 5 h 29"/>
                <a:gd name="T4" fmla="*/ 92 w 197"/>
                <a:gd name="T5" fmla="*/ 0 h 29"/>
                <a:gd name="T6" fmla="*/ 0 w 197"/>
                <a:gd name="T7" fmla="*/ 29 h 29"/>
                <a:gd name="T8" fmla="*/ 90 w 197"/>
                <a:gd name="T9" fmla="*/ 26 h 29"/>
                <a:gd name="T10" fmla="*/ 99 w 197"/>
                <a:gd name="T11" fmla="*/ 15 h 29"/>
                <a:gd name="T12" fmla="*/ 107 w 197"/>
                <a:gd name="T13" fmla="*/ 26 h 29"/>
                <a:gd name="T14" fmla="*/ 197 w 197"/>
                <a:gd name="T15" fmla="*/ 29 h 29"/>
                <a:gd name="T16" fmla="*/ 105 w 19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05" y="0"/>
                  </a:moveTo>
                  <a:cubicBezTo>
                    <a:pt x="101" y="0"/>
                    <a:pt x="99" y="5"/>
                    <a:pt x="99" y="5"/>
                  </a:cubicBezTo>
                  <a:cubicBezTo>
                    <a:pt x="99" y="5"/>
                    <a:pt x="96" y="0"/>
                    <a:pt x="92" y="0"/>
                  </a:cubicBezTo>
                  <a:cubicBezTo>
                    <a:pt x="78" y="0"/>
                    <a:pt x="17" y="6"/>
                    <a:pt x="0" y="29"/>
                  </a:cubicBezTo>
                  <a:cubicBezTo>
                    <a:pt x="0" y="29"/>
                    <a:pt x="85" y="27"/>
                    <a:pt x="90" y="26"/>
                  </a:cubicBezTo>
                  <a:cubicBezTo>
                    <a:pt x="94" y="24"/>
                    <a:pt x="99" y="15"/>
                    <a:pt x="99" y="15"/>
                  </a:cubicBezTo>
                  <a:cubicBezTo>
                    <a:pt x="99" y="15"/>
                    <a:pt x="103" y="24"/>
                    <a:pt x="107" y="26"/>
                  </a:cubicBezTo>
                  <a:cubicBezTo>
                    <a:pt x="112" y="27"/>
                    <a:pt x="197" y="29"/>
                    <a:pt x="197" y="29"/>
                  </a:cubicBezTo>
                  <a:cubicBezTo>
                    <a:pt x="180" y="6"/>
                    <a:pt x="120" y="0"/>
                    <a:pt x="105" y="0"/>
                  </a:cubicBezTo>
                  <a:close/>
                </a:path>
              </a:pathLst>
            </a:custGeom>
            <a:solidFill>
              <a:srgbClr val="8060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3" name="Freeform 57"/>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4" name="Freeform 58"/>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5" name="Freeform 59"/>
            <p:cNvSpPr>
              <a:spLocks/>
            </p:cNvSpPr>
            <p:nvPr/>
          </p:nvSpPr>
          <p:spPr bwMode="auto">
            <a:xfrm>
              <a:off x="3944938" y="158829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6" name="Freeform 60"/>
            <p:cNvSpPr>
              <a:spLocks/>
            </p:cNvSpPr>
            <p:nvPr/>
          </p:nvSpPr>
          <p:spPr bwMode="auto">
            <a:xfrm>
              <a:off x="37671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7" name="Freeform 61"/>
            <p:cNvSpPr>
              <a:spLocks/>
            </p:cNvSpPr>
            <p:nvPr/>
          </p:nvSpPr>
          <p:spPr bwMode="auto">
            <a:xfrm>
              <a:off x="4275138"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8" name="Freeform 62"/>
            <p:cNvSpPr>
              <a:spLocks/>
            </p:cNvSpPr>
            <p:nvPr/>
          </p:nvSpPr>
          <p:spPr bwMode="auto">
            <a:xfrm>
              <a:off x="3944938" y="1902619"/>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78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9" name="Freeform 63"/>
            <p:cNvSpPr>
              <a:spLocks/>
            </p:cNvSpPr>
            <p:nvPr/>
          </p:nvSpPr>
          <p:spPr bwMode="auto">
            <a:xfrm>
              <a:off x="3667125" y="120570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0" name="Freeform 64"/>
            <p:cNvSpPr>
              <a:spLocks noEditPoints="1"/>
            </p:cNvSpPr>
            <p:nvPr/>
          </p:nvSpPr>
          <p:spPr bwMode="auto">
            <a:xfrm>
              <a:off x="3762375" y="1108869"/>
              <a:ext cx="649288" cy="582613"/>
            </a:xfrm>
            <a:custGeom>
              <a:avLst/>
              <a:gdLst>
                <a:gd name="T0" fmla="*/ 312 w 404"/>
                <a:gd name="T1" fmla="*/ 68 h 363"/>
                <a:gd name="T2" fmla="*/ 51 w 404"/>
                <a:gd name="T3" fmla="*/ 97 h 363"/>
                <a:gd name="T4" fmla="*/ 30 w 404"/>
                <a:gd name="T5" fmla="*/ 357 h 363"/>
                <a:gd name="T6" fmla="*/ 30 w 404"/>
                <a:gd name="T7" fmla="*/ 357 h 363"/>
                <a:gd name="T8" fmla="*/ 31 w 404"/>
                <a:gd name="T9" fmla="*/ 360 h 363"/>
                <a:gd name="T10" fmla="*/ 33 w 404"/>
                <a:gd name="T11" fmla="*/ 363 h 363"/>
                <a:gd name="T12" fmla="*/ 37 w 404"/>
                <a:gd name="T13" fmla="*/ 362 h 363"/>
                <a:gd name="T14" fmla="*/ 38 w 404"/>
                <a:gd name="T15" fmla="*/ 361 h 363"/>
                <a:gd name="T16" fmla="*/ 38 w 404"/>
                <a:gd name="T17" fmla="*/ 339 h 363"/>
                <a:gd name="T18" fmla="*/ 33 w 404"/>
                <a:gd name="T19" fmla="*/ 307 h 363"/>
                <a:gd name="T20" fmla="*/ 77 w 404"/>
                <a:gd name="T21" fmla="*/ 183 h 363"/>
                <a:gd name="T22" fmla="*/ 86 w 404"/>
                <a:gd name="T23" fmla="*/ 171 h 363"/>
                <a:gd name="T24" fmla="*/ 97 w 404"/>
                <a:gd name="T25" fmla="*/ 158 h 363"/>
                <a:gd name="T26" fmla="*/ 103 w 404"/>
                <a:gd name="T27" fmla="*/ 154 h 363"/>
                <a:gd name="T28" fmla="*/ 242 w 404"/>
                <a:gd name="T29" fmla="*/ 175 h 363"/>
                <a:gd name="T30" fmla="*/ 280 w 404"/>
                <a:gd name="T31" fmla="*/ 151 h 363"/>
                <a:gd name="T32" fmla="*/ 311 w 404"/>
                <a:gd name="T33" fmla="*/ 176 h 363"/>
                <a:gd name="T34" fmla="*/ 360 w 404"/>
                <a:gd name="T35" fmla="*/ 315 h 363"/>
                <a:gd name="T36" fmla="*/ 356 w 404"/>
                <a:gd name="T37" fmla="*/ 339 h 363"/>
                <a:gd name="T38" fmla="*/ 356 w 404"/>
                <a:gd name="T39" fmla="*/ 361 h 363"/>
                <a:gd name="T40" fmla="*/ 357 w 404"/>
                <a:gd name="T41" fmla="*/ 362 h 363"/>
                <a:gd name="T42" fmla="*/ 361 w 404"/>
                <a:gd name="T43" fmla="*/ 363 h 363"/>
                <a:gd name="T44" fmla="*/ 363 w 404"/>
                <a:gd name="T45" fmla="*/ 360 h 363"/>
                <a:gd name="T46" fmla="*/ 364 w 404"/>
                <a:gd name="T47" fmla="*/ 351 h 363"/>
                <a:gd name="T48" fmla="*/ 366 w 404"/>
                <a:gd name="T49" fmla="*/ 338 h 363"/>
                <a:gd name="T50" fmla="*/ 312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2" y="68"/>
                  </a:moveTo>
                  <a:cubicBezTo>
                    <a:pt x="225" y="0"/>
                    <a:pt x="91" y="40"/>
                    <a:pt x="51" y="97"/>
                  </a:cubicBezTo>
                  <a:cubicBezTo>
                    <a:pt x="0" y="168"/>
                    <a:pt x="18" y="276"/>
                    <a:pt x="30" y="357"/>
                  </a:cubicBezTo>
                  <a:cubicBezTo>
                    <a:pt x="30" y="357"/>
                    <a:pt x="30" y="357"/>
                    <a:pt x="30" y="357"/>
                  </a:cubicBezTo>
                  <a:cubicBezTo>
                    <a:pt x="30" y="358"/>
                    <a:pt x="30" y="359"/>
                    <a:pt x="31" y="360"/>
                  </a:cubicBezTo>
                  <a:cubicBezTo>
                    <a:pt x="31" y="360"/>
                    <a:pt x="32" y="362"/>
                    <a:pt x="33" y="363"/>
                  </a:cubicBezTo>
                  <a:cubicBezTo>
                    <a:pt x="33" y="363"/>
                    <a:pt x="36" y="363"/>
                    <a:pt x="37" y="362"/>
                  </a:cubicBezTo>
                  <a:cubicBezTo>
                    <a:pt x="38" y="362"/>
                    <a:pt x="38" y="361"/>
                    <a:pt x="38" y="361"/>
                  </a:cubicBezTo>
                  <a:cubicBezTo>
                    <a:pt x="38" y="354"/>
                    <a:pt x="38" y="340"/>
                    <a:pt x="38" y="339"/>
                  </a:cubicBezTo>
                  <a:cubicBezTo>
                    <a:pt x="37" y="328"/>
                    <a:pt x="34" y="318"/>
                    <a:pt x="33" y="307"/>
                  </a:cubicBezTo>
                  <a:cubicBezTo>
                    <a:pt x="41" y="255"/>
                    <a:pt x="65" y="245"/>
                    <a:pt x="77" y="183"/>
                  </a:cubicBezTo>
                  <a:cubicBezTo>
                    <a:pt x="80" y="179"/>
                    <a:pt x="83" y="175"/>
                    <a:pt x="86" y="171"/>
                  </a:cubicBezTo>
                  <a:cubicBezTo>
                    <a:pt x="89" y="167"/>
                    <a:pt x="93" y="162"/>
                    <a:pt x="97" y="158"/>
                  </a:cubicBezTo>
                  <a:cubicBezTo>
                    <a:pt x="99" y="157"/>
                    <a:pt x="101" y="156"/>
                    <a:pt x="103" y="154"/>
                  </a:cubicBezTo>
                  <a:cubicBezTo>
                    <a:pt x="150" y="137"/>
                    <a:pt x="198" y="158"/>
                    <a:pt x="242" y="175"/>
                  </a:cubicBezTo>
                  <a:cubicBezTo>
                    <a:pt x="259" y="182"/>
                    <a:pt x="261" y="152"/>
                    <a:pt x="280" y="151"/>
                  </a:cubicBezTo>
                  <a:cubicBezTo>
                    <a:pt x="288" y="150"/>
                    <a:pt x="304" y="177"/>
                    <a:pt x="311" y="176"/>
                  </a:cubicBezTo>
                  <a:cubicBezTo>
                    <a:pt x="377" y="169"/>
                    <a:pt x="349" y="269"/>
                    <a:pt x="360" y="315"/>
                  </a:cubicBezTo>
                  <a:cubicBezTo>
                    <a:pt x="358" y="323"/>
                    <a:pt x="357" y="331"/>
                    <a:pt x="356" y="339"/>
                  </a:cubicBezTo>
                  <a:cubicBezTo>
                    <a:pt x="356" y="340"/>
                    <a:pt x="356" y="354"/>
                    <a:pt x="356" y="361"/>
                  </a:cubicBezTo>
                  <a:cubicBezTo>
                    <a:pt x="356" y="361"/>
                    <a:pt x="356" y="362"/>
                    <a:pt x="357" y="362"/>
                  </a:cubicBezTo>
                  <a:cubicBezTo>
                    <a:pt x="358" y="363"/>
                    <a:pt x="361" y="363"/>
                    <a:pt x="361" y="363"/>
                  </a:cubicBezTo>
                  <a:cubicBezTo>
                    <a:pt x="362" y="362"/>
                    <a:pt x="363" y="360"/>
                    <a:pt x="363" y="360"/>
                  </a:cubicBezTo>
                  <a:cubicBezTo>
                    <a:pt x="364" y="356"/>
                    <a:pt x="364" y="354"/>
                    <a:pt x="364" y="351"/>
                  </a:cubicBezTo>
                  <a:cubicBezTo>
                    <a:pt x="365" y="347"/>
                    <a:pt x="365" y="342"/>
                    <a:pt x="366" y="338"/>
                  </a:cubicBezTo>
                  <a:cubicBezTo>
                    <a:pt x="379" y="288"/>
                    <a:pt x="404" y="89"/>
                    <a:pt x="312" y="68"/>
                  </a:cubicBezTo>
                  <a:close/>
                  <a:moveTo>
                    <a:pt x="180" y="135"/>
                  </a:moveTo>
                  <a:cubicBezTo>
                    <a:pt x="179" y="135"/>
                    <a:pt x="177" y="134"/>
                    <a:pt x="176" y="134"/>
                  </a:cubicBezTo>
                  <a:cubicBezTo>
                    <a:pt x="178" y="134"/>
                    <a:pt x="180" y="135"/>
                    <a:pt x="182" y="135"/>
                  </a:cubicBezTo>
                  <a:cubicBezTo>
                    <a:pt x="182" y="135"/>
                    <a:pt x="181" y="135"/>
                    <a:pt x="180" y="135"/>
                  </a:cubicBez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1" name="Rectangle 65"/>
            <p:cNvSpPr>
              <a:spLocks noChangeArrowheads="1"/>
            </p:cNvSpPr>
            <p:nvPr/>
          </p:nvSpPr>
          <p:spPr bwMode="auto">
            <a:xfrm>
              <a:off x="4052888" y="2237582"/>
              <a:ext cx="50800" cy="1588"/>
            </a:xfrm>
            <a:prstGeom prst="rect">
              <a:avLst/>
            </a:prstGeom>
            <a:solidFill>
              <a:srgbClr val="B5323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2" name="Rectangle 66"/>
            <p:cNvSpPr>
              <a:spLocks noChangeArrowheads="1"/>
            </p:cNvSpPr>
            <p:nvPr/>
          </p:nvSpPr>
          <p:spPr bwMode="auto">
            <a:xfrm>
              <a:off x="4052888" y="2237582"/>
              <a:ext cx="50800"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3" name="Freeform 67"/>
            <p:cNvSpPr>
              <a:spLocks/>
            </p:cNvSpPr>
            <p:nvPr/>
          </p:nvSpPr>
          <p:spPr bwMode="auto">
            <a:xfrm>
              <a:off x="3640138" y="1173957"/>
              <a:ext cx="609600" cy="360363"/>
            </a:xfrm>
            <a:custGeom>
              <a:avLst/>
              <a:gdLst>
                <a:gd name="T0" fmla="*/ 323 w 380"/>
                <a:gd name="T1" fmla="*/ 52 h 225"/>
                <a:gd name="T2" fmla="*/ 182 w 380"/>
                <a:gd name="T3" fmla="*/ 28 h 225"/>
                <a:gd name="T4" fmla="*/ 42 w 380"/>
                <a:gd name="T5" fmla="*/ 48 h 225"/>
                <a:gd name="T6" fmla="*/ 78 w 380"/>
                <a:gd name="T7" fmla="*/ 180 h 225"/>
                <a:gd name="T8" fmla="*/ 268 w 380"/>
                <a:gd name="T9" fmla="*/ 161 h 225"/>
                <a:gd name="T10" fmla="*/ 358 w 380"/>
                <a:gd name="T11" fmla="*/ 97 h 225"/>
                <a:gd name="T12" fmla="*/ 323 w 380"/>
                <a:gd name="T13" fmla="*/ 52 h 225"/>
              </a:gdLst>
              <a:ahLst/>
              <a:cxnLst>
                <a:cxn ang="0">
                  <a:pos x="T0" y="T1"/>
                </a:cxn>
                <a:cxn ang="0">
                  <a:pos x="T2" y="T3"/>
                </a:cxn>
                <a:cxn ang="0">
                  <a:pos x="T4" y="T5"/>
                </a:cxn>
                <a:cxn ang="0">
                  <a:pos x="T6" y="T7"/>
                </a:cxn>
                <a:cxn ang="0">
                  <a:pos x="T8" y="T9"/>
                </a:cxn>
                <a:cxn ang="0">
                  <a:pos x="T10" y="T11"/>
                </a:cxn>
                <a:cxn ang="0">
                  <a:pos x="T12" y="T13"/>
                </a:cxn>
              </a:cxnLst>
              <a:rect l="0" t="0" r="r" b="b"/>
              <a:pathLst>
                <a:path w="380" h="225">
                  <a:moveTo>
                    <a:pt x="323" y="52"/>
                  </a:moveTo>
                  <a:cubicBezTo>
                    <a:pt x="323" y="52"/>
                    <a:pt x="248" y="0"/>
                    <a:pt x="182" y="28"/>
                  </a:cubicBezTo>
                  <a:cubicBezTo>
                    <a:pt x="115" y="56"/>
                    <a:pt x="56" y="66"/>
                    <a:pt x="42" y="48"/>
                  </a:cubicBezTo>
                  <a:cubicBezTo>
                    <a:pt x="42" y="48"/>
                    <a:pt x="0" y="134"/>
                    <a:pt x="78" y="180"/>
                  </a:cubicBezTo>
                  <a:cubicBezTo>
                    <a:pt x="155" y="225"/>
                    <a:pt x="243" y="189"/>
                    <a:pt x="268" y="161"/>
                  </a:cubicBezTo>
                  <a:cubicBezTo>
                    <a:pt x="294" y="133"/>
                    <a:pt x="335" y="88"/>
                    <a:pt x="358" y="97"/>
                  </a:cubicBezTo>
                  <a:cubicBezTo>
                    <a:pt x="380" y="106"/>
                    <a:pt x="323" y="52"/>
                    <a:pt x="323" y="52"/>
                  </a:cubicBez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4" name="Freeform 68"/>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5" name="Freeform 69"/>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6" name="Freeform 70"/>
            <p:cNvSpPr>
              <a:spLocks/>
            </p:cNvSpPr>
            <p:nvPr/>
          </p:nvSpPr>
          <p:spPr bwMode="auto">
            <a:xfrm>
              <a:off x="3335338" y="2140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7" name="Freeform 71"/>
            <p:cNvSpPr>
              <a:spLocks/>
            </p:cNvSpPr>
            <p:nvPr/>
          </p:nvSpPr>
          <p:spPr bwMode="auto">
            <a:xfrm>
              <a:off x="3157538" y="210581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8" name="Freeform 72"/>
            <p:cNvSpPr>
              <a:spLocks/>
            </p:cNvSpPr>
            <p:nvPr/>
          </p:nvSpPr>
          <p:spPr bwMode="auto">
            <a:xfrm>
              <a:off x="3665538" y="210581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9" name="Freeform 75"/>
            <p:cNvSpPr>
              <a:spLocks/>
            </p:cNvSpPr>
            <p:nvPr/>
          </p:nvSpPr>
          <p:spPr bwMode="auto">
            <a:xfrm>
              <a:off x="3543300" y="2550319"/>
              <a:ext cx="234950" cy="561975"/>
            </a:xfrm>
            <a:custGeom>
              <a:avLst/>
              <a:gdLst>
                <a:gd name="T0" fmla="*/ 37 w 148"/>
                <a:gd name="T1" fmla="*/ 0 h 354"/>
                <a:gd name="T2" fmla="*/ 37 w 148"/>
                <a:gd name="T3" fmla="*/ 39 h 354"/>
                <a:gd name="T4" fmla="*/ 0 w 148"/>
                <a:gd name="T5" fmla="*/ 354 h 354"/>
                <a:gd name="T6" fmla="*/ 64 w 148"/>
                <a:gd name="T7" fmla="*/ 354 h 354"/>
                <a:gd name="T8" fmla="*/ 132 w 148"/>
                <a:gd name="T9" fmla="*/ 214 h 354"/>
                <a:gd name="T10" fmla="*/ 67 w 148"/>
                <a:gd name="T11" fmla="*/ 169 h 354"/>
                <a:gd name="T12" fmla="*/ 148 w 148"/>
                <a:gd name="T13" fmla="*/ 132 h 354"/>
                <a:gd name="T14" fmla="*/ 81 w 148"/>
                <a:gd name="T15" fmla="*/ 20 h 354"/>
                <a:gd name="T16" fmla="*/ 37 w 148"/>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4">
                  <a:moveTo>
                    <a:pt x="37" y="0"/>
                  </a:moveTo>
                  <a:lnTo>
                    <a:pt x="37" y="39"/>
                  </a:lnTo>
                  <a:lnTo>
                    <a:pt x="0" y="354"/>
                  </a:lnTo>
                  <a:lnTo>
                    <a:pt x="64" y="354"/>
                  </a:lnTo>
                  <a:lnTo>
                    <a:pt x="132" y="214"/>
                  </a:lnTo>
                  <a:lnTo>
                    <a:pt x="67" y="169"/>
                  </a:lnTo>
                  <a:lnTo>
                    <a:pt x="148" y="132"/>
                  </a:lnTo>
                  <a:lnTo>
                    <a:pt x="81" y="20"/>
                  </a:lnTo>
                  <a:lnTo>
                    <a:pt x="37" y="0"/>
                  </a:lnTo>
                  <a:close/>
                </a:path>
              </a:pathLst>
            </a:custGeom>
            <a:solidFill>
              <a:srgbClr val="1B1B1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0" name="Freeform 82"/>
            <p:cNvSpPr>
              <a:spLocks/>
            </p:cNvSpPr>
            <p:nvPr/>
          </p:nvSpPr>
          <p:spPr bwMode="auto">
            <a:xfrm>
              <a:off x="3057525" y="175815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1" name="Freeform 93"/>
            <p:cNvSpPr>
              <a:spLocks/>
            </p:cNvSpPr>
            <p:nvPr/>
          </p:nvSpPr>
          <p:spPr bwMode="auto">
            <a:xfrm>
              <a:off x="3194050" y="2169319"/>
              <a:ext cx="547688" cy="347663"/>
            </a:xfrm>
            <a:custGeom>
              <a:avLst/>
              <a:gdLst>
                <a:gd name="T0" fmla="*/ 338 w 342"/>
                <a:gd name="T1" fmla="*/ 4 h 217"/>
                <a:gd name="T2" fmla="*/ 336 w 342"/>
                <a:gd name="T3" fmla="*/ 13 h 217"/>
                <a:gd name="T4" fmla="*/ 293 w 342"/>
                <a:gd name="T5" fmla="*/ 115 h 217"/>
                <a:gd name="T6" fmla="*/ 172 w 342"/>
                <a:gd name="T7" fmla="*/ 192 h 217"/>
                <a:gd name="T8" fmla="*/ 51 w 342"/>
                <a:gd name="T9" fmla="*/ 119 h 217"/>
                <a:gd name="T10" fmla="*/ 7 w 342"/>
                <a:gd name="T11" fmla="*/ 13 h 217"/>
                <a:gd name="T12" fmla="*/ 5 w 342"/>
                <a:gd name="T13" fmla="*/ 0 h 217"/>
                <a:gd name="T14" fmla="*/ 0 w 342"/>
                <a:gd name="T15" fmla="*/ 35 h 217"/>
                <a:gd name="T16" fmla="*/ 29 w 342"/>
                <a:gd name="T17" fmla="*/ 125 h 217"/>
                <a:gd name="T18" fmla="*/ 170 w 342"/>
                <a:gd name="T19" fmla="*/ 217 h 217"/>
                <a:gd name="T20" fmla="*/ 311 w 342"/>
                <a:gd name="T21" fmla="*/ 125 h 217"/>
                <a:gd name="T22" fmla="*/ 340 w 342"/>
                <a:gd name="T23" fmla="*/ 30 h 217"/>
                <a:gd name="T24" fmla="*/ 338 w 342"/>
                <a:gd name="T25" fmla="*/ 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217">
                  <a:moveTo>
                    <a:pt x="338" y="4"/>
                  </a:moveTo>
                  <a:cubicBezTo>
                    <a:pt x="337" y="9"/>
                    <a:pt x="336" y="13"/>
                    <a:pt x="336" y="13"/>
                  </a:cubicBezTo>
                  <a:cubicBezTo>
                    <a:pt x="336" y="13"/>
                    <a:pt x="313" y="91"/>
                    <a:pt x="293" y="115"/>
                  </a:cubicBezTo>
                  <a:cubicBezTo>
                    <a:pt x="255" y="162"/>
                    <a:pt x="205" y="191"/>
                    <a:pt x="172" y="192"/>
                  </a:cubicBezTo>
                  <a:cubicBezTo>
                    <a:pt x="138" y="192"/>
                    <a:pt x="89" y="165"/>
                    <a:pt x="51" y="119"/>
                  </a:cubicBezTo>
                  <a:cubicBezTo>
                    <a:pt x="36" y="101"/>
                    <a:pt x="8" y="20"/>
                    <a:pt x="7" y="13"/>
                  </a:cubicBezTo>
                  <a:cubicBezTo>
                    <a:pt x="7" y="9"/>
                    <a:pt x="6" y="4"/>
                    <a:pt x="5" y="0"/>
                  </a:cubicBezTo>
                  <a:cubicBezTo>
                    <a:pt x="0" y="0"/>
                    <a:pt x="0" y="35"/>
                    <a:pt x="0" y="35"/>
                  </a:cubicBezTo>
                  <a:cubicBezTo>
                    <a:pt x="7" y="76"/>
                    <a:pt x="13" y="102"/>
                    <a:pt x="29" y="125"/>
                  </a:cubicBezTo>
                  <a:cubicBezTo>
                    <a:pt x="54" y="160"/>
                    <a:pt x="126" y="217"/>
                    <a:pt x="170" y="217"/>
                  </a:cubicBezTo>
                  <a:cubicBezTo>
                    <a:pt x="214" y="217"/>
                    <a:pt x="285" y="160"/>
                    <a:pt x="311" y="125"/>
                  </a:cubicBezTo>
                  <a:cubicBezTo>
                    <a:pt x="327" y="102"/>
                    <a:pt x="331" y="72"/>
                    <a:pt x="340" y="30"/>
                  </a:cubicBezTo>
                  <a:cubicBezTo>
                    <a:pt x="340" y="30"/>
                    <a:pt x="342" y="4"/>
                    <a:pt x="338" y="4"/>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2" name="Freeform 95"/>
            <p:cNvSpPr>
              <a:spLocks noEditPoints="1"/>
            </p:cNvSpPr>
            <p:nvPr/>
          </p:nvSpPr>
          <p:spPr bwMode="auto">
            <a:xfrm>
              <a:off x="3222625" y="2077244"/>
              <a:ext cx="504825" cy="184150"/>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3" name="Freeform 96"/>
            <p:cNvSpPr>
              <a:spLocks/>
            </p:cNvSpPr>
            <p:nvPr/>
          </p:nvSpPr>
          <p:spPr bwMode="auto">
            <a:xfrm>
              <a:off x="2670970" y="2516189"/>
              <a:ext cx="690563" cy="960438"/>
            </a:xfrm>
            <a:custGeom>
              <a:avLst/>
              <a:gdLst>
                <a:gd name="T0" fmla="*/ 155 w 430"/>
                <a:gd name="T1" fmla="*/ 55 h 598"/>
                <a:gd name="T2" fmla="*/ 348 w 430"/>
                <a:gd name="T3" fmla="*/ 103 h 598"/>
                <a:gd name="T4" fmla="*/ 402 w 430"/>
                <a:gd name="T5" fmla="*/ 279 h 598"/>
                <a:gd name="T6" fmla="*/ 205 w 430"/>
                <a:gd name="T7" fmla="*/ 597 h 598"/>
                <a:gd name="T8" fmla="*/ 33 w 430"/>
                <a:gd name="T9" fmla="*/ 272 h 598"/>
                <a:gd name="T10" fmla="*/ 155 w 430"/>
                <a:gd name="T11" fmla="*/ 55 h 598"/>
              </a:gdLst>
              <a:ahLst/>
              <a:cxnLst>
                <a:cxn ang="0">
                  <a:pos x="T0" y="T1"/>
                </a:cxn>
                <a:cxn ang="0">
                  <a:pos x="T2" y="T3"/>
                </a:cxn>
                <a:cxn ang="0">
                  <a:pos x="T4" y="T5"/>
                </a:cxn>
                <a:cxn ang="0">
                  <a:pos x="T6" y="T7"/>
                </a:cxn>
                <a:cxn ang="0">
                  <a:pos x="T8" y="T9"/>
                </a:cxn>
                <a:cxn ang="0">
                  <a:pos x="T10" y="T11"/>
                </a:cxn>
              </a:cxnLst>
              <a:rect l="0" t="0" r="r" b="b"/>
              <a:pathLst>
                <a:path w="430" h="598">
                  <a:moveTo>
                    <a:pt x="155" y="55"/>
                  </a:moveTo>
                  <a:cubicBezTo>
                    <a:pt x="171" y="26"/>
                    <a:pt x="297" y="0"/>
                    <a:pt x="348" y="103"/>
                  </a:cubicBezTo>
                  <a:cubicBezTo>
                    <a:pt x="400" y="207"/>
                    <a:pt x="374" y="243"/>
                    <a:pt x="402" y="279"/>
                  </a:cubicBezTo>
                  <a:cubicBezTo>
                    <a:pt x="430" y="316"/>
                    <a:pt x="364" y="598"/>
                    <a:pt x="205" y="597"/>
                  </a:cubicBezTo>
                  <a:cubicBezTo>
                    <a:pt x="36" y="596"/>
                    <a:pt x="0" y="326"/>
                    <a:pt x="33" y="272"/>
                  </a:cubicBezTo>
                  <a:cubicBezTo>
                    <a:pt x="67" y="217"/>
                    <a:pt x="37" y="55"/>
                    <a:pt x="155" y="55"/>
                  </a:cubicBezTo>
                </a:path>
              </a:pathLst>
            </a:custGeom>
            <a:solidFill>
              <a:srgbClr val="BF97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4" name="Freeform 97"/>
            <p:cNvSpPr>
              <a:spLocks/>
            </p:cNvSpPr>
            <p:nvPr/>
          </p:nvSpPr>
          <p:spPr bwMode="auto">
            <a:xfrm>
              <a:off x="2415382" y="3375027"/>
              <a:ext cx="1184275"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close/>
                </a:path>
              </a:pathLst>
            </a:custGeom>
            <a:solidFill>
              <a:srgbClr val="7491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5" name="Freeform 98"/>
            <p:cNvSpPr>
              <a:spLocks/>
            </p:cNvSpPr>
            <p:nvPr/>
          </p:nvSpPr>
          <p:spPr bwMode="auto">
            <a:xfrm>
              <a:off x="2888457" y="3375027"/>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6" name="Freeform 99"/>
            <p:cNvSpPr>
              <a:spLocks/>
            </p:cNvSpPr>
            <p:nvPr/>
          </p:nvSpPr>
          <p:spPr bwMode="auto">
            <a:xfrm>
              <a:off x="2890045" y="2976564"/>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nvGrpSpPr>
            <p:cNvPr id="247" name="Group 246"/>
            <p:cNvGrpSpPr/>
            <p:nvPr/>
          </p:nvGrpSpPr>
          <p:grpSpPr>
            <a:xfrm>
              <a:off x="3186172" y="2302670"/>
              <a:ext cx="468254" cy="828676"/>
              <a:chOff x="2548790" y="2218532"/>
              <a:chExt cx="468254" cy="828676"/>
            </a:xfrm>
          </p:grpSpPr>
          <p:grpSp>
            <p:nvGrpSpPr>
              <p:cNvPr id="378" name="Group 377"/>
              <p:cNvGrpSpPr/>
              <p:nvPr/>
            </p:nvGrpSpPr>
            <p:grpSpPr>
              <a:xfrm>
                <a:off x="2663031" y="2218532"/>
                <a:ext cx="354013" cy="827088"/>
                <a:chOff x="2291616" y="2152651"/>
                <a:chExt cx="354013" cy="827088"/>
              </a:xfrm>
            </p:grpSpPr>
            <p:sp>
              <p:nvSpPr>
                <p:cNvPr id="380" name="Freeform 73"/>
                <p:cNvSpPr>
                  <a:spLocks/>
                </p:cNvSpPr>
                <p:nvPr/>
              </p:nvSpPr>
              <p:spPr bwMode="auto">
                <a:xfrm>
                  <a:off x="2291616" y="2544763"/>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1" name="Freeform 76"/>
                <p:cNvSpPr>
                  <a:spLocks/>
                </p:cNvSpPr>
                <p:nvPr/>
              </p:nvSpPr>
              <p:spPr bwMode="auto">
                <a:xfrm>
                  <a:off x="2420204" y="2544763"/>
                  <a:ext cx="114300" cy="112713"/>
                </a:xfrm>
                <a:custGeom>
                  <a:avLst/>
                  <a:gdLst>
                    <a:gd name="T0" fmla="*/ 0 w 71"/>
                    <a:gd name="T1" fmla="*/ 39 h 70"/>
                    <a:gd name="T2" fmla="*/ 20 w 71"/>
                    <a:gd name="T3" fmla="*/ 70 h 70"/>
                    <a:gd name="T4" fmla="*/ 51 w 71"/>
                    <a:gd name="T5" fmla="*/ 70 h 70"/>
                    <a:gd name="T6" fmla="*/ 71 w 71"/>
                    <a:gd name="T7" fmla="*/ 39 h 70"/>
                    <a:gd name="T8" fmla="*/ 36 w 71"/>
                    <a:gd name="T9" fmla="*/ 0 h 70"/>
                    <a:gd name="T10" fmla="*/ 0 w 71"/>
                    <a:gd name="T11" fmla="*/ 39 h 70"/>
                  </a:gdLst>
                  <a:ahLst/>
                  <a:cxnLst>
                    <a:cxn ang="0">
                      <a:pos x="T0" y="T1"/>
                    </a:cxn>
                    <a:cxn ang="0">
                      <a:pos x="T2" y="T3"/>
                    </a:cxn>
                    <a:cxn ang="0">
                      <a:pos x="T4" y="T5"/>
                    </a:cxn>
                    <a:cxn ang="0">
                      <a:pos x="T6" y="T7"/>
                    </a:cxn>
                    <a:cxn ang="0">
                      <a:pos x="T8" y="T9"/>
                    </a:cxn>
                    <a:cxn ang="0">
                      <a:pos x="T10" y="T11"/>
                    </a:cxn>
                  </a:cxnLst>
                  <a:rect l="0" t="0" r="r" b="b"/>
                  <a:pathLst>
                    <a:path w="71" h="70">
                      <a:moveTo>
                        <a:pt x="0" y="39"/>
                      </a:moveTo>
                      <a:cubicBezTo>
                        <a:pt x="20" y="70"/>
                        <a:pt x="20" y="70"/>
                        <a:pt x="20" y="70"/>
                      </a:cubicBezTo>
                      <a:cubicBezTo>
                        <a:pt x="30" y="70"/>
                        <a:pt x="41" y="70"/>
                        <a:pt x="51" y="70"/>
                      </a:cubicBezTo>
                      <a:cubicBezTo>
                        <a:pt x="71" y="39"/>
                        <a:pt x="71" y="39"/>
                        <a:pt x="71" y="39"/>
                      </a:cubicBezTo>
                      <a:cubicBezTo>
                        <a:pt x="36" y="0"/>
                        <a:pt x="36" y="0"/>
                        <a:pt x="36" y="0"/>
                      </a:cubicBezTo>
                      <a:cubicBezTo>
                        <a:pt x="0" y="39"/>
                        <a:pt x="0" y="39"/>
                        <a:pt x="0" y="39"/>
                      </a:cubicBezTo>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2" name="Freeform 77"/>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3" name="Freeform 78"/>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4" name="Freeform 79"/>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5" name="Freeform 80"/>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6" name="Freeform 81"/>
                <p:cNvSpPr>
                  <a:spLocks/>
                </p:cNvSpPr>
                <p:nvPr/>
              </p:nvSpPr>
              <p:spPr bwMode="auto">
                <a:xfrm>
                  <a:off x="2344004" y="2322513"/>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8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7" name="Freeform 83"/>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8" name="Freeform 84"/>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9" name="Freeform 85"/>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1E1E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0" name="Freeform 86"/>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1" name="Freeform 87"/>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close/>
                    </a:path>
                  </a:pathLst>
                </a:custGeom>
                <a:solidFill>
                  <a:srgbClr val="E9BE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2" name="Freeform 88"/>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3" name="Freeform 89"/>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2F2F2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4" name="Freeform 90"/>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5" name="Rectangle 91"/>
                <p:cNvSpPr>
                  <a:spLocks noChangeArrowheads="1"/>
                </p:cNvSpPr>
                <p:nvPr/>
              </p:nvSpPr>
              <p:spPr bwMode="auto">
                <a:xfrm>
                  <a:off x="2451954" y="2657476"/>
                  <a:ext cx="50800" cy="1588"/>
                </a:xfrm>
                <a:prstGeom prst="rect">
                  <a:avLst/>
                </a:prstGeom>
                <a:solidFill>
                  <a:srgbClr val="22737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6" name="Rectangle 92"/>
                <p:cNvSpPr>
                  <a:spLocks noChangeArrowheads="1"/>
                </p:cNvSpPr>
                <p:nvPr/>
              </p:nvSpPr>
              <p:spPr bwMode="auto">
                <a:xfrm>
                  <a:off x="2451954" y="2657476"/>
                  <a:ext cx="50800"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7" name="Freeform 94"/>
                <p:cNvSpPr>
                  <a:spLocks/>
                </p:cNvSpPr>
                <p:nvPr/>
              </p:nvSpPr>
              <p:spPr bwMode="auto">
                <a:xfrm>
                  <a:off x="2340829" y="2152651"/>
                  <a:ext cx="276225" cy="169863"/>
                </a:xfrm>
                <a:custGeom>
                  <a:avLst/>
                  <a:gdLst>
                    <a:gd name="T0" fmla="*/ 163 w 172"/>
                    <a:gd name="T1" fmla="*/ 36 h 105"/>
                    <a:gd name="T2" fmla="*/ 101 w 172"/>
                    <a:gd name="T3" fmla="*/ 3 h 105"/>
                    <a:gd name="T4" fmla="*/ 86 w 172"/>
                    <a:gd name="T5" fmla="*/ 11 h 105"/>
                    <a:gd name="T6" fmla="*/ 71 w 172"/>
                    <a:gd name="T7" fmla="*/ 3 h 105"/>
                    <a:gd name="T8" fmla="*/ 9 w 172"/>
                    <a:gd name="T9" fmla="*/ 36 h 105"/>
                    <a:gd name="T10" fmla="*/ 0 w 172"/>
                    <a:gd name="T11" fmla="*/ 65 h 105"/>
                    <a:gd name="T12" fmla="*/ 0 w 172"/>
                    <a:gd name="T13" fmla="*/ 104 h 105"/>
                    <a:gd name="T14" fmla="*/ 14 w 172"/>
                    <a:gd name="T15" fmla="*/ 101 h 105"/>
                    <a:gd name="T16" fmla="*/ 24 w 172"/>
                    <a:gd name="T17" fmla="*/ 74 h 105"/>
                    <a:gd name="T18" fmla="*/ 45 w 172"/>
                    <a:gd name="T19" fmla="*/ 48 h 105"/>
                    <a:gd name="T20" fmla="*/ 86 w 172"/>
                    <a:gd name="T21" fmla="*/ 33 h 105"/>
                    <a:gd name="T22" fmla="*/ 127 w 172"/>
                    <a:gd name="T23" fmla="*/ 48 h 105"/>
                    <a:gd name="T24" fmla="*/ 148 w 172"/>
                    <a:gd name="T25" fmla="*/ 74 h 105"/>
                    <a:gd name="T26" fmla="*/ 159 w 172"/>
                    <a:gd name="T27" fmla="*/ 101 h 105"/>
                    <a:gd name="T28" fmla="*/ 172 w 172"/>
                    <a:gd name="T29" fmla="*/ 104 h 105"/>
                    <a:gd name="T30" fmla="*/ 172 w 172"/>
                    <a:gd name="T31" fmla="*/ 65 h 105"/>
                    <a:gd name="T32" fmla="*/ 163 w 172"/>
                    <a:gd name="T33"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105">
                      <a:moveTo>
                        <a:pt x="163" y="36"/>
                      </a:moveTo>
                      <a:cubicBezTo>
                        <a:pt x="157" y="23"/>
                        <a:pt x="109" y="6"/>
                        <a:pt x="101" y="3"/>
                      </a:cubicBezTo>
                      <a:cubicBezTo>
                        <a:pt x="92" y="0"/>
                        <a:pt x="86" y="11"/>
                        <a:pt x="86" y="11"/>
                      </a:cubicBezTo>
                      <a:cubicBezTo>
                        <a:pt x="86" y="11"/>
                        <a:pt x="80" y="0"/>
                        <a:pt x="71" y="3"/>
                      </a:cubicBezTo>
                      <a:cubicBezTo>
                        <a:pt x="63" y="6"/>
                        <a:pt x="15" y="23"/>
                        <a:pt x="9" y="36"/>
                      </a:cubicBezTo>
                      <a:cubicBezTo>
                        <a:pt x="3" y="48"/>
                        <a:pt x="0" y="57"/>
                        <a:pt x="0" y="65"/>
                      </a:cubicBezTo>
                      <a:cubicBezTo>
                        <a:pt x="0" y="74"/>
                        <a:pt x="0" y="104"/>
                        <a:pt x="0" y="104"/>
                      </a:cubicBezTo>
                      <a:cubicBezTo>
                        <a:pt x="0" y="104"/>
                        <a:pt x="9" y="105"/>
                        <a:pt x="14" y="101"/>
                      </a:cubicBezTo>
                      <a:cubicBezTo>
                        <a:pt x="19" y="98"/>
                        <a:pt x="24" y="87"/>
                        <a:pt x="24" y="74"/>
                      </a:cubicBezTo>
                      <a:cubicBezTo>
                        <a:pt x="24" y="61"/>
                        <a:pt x="34" y="50"/>
                        <a:pt x="45" y="48"/>
                      </a:cubicBezTo>
                      <a:cubicBezTo>
                        <a:pt x="58" y="46"/>
                        <a:pt x="86" y="41"/>
                        <a:pt x="86" y="33"/>
                      </a:cubicBezTo>
                      <a:cubicBezTo>
                        <a:pt x="86" y="41"/>
                        <a:pt x="117" y="46"/>
                        <a:pt x="127" y="48"/>
                      </a:cubicBezTo>
                      <a:cubicBezTo>
                        <a:pt x="139" y="50"/>
                        <a:pt x="148" y="61"/>
                        <a:pt x="148" y="74"/>
                      </a:cubicBezTo>
                      <a:cubicBezTo>
                        <a:pt x="148" y="87"/>
                        <a:pt x="154" y="98"/>
                        <a:pt x="159" y="101"/>
                      </a:cubicBezTo>
                      <a:cubicBezTo>
                        <a:pt x="164" y="105"/>
                        <a:pt x="172" y="104"/>
                        <a:pt x="172" y="104"/>
                      </a:cubicBezTo>
                      <a:cubicBezTo>
                        <a:pt x="172" y="104"/>
                        <a:pt x="172" y="74"/>
                        <a:pt x="172" y="65"/>
                      </a:cubicBezTo>
                      <a:cubicBezTo>
                        <a:pt x="172" y="57"/>
                        <a:pt x="169" y="48"/>
                        <a:pt x="163" y="36"/>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379" name="Freeform 74"/>
              <p:cNvSpPr>
                <a:spLocks/>
              </p:cNvSpPr>
              <p:nvPr/>
            </p:nvSpPr>
            <p:spPr bwMode="auto">
              <a:xfrm>
                <a:off x="2548790" y="2485233"/>
                <a:ext cx="233363" cy="561975"/>
              </a:xfrm>
              <a:custGeom>
                <a:avLst/>
                <a:gdLst>
                  <a:gd name="T0" fmla="*/ 111 w 147"/>
                  <a:gd name="T1" fmla="*/ 0 h 354"/>
                  <a:gd name="T2" fmla="*/ 111 w 147"/>
                  <a:gd name="T3" fmla="*/ 39 h 354"/>
                  <a:gd name="T4" fmla="*/ 147 w 147"/>
                  <a:gd name="T5" fmla="*/ 354 h 354"/>
                  <a:gd name="T6" fmla="*/ 84 w 147"/>
                  <a:gd name="T7" fmla="*/ 354 h 354"/>
                  <a:gd name="T8" fmla="*/ 15 w 147"/>
                  <a:gd name="T9" fmla="*/ 214 h 354"/>
                  <a:gd name="T10" fmla="*/ 81 w 147"/>
                  <a:gd name="T11" fmla="*/ 169 h 354"/>
                  <a:gd name="T12" fmla="*/ 0 w 147"/>
                  <a:gd name="T13" fmla="*/ 132 h 354"/>
                  <a:gd name="T14" fmla="*/ 75 w 147"/>
                  <a:gd name="T15" fmla="*/ 16 h 354"/>
                  <a:gd name="T16" fmla="*/ 111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1" y="0"/>
                    </a:moveTo>
                    <a:lnTo>
                      <a:pt x="111" y="39"/>
                    </a:lnTo>
                    <a:lnTo>
                      <a:pt x="147" y="354"/>
                    </a:lnTo>
                    <a:lnTo>
                      <a:pt x="84" y="354"/>
                    </a:lnTo>
                    <a:lnTo>
                      <a:pt x="15" y="214"/>
                    </a:lnTo>
                    <a:lnTo>
                      <a:pt x="81" y="169"/>
                    </a:lnTo>
                    <a:lnTo>
                      <a:pt x="0" y="132"/>
                    </a:lnTo>
                    <a:lnTo>
                      <a:pt x="75" y="16"/>
                    </a:lnTo>
                    <a:lnTo>
                      <a:pt x="111" y="0"/>
                    </a:lnTo>
                    <a:close/>
                  </a:path>
                </a:pathLst>
              </a:custGeom>
              <a:solidFill>
                <a:srgbClr val="1A1A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grpSp>
          <p:nvGrpSpPr>
            <p:cNvPr id="248" name="Group 247"/>
            <p:cNvGrpSpPr/>
            <p:nvPr/>
          </p:nvGrpSpPr>
          <p:grpSpPr>
            <a:xfrm>
              <a:off x="2639220" y="2590802"/>
              <a:ext cx="709612" cy="769937"/>
              <a:chOff x="2668588" y="2424907"/>
              <a:chExt cx="709612" cy="769937"/>
            </a:xfrm>
          </p:grpSpPr>
          <p:sp>
            <p:nvSpPr>
              <p:cNvPr id="373" name="Freeform 100"/>
              <p:cNvSpPr>
                <a:spLocks/>
              </p:cNvSpPr>
              <p:nvPr/>
            </p:nvSpPr>
            <p:spPr bwMode="auto">
              <a:xfrm>
                <a:off x="3257550" y="2820194"/>
                <a:ext cx="120650" cy="177800"/>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4" name="Freeform 101"/>
              <p:cNvSpPr>
                <a:spLocks/>
              </p:cNvSpPr>
              <p:nvPr/>
            </p:nvSpPr>
            <p:spPr bwMode="auto">
              <a:xfrm>
                <a:off x="2695575" y="2820194"/>
                <a:ext cx="122238" cy="177800"/>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5" name="Freeform 102"/>
              <p:cNvSpPr>
                <a:spLocks/>
              </p:cNvSpPr>
              <p:nvPr/>
            </p:nvSpPr>
            <p:spPr bwMode="auto">
              <a:xfrm>
                <a:off x="2919413" y="3112294"/>
                <a:ext cx="234950"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AF9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6" name="Freeform 103"/>
              <p:cNvSpPr>
                <a:spLocks/>
              </p:cNvSpPr>
              <p:nvPr/>
            </p:nvSpPr>
            <p:spPr bwMode="auto">
              <a:xfrm>
                <a:off x="2711450" y="2445544"/>
                <a:ext cx="652463" cy="723900"/>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7" name="Freeform 104"/>
              <p:cNvSpPr>
                <a:spLocks/>
              </p:cNvSpPr>
              <p:nvPr/>
            </p:nvSpPr>
            <p:spPr bwMode="auto">
              <a:xfrm>
                <a:off x="2668588" y="2424907"/>
                <a:ext cx="690563" cy="498475"/>
              </a:xfrm>
              <a:custGeom>
                <a:avLst/>
                <a:gdLst>
                  <a:gd name="T0" fmla="*/ 259 w 430"/>
                  <a:gd name="T1" fmla="*/ 148 h 310"/>
                  <a:gd name="T2" fmla="*/ 357 w 430"/>
                  <a:gd name="T3" fmla="*/ 226 h 310"/>
                  <a:gd name="T4" fmla="*/ 387 w 430"/>
                  <a:gd name="T5" fmla="*/ 301 h 310"/>
                  <a:gd name="T6" fmla="*/ 411 w 430"/>
                  <a:gd name="T7" fmla="*/ 145 h 310"/>
                  <a:gd name="T8" fmla="*/ 257 w 430"/>
                  <a:gd name="T9" fmla="*/ 4 h 310"/>
                  <a:gd name="T10" fmla="*/ 104 w 430"/>
                  <a:gd name="T11" fmla="*/ 47 h 310"/>
                  <a:gd name="T12" fmla="*/ 63 w 430"/>
                  <a:gd name="T13" fmla="*/ 310 h 310"/>
                  <a:gd name="T14" fmla="*/ 148 w 430"/>
                  <a:gd name="T15" fmla="*/ 105 h 310"/>
                  <a:gd name="T16" fmla="*/ 259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259" y="148"/>
                    </a:moveTo>
                    <a:cubicBezTo>
                      <a:pt x="295" y="223"/>
                      <a:pt x="310" y="246"/>
                      <a:pt x="357" y="226"/>
                    </a:cubicBezTo>
                    <a:cubicBezTo>
                      <a:pt x="405" y="206"/>
                      <a:pt x="396" y="262"/>
                      <a:pt x="387" y="301"/>
                    </a:cubicBezTo>
                    <a:cubicBezTo>
                      <a:pt x="430" y="248"/>
                      <a:pt x="425" y="197"/>
                      <a:pt x="411" y="145"/>
                    </a:cubicBezTo>
                    <a:cubicBezTo>
                      <a:pt x="397" y="88"/>
                      <a:pt x="325" y="2"/>
                      <a:pt x="257" y="4"/>
                    </a:cubicBezTo>
                    <a:cubicBezTo>
                      <a:pt x="220" y="0"/>
                      <a:pt x="164" y="5"/>
                      <a:pt x="104" y="47"/>
                    </a:cubicBezTo>
                    <a:cubicBezTo>
                      <a:pt x="0" y="122"/>
                      <a:pt x="35" y="290"/>
                      <a:pt x="63" y="310"/>
                    </a:cubicBezTo>
                    <a:cubicBezTo>
                      <a:pt x="36" y="155"/>
                      <a:pt x="102" y="186"/>
                      <a:pt x="148" y="105"/>
                    </a:cubicBezTo>
                    <a:cubicBezTo>
                      <a:pt x="163" y="69"/>
                      <a:pt x="221" y="67"/>
                      <a:pt x="259" y="148"/>
                    </a:cubicBezTo>
                    <a:close/>
                  </a:path>
                </a:pathLst>
              </a:custGeom>
              <a:solidFill>
                <a:srgbClr val="BF97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249" name="Freeform 105"/>
            <p:cNvSpPr>
              <a:spLocks/>
            </p:cNvSpPr>
            <p:nvPr/>
          </p:nvSpPr>
          <p:spPr bwMode="auto">
            <a:xfrm>
              <a:off x="2712245" y="3384552"/>
              <a:ext cx="234950" cy="433388"/>
            </a:xfrm>
            <a:custGeom>
              <a:avLst/>
              <a:gdLst>
                <a:gd name="T0" fmla="*/ 148 w 148"/>
                <a:gd name="T1" fmla="*/ 272 h 273"/>
                <a:gd name="T2" fmla="*/ 84 w 148"/>
                <a:gd name="T3" fmla="*/ 272 h 273"/>
                <a:gd name="T4" fmla="*/ 80 w 148"/>
                <a:gd name="T5" fmla="*/ 273 h 273"/>
                <a:gd name="T6" fmla="*/ 16 w 148"/>
                <a:gd name="T7" fmla="*/ 213 h 273"/>
                <a:gd name="T8" fmla="*/ 81 w 148"/>
                <a:gd name="T9" fmla="*/ 169 h 273"/>
                <a:gd name="T10" fmla="*/ 0 w 148"/>
                <a:gd name="T11" fmla="*/ 131 h 273"/>
                <a:gd name="T12" fmla="*/ 54 w 148"/>
                <a:gd name="T13" fmla="*/ 48 h 273"/>
                <a:gd name="T14" fmla="*/ 75 w 148"/>
                <a:gd name="T15" fmla="*/ 16 h 273"/>
                <a:gd name="T16" fmla="*/ 111 w 148"/>
                <a:gd name="T17" fmla="*/ 0 h 273"/>
                <a:gd name="T18" fmla="*/ 111 w 148"/>
                <a:gd name="T19" fmla="*/ 38 h 273"/>
                <a:gd name="T20" fmla="*/ 147 w 148"/>
                <a:gd name="T21" fmla="*/ 273 h 273"/>
                <a:gd name="T22" fmla="*/ 148 w 148"/>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73">
                  <a:moveTo>
                    <a:pt x="148" y="272"/>
                  </a:moveTo>
                  <a:lnTo>
                    <a:pt x="84" y="272"/>
                  </a:lnTo>
                  <a:lnTo>
                    <a:pt x="80" y="273"/>
                  </a:lnTo>
                  <a:lnTo>
                    <a:pt x="16" y="213"/>
                  </a:lnTo>
                  <a:lnTo>
                    <a:pt x="81" y="169"/>
                  </a:lnTo>
                  <a:lnTo>
                    <a:pt x="0" y="131"/>
                  </a:lnTo>
                  <a:lnTo>
                    <a:pt x="54" y="48"/>
                  </a:lnTo>
                  <a:lnTo>
                    <a:pt x="75" y="16"/>
                  </a:lnTo>
                  <a:lnTo>
                    <a:pt x="111" y="0"/>
                  </a:lnTo>
                  <a:lnTo>
                    <a:pt x="111" y="38"/>
                  </a:lnTo>
                  <a:lnTo>
                    <a:pt x="147" y="273"/>
                  </a:lnTo>
                  <a:lnTo>
                    <a:pt x="148" y="272"/>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0" name="Freeform 106"/>
            <p:cNvSpPr>
              <a:spLocks/>
            </p:cNvSpPr>
            <p:nvPr/>
          </p:nvSpPr>
          <p:spPr bwMode="auto">
            <a:xfrm>
              <a:off x="3067845" y="3381377"/>
              <a:ext cx="231775" cy="436563"/>
            </a:xfrm>
            <a:custGeom>
              <a:avLst/>
              <a:gdLst>
                <a:gd name="T0" fmla="*/ 66 w 146"/>
                <a:gd name="T1" fmla="*/ 169 h 275"/>
                <a:gd name="T2" fmla="*/ 132 w 146"/>
                <a:gd name="T3" fmla="*/ 212 h 275"/>
                <a:gd name="T4" fmla="*/ 67 w 146"/>
                <a:gd name="T5" fmla="*/ 275 h 275"/>
                <a:gd name="T6" fmla="*/ 63 w 146"/>
                <a:gd name="T7" fmla="*/ 274 h 275"/>
                <a:gd name="T8" fmla="*/ 0 w 146"/>
                <a:gd name="T9" fmla="*/ 274 h 275"/>
                <a:gd name="T10" fmla="*/ 1 w 146"/>
                <a:gd name="T11" fmla="*/ 275 h 275"/>
                <a:gd name="T12" fmla="*/ 37 w 146"/>
                <a:gd name="T13" fmla="*/ 37 h 275"/>
                <a:gd name="T14" fmla="*/ 37 w 146"/>
                <a:gd name="T15" fmla="*/ 0 h 275"/>
                <a:gd name="T16" fmla="*/ 81 w 146"/>
                <a:gd name="T17" fmla="*/ 19 h 275"/>
                <a:gd name="T18" fmla="*/ 100 w 146"/>
                <a:gd name="T19" fmla="*/ 51 h 275"/>
                <a:gd name="T20" fmla="*/ 146 w 146"/>
                <a:gd name="T21" fmla="*/ 130 h 275"/>
                <a:gd name="T22" fmla="*/ 66 w 146"/>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75">
                  <a:moveTo>
                    <a:pt x="66" y="169"/>
                  </a:moveTo>
                  <a:lnTo>
                    <a:pt x="132" y="212"/>
                  </a:lnTo>
                  <a:lnTo>
                    <a:pt x="67" y="275"/>
                  </a:lnTo>
                  <a:lnTo>
                    <a:pt x="63" y="274"/>
                  </a:lnTo>
                  <a:lnTo>
                    <a:pt x="0" y="274"/>
                  </a:lnTo>
                  <a:lnTo>
                    <a:pt x="1" y="275"/>
                  </a:lnTo>
                  <a:lnTo>
                    <a:pt x="37" y="37"/>
                  </a:lnTo>
                  <a:lnTo>
                    <a:pt x="37" y="0"/>
                  </a:lnTo>
                  <a:lnTo>
                    <a:pt x="81" y="19"/>
                  </a:lnTo>
                  <a:lnTo>
                    <a:pt x="100" y="51"/>
                  </a:lnTo>
                  <a:lnTo>
                    <a:pt x="146" y="130"/>
                  </a:lnTo>
                  <a:lnTo>
                    <a:pt x="66" y="169"/>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1" name="Freeform 107"/>
            <p:cNvSpPr>
              <a:spLocks/>
            </p:cNvSpPr>
            <p:nvPr/>
          </p:nvSpPr>
          <p:spPr bwMode="auto">
            <a:xfrm>
              <a:off x="5316538" y="1786732"/>
              <a:ext cx="379413" cy="960438"/>
            </a:xfrm>
            <a:custGeom>
              <a:avLst/>
              <a:gdLst>
                <a:gd name="T0" fmla="*/ 85 w 236"/>
                <a:gd name="T1" fmla="*/ 54 h 598"/>
                <a:gd name="T2" fmla="*/ 191 w 236"/>
                <a:gd name="T3" fmla="*/ 103 h 598"/>
                <a:gd name="T4" fmla="*/ 221 w 236"/>
                <a:gd name="T5" fmla="*/ 279 h 598"/>
                <a:gd name="T6" fmla="*/ 113 w 236"/>
                <a:gd name="T7" fmla="*/ 597 h 598"/>
                <a:gd name="T8" fmla="*/ 18 w 236"/>
                <a:gd name="T9" fmla="*/ 271 h 598"/>
                <a:gd name="T10" fmla="*/ 85 w 236"/>
                <a:gd name="T11" fmla="*/ 54 h 598"/>
              </a:gdLst>
              <a:ahLst/>
              <a:cxnLst>
                <a:cxn ang="0">
                  <a:pos x="T0" y="T1"/>
                </a:cxn>
                <a:cxn ang="0">
                  <a:pos x="T2" y="T3"/>
                </a:cxn>
                <a:cxn ang="0">
                  <a:pos x="T4" y="T5"/>
                </a:cxn>
                <a:cxn ang="0">
                  <a:pos x="T6" y="T7"/>
                </a:cxn>
                <a:cxn ang="0">
                  <a:pos x="T8" y="T9"/>
                </a:cxn>
                <a:cxn ang="0">
                  <a:pos x="T10" y="T11"/>
                </a:cxn>
              </a:cxnLst>
              <a:rect l="0" t="0" r="r" b="b"/>
              <a:pathLst>
                <a:path w="236" h="598">
                  <a:moveTo>
                    <a:pt x="85" y="54"/>
                  </a:moveTo>
                  <a:cubicBezTo>
                    <a:pt x="94" y="25"/>
                    <a:pt x="163" y="0"/>
                    <a:pt x="191" y="103"/>
                  </a:cubicBezTo>
                  <a:cubicBezTo>
                    <a:pt x="219" y="206"/>
                    <a:pt x="205" y="243"/>
                    <a:pt x="221" y="279"/>
                  </a:cubicBezTo>
                  <a:cubicBezTo>
                    <a:pt x="236" y="316"/>
                    <a:pt x="200" y="598"/>
                    <a:pt x="113" y="597"/>
                  </a:cubicBezTo>
                  <a:cubicBezTo>
                    <a:pt x="20" y="596"/>
                    <a:pt x="0" y="326"/>
                    <a:pt x="18" y="271"/>
                  </a:cubicBezTo>
                  <a:cubicBezTo>
                    <a:pt x="37" y="217"/>
                    <a:pt x="20" y="54"/>
                    <a:pt x="85" y="54"/>
                  </a:cubicBezTo>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2" name="Freeform 108"/>
            <p:cNvSpPr>
              <a:spLocks/>
            </p:cNvSpPr>
            <p:nvPr/>
          </p:nvSpPr>
          <p:spPr bwMode="auto">
            <a:xfrm>
              <a:off x="5702300" y="1786732"/>
              <a:ext cx="379413" cy="960438"/>
            </a:xfrm>
            <a:custGeom>
              <a:avLst/>
              <a:gdLst>
                <a:gd name="T0" fmla="*/ 151 w 237"/>
                <a:gd name="T1" fmla="*/ 54 h 598"/>
                <a:gd name="T2" fmla="*/ 45 w 237"/>
                <a:gd name="T3" fmla="*/ 103 h 598"/>
                <a:gd name="T4" fmla="*/ 15 w 237"/>
                <a:gd name="T5" fmla="*/ 279 h 598"/>
                <a:gd name="T6" fmla="*/ 123 w 237"/>
                <a:gd name="T7" fmla="*/ 597 h 598"/>
                <a:gd name="T8" fmla="*/ 218 w 237"/>
                <a:gd name="T9" fmla="*/ 271 h 598"/>
                <a:gd name="T10" fmla="*/ 151 w 237"/>
                <a:gd name="T11" fmla="*/ 54 h 598"/>
              </a:gdLst>
              <a:ahLst/>
              <a:cxnLst>
                <a:cxn ang="0">
                  <a:pos x="T0" y="T1"/>
                </a:cxn>
                <a:cxn ang="0">
                  <a:pos x="T2" y="T3"/>
                </a:cxn>
                <a:cxn ang="0">
                  <a:pos x="T4" y="T5"/>
                </a:cxn>
                <a:cxn ang="0">
                  <a:pos x="T6" y="T7"/>
                </a:cxn>
                <a:cxn ang="0">
                  <a:pos x="T8" y="T9"/>
                </a:cxn>
                <a:cxn ang="0">
                  <a:pos x="T10" y="T11"/>
                </a:cxn>
              </a:cxnLst>
              <a:rect l="0" t="0" r="r" b="b"/>
              <a:pathLst>
                <a:path w="237" h="598">
                  <a:moveTo>
                    <a:pt x="151" y="54"/>
                  </a:moveTo>
                  <a:cubicBezTo>
                    <a:pt x="142" y="25"/>
                    <a:pt x="73" y="0"/>
                    <a:pt x="45" y="103"/>
                  </a:cubicBezTo>
                  <a:cubicBezTo>
                    <a:pt x="17" y="206"/>
                    <a:pt x="31" y="243"/>
                    <a:pt x="15" y="279"/>
                  </a:cubicBezTo>
                  <a:cubicBezTo>
                    <a:pt x="0" y="316"/>
                    <a:pt x="37" y="598"/>
                    <a:pt x="123" y="597"/>
                  </a:cubicBezTo>
                  <a:cubicBezTo>
                    <a:pt x="216" y="596"/>
                    <a:pt x="237" y="326"/>
                    <a:pt x="218" y="271"/>
                  </a:cubicBezTo>
                  <a:cubicBezTo>
                    <a:pt x="200" y="217"/>
                    <a:pt x="216" y="54"/>
                    <a:pt x="151" y="54"/>
                  </a:cubicBezTo>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3" name="Freeform 109"/>
            <p:cNvSpPr>
              <a:spLocks/>
            </p:cNvSpPr>
            <p:nvPr/>
          </p:nvSpPr>
          <p:spPr bwMode="auto">
            <a:xfrm>
              <a:off x="5116513" y="2553494"/>
              <a:ext cx="1182688"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4" name="Freeform 110"/>
            <p:cNvSpPr>
              <a:spLocks/>
            </p:cNvSpPr>
            <p:nvPr/>
          </p:nvSpPr>
          <p:spPr bwMode="auto">
            <a:xfrm>
              <a:off x="5588000" y="2553494"/>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5" name="Freeform 111"/>
            <p:cNvSpPr>
              <a:spLocks/>
            </p:cNvSpPr>
            <p:nvPr/>
          </p:nvSpPr>
          <p:spPr bwMode="auto">
            <a:xfrm>
              <a:off x="5589588" y="2155032"/>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6" name="Freeform 112"/>
            <p:cNvSpPr>
              <a:spLocks/>
            </p:cNvSpPr>
            <p:nvPr/>
          </p:nvSpPr>
          <p:spPr bwMode="auto">
            <a:xfrm>
              <a:off x="5927725" y="2164557"/>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7" name="Freeform 113"/>
            <p:cNvSpPr>
              <a:spLocks/>
            </p:cNvSpPr>
            <p:nvPr/>
          </p:nvSpPr>
          <p:spPr bwMode="auto">
            <a:xfrm>
              <a:off x="5365750" y="2164557"/>
              <a:ext cx="122238"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8" name="Freeform 114"/>
            <p:cNvSpPr>
              <a:spLocks/>
            </p:cNvSpPr>
            <p:nvPr/>
          </p:nvSpPr>
          <p:spPr bwMode="auto">
            <a:xfrm>
              <a:off x="5589588" y="2458244"/>
              <a:ext cx="234950" cy="80963"/>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B09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9" name="Freeform 115"/>
            <p:cNvSpPr>
              <a:spLocks/>
            </p:cNvSpPr>
            <p:nvPr/>
          </p:nvSpPr>
          <p:spPr bwMode="auto">
            <a:xfrm>
              <a:off x="5381625" y="1791494"/>
              <a:ext cx="652463"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0" name="Freeform 116"/>
            <p:cNvSpPr>
              <a:spLocks/>
            </p:cNvSpPr>
            <p:nvPr/>
          </p:nvSpPr>
          <p:spPr bwMode="auto">
            <a:xfrm>
              <a:off x="5368925" y="1774032"/>
              <a:ext cx="657225" cy="493713"/>
            </a:xfrm>
            <a:custGeom>
              <a:avLst/>
              <a:gdLst>
                <a:gd name="T0" fmla="*/ 392 w 409"/>
                <a:gd name="T1" fmla="*/ 143 h 308"/>
                <a:gd name="T2" fmla="*/ 238 w 409"/>
                <a:gd name="T3" fmla="*/ 2 h 308"/>
                <a:gd name="T4" fmla="*/ 204 w 409"/>
                <a:gd name="T5" fmla="*/ 1 h 308"/>
                <a:gd name="T6" fmla="*/ 171 w 409"/>
                <a:gd name="T7" fmla="*/ 2 h 308"/>
                <a:gd name="T8" fmla="*/ 16 w 409"/>
                <a:gd name="T9" fmla="*/ 143 h 308"/>
                <a:gd name="T10" fmla="*/ 28 w 409"/>
                <a:gd name="T11" fmla="*/ 280 h 308"/>
                <a:gd name="T12" fmla="*/ 44 w 409"/>
                <a:gd name="T13" fmla="*/ 308 h 308"/>
                <a:gd name="T14" fmla="*/ 39 w 409"/>
                <a:gd name="T15" fmla="*/ 227 h 308"/>
                <a:gd name="T16" fmla="*/ 71 w 409"/>
                <a:gd name="T17" fmla="*/ 224 h 308"/>
                <a:gd name="T18" fmla="*/ 168 w 409"/>
                <a:gd name="T19" fmla="*/ 146 h 308"/>
                <a:gd name="T20" fmla="*/ 204 w 409"/>
                <a:gd name="T21" fmla="*/ 96 h 308"/>
                <a:gd name="T22" fmla="*/ 240 w 409"/>
                <a:gd name="T23" fmla="*/ 146 h 308"/>
                <a:gd name="T24" fmla="*/ 338 w 409"/>
                <a:gd name="T25" fmla="*/ 224 h 308"/>
                <a:gd name="T26" fmla="*/ 370 w 409"/>
                <a:gd name="T27" fmla="*/ 227 h 308"/>
                <a:gd name="T28" fmla="*/ 365 w 409"/>
                <a:gd name="T29" fmla="*/ 308 h 308"/>
                <a:gd name="T30" fmla="*/ 381 w 409"/>
                <a:gd name="T31" fmla="*/ 280 h 308"/>
                <a:gd name="T32" fmla="*/ 392 w 409"/>
                <a:gd name="T33" fmla="*/ 1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9" h="308">
                  <a:moveTo>
                    <a:pt x="392" y="143"/>
                  </a:moveTo>
                  <a:cubicBezTo>
                    <a:pt x="378" y="86"/>
                    <a:pt x="306" y="0"/>
                    <a:pt x="238" y="2"/>
                  </a:cubicBezTo>
                  <a:cubicBezTo>
                    <a:pt x="228" y="1"/>
                    <a:pt x="217" y="0"/>
                    <a:pt x="204" y="1"/>
                  </a:cubicBezTo>
                  <a:cubicBezTo>
                    <a:pt x="192" y="0"/>
                    <a:pt x="181" y="1"/>
                    <a:pt x="171" y="2"/>
                  </a:cubicBezTo>
                  <a:cubicBezTo>
                    <a:pt x="103" y="0"/>
                    <a:pt x="31" y="86"/>
                    <a:pt x="16" y="143"/>
                  </a:cubicBezTo>
                  <a:cubicBezTo>
                    <a:pt x="5" y="189"/>
                    <a:pt x="0" y="234"/>
                    <a:pt x="28" y="280"/>
                  </a:cubicBezTo>
                  <a:cubicBezTo>
                    <a:pt x="32" y="294"/>
                    <a:pt x="38" y="304"/>
                    <a:pt x="44" y="308"/>
                  </a:cubicBezTo>
                  <a:cubicBezTo>
                    <a:pt x="38" y="273"/>
                    <a:pt x="37" y="247"/>
                    <a:pt x="39" y="227"/>
                  </a:cubicBezTo>
                  <a:cubicBezTo>
                    <a:pt x="44" y="219"/>
                    <a:pt x="54" y="217"/>
                    <a:pt x="71" y="224"/>
                  </a:cubicBezTo>
                  <a:cubicBezTo>
                    <a:pt x="118" y="244"/>
                    <a:pt x="133" y="221"/>
                    <a:pt x="168" y="146"/>
                  </a:cubicBezTo>
                  <a:cubicBezTo>
                    <a:pt x="179" y="123"/>
                    <a:pt x="188" y="96"/>
                    <a:pt x="204" y="96"/>
                  </a:cubicBezTo>
                  <a:cubicBezTo>
                    <a:pt x="221" y="96"/>
                    <a:pt x="230" y="123"/>
                    <a:pt x="240" y="146"/>
                  </a:cubicBezTo>
                  <a:cubicBezTo>
                    <a:pt x="276" y="221"/>
                    <a:pt x="291" y="244"/>
                    <a:pt x="338" y="224"/>
                  </a:cubicBezTo>
                  <a:cubicBezTo>
                    <a:pt x="355" y="217"/>
                    <a:pt x="365" y="219"/>
                    <a:pt x="370" y="227"/>
                  </a:cubicBezTo>
                  <a:cubicBezTo>
                    <a:pt x="372" y="247"/>
                    <a:pt x="371" y="273"/>
                    <a:pt x="365" y="308"/>
                  </a:cubicBezTo>
                  <a:cubicBezTo>
                    <a:pt x="371" y="304"/>
                    <a:pt x="376" y="294"/>
                    <a:pt x="381" y="280"/>
                  </a:cubicBezTo>
                  <a:cubicBezTo>
                    <a:pt x="409" y="234"/>
                    <a:pt x="404" y="189"/>
                    <a:pt x="392" y="143"/>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1" name="Freeform 117"/>
            <p:cNvSpPr>
              <a:spLocks/>
            </p:cNvSpPr>
            <p:nvPr/>
          </p:nvSpPr>
          <p:spPr bwMode="auto">
            <a:xfrm>
              <a:off x="5413375" y="2563019"/>
              <a:ext cx="233363" cy="433388"/>
            </a:xfrm>
            <a:custGeom>
              <a:avLst/>
              <a:gdLst>
                <a:gd name="T0" fmla="*/ 147 w 147"/>
                <a:gd name="T1" fmla="*/ 272 h 273"/>
                <a:gd name="T2" fmla="*/ 84 w 147"/>
                <a:gd name="T3" fmla="*/ 272 h 273"/>
                <a:gd name="T4" fmla="*/ 80 w 147"/>
                <a:gd name="T5" fmla="*/ 273 h 273"/>
                <a:gd name="T6" fmla="*/ 15 w 147"/>
                <a:gd name="T7" fmla="*/ 214 h 273"/>
                <a:gd name="T8" fmla="*/ 81 w 147"/>
                <a:gd name="T9" fmla="*/ 169 h 273"/>
                <a:gd name="T10" fmla="*/ 0 w 147"/>
                <a:gd name="T11" fmla="*/ 132 h 273"/>
                <a:gd name="T12" fmla="*/ 53 w 147"/>
                <a:gd name="T13" fmla="*/ 49 h 273"/>
                <a:gd name="T14" fmla="*/ 74 w 147"/>
                <a:gd name="T15" fmla="*/ 16 h 273"/>
                <a:gd name="T16" fmla="*/ 110 w 147"/>
                <a:gd name="T17" fmla="*/ 0 h 273"/>
                <a:gd name="T18" fmla="*/ 110 w 147"/>
                <a:gd name="T19" fmla="*/ 39 h 273"/>
                <a:gd name="T20" fmla="*/ 146 w 147"/>
                <a:gd name="T21" fmla="*/ 273 h 273"/>
                <a:gd name="T22" fmla="*/ 147 w 147"/>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3">
                  <a:moveTo>
                    <a:pt x="147" y="272"/>
                  </a:moveTo>
                  <a:lnTo>
                    <a:pt x="84" y="272"/>
                  </a:lnTo>
                  <a:lnTo>
                    <a:pt x="80" y="273"/>
                  </a:lnTo>
                  <a:lnTo>
                    <a:pt x="15" y="214"/>
                  </a:lnTo>
                  <a:lnTo>
                    <a:pt x="81" y="169"/>
                  </a:lnTo>
                  <a:lnTo>
                    <a:pt x="0" y="132"/>
                  </a:lnTo>
                  <a:lnTo>
                    <a:pt x="53" y="49"/>
                  </a:lnTo>
                  <a:lnTo>
                    <a:pt x="74" y="16"/>
                  </a:lnTo>
                  <a:lnTo>
                    <a:pt x="110" y="0"/>
                  </a:lnTo>
                  <a:lnTo>
                    <a:pt x="110" y="39"/>
                  </a:lnTo>
                  <a:lnTo>
                    <a:pt x="146" y="273"/>
                  </a:lnTo>
                  <a:lnTo>
                    <a:pt x="147" y="272"/>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2" name="Freeform 118"/>
            <p:cNvSpPr>
              <a:spLocks/>
            </p:cNvSpPr>
            <p:nvPr/>
          </p:nvSpPr>
          <p:spPr bwMode="auto">
            <a:xfrm>
              <a:off x="5767388" y="2559844"/>
              <a:ext cx="233363" cy="436563"/>
            </a:xfrm>
            <a:custGeom>
              <a:avLst/>
              <a:gdLst>
                <a:gd name="T0" fmla="*/ 66 w 147"/>
                <a:gd name="T1" fmla="*/ 169 h 275"/>
                <a:gd name="T2" fmla="*/ 133 w 147"/>
                <a:gd name="T3" fmla="*/ 213 h 275"/>
                <a:gd name="T4" fmla="*/ 67 w 147"/>
                <a:gd name="T5" fmla="*/ 275 h 275"/>
                <a:gd name="T6" fmla="*/ 63 w 147"/>
                <a:gd name="T7" fmla="*/ 274 h 275"/>
                <a:gd name="T8" fmla="*/ 0 w 147"/>
                <a:gd name="T9" fmla="*/ 274 h 275"/>
                <a:gd name="T10" fmla="*/ 1 w 147"/>
                <a:gd name="T11" fmla="*/ 275 h 275"/>
                <a:gd name="T12" fmla="*/ 37 w 147"/>
                <a:gd name="T13" fmla="*/ 38 h 275"/>
                <a:gd name="T14" fmla="*/ 37 w 147"/>
                <a:gd name="T15" fmla="*/ 0 h 275"/>
                <a:gd name="T16" fmla="*/ 81 w 147"/>
                <a:gd name="T17" fmla="*/ 19 h 275"/>
                <a:gd name="T18" fmla="*/ 100 w 147"/>
                <a:gd name="T19" fmla="*/ 52 h 275"/>
                <a:gd name="T20" fmla="*/ 147 w 147"/>
                <a:gd name="T21" fmla="*/ 131 h 275"/>
                <a:gd name="T22" fmla="*/ 66 w 147"/>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5">
                  <a:moveTo>
                    <a:pt x="66" y="169"/>
                  </a:moveTo>
                  <a:lnTo>
                    <a:pt x="133" y="213"/>
                  </a:lnTo>
                  <a:lnTo>
                    <a:pt x="67" y="275"/>
                  </a:lnTo>
                  <a:lnTo>
                    <a:pt x="63" y="274"/>
                  </a:lnTo>
                  <a:lnTo>
                    <a:pt x="0" y="274"/>
                  </a:lnTo>
                  <a:lnTo>
                    <a:pt x="1" y="275"/>
                  </a:lnTo>
                  <a:lnTo>
                    <a:pt x="37" y="38"/>
                  </a:lnTo>
                  <a:lnTo>
                    <a:pt x="37" y="0"/>
                  </a:lnTo>
                  <a:lnTo>
                    <a:pt x="81" y="19"/>
                  </a:lnTo>
                  <a:lnTo>
                    <a:pt x="100" y="52"/>
                  </a:lnTo>
                  <a:lnTo>
                    <a:pt x="147" y="131"/>
                  </a:lnTo>
                  <a:lnTo>
                    <a:pt x="66" y="169"/>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3" name="Freeform 119"/>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4" name="Freeform 120"/>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5" name="Freeform 121"/>
            <p:cNvSpPr>
              <a:spLocks/>
            </p:cNvSpPr>
            <p:nvPr/>
          </p:nvSpPr>
          <p:spPr bwMode="auto">
            <a:xfrm>
              <a:off x="6110288" y="26804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DBB18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6" name="Freeform 122"/>
            <p:cNvSpPr>
              <a:spLocks/>
            </p:cNvSpPr>
            <p:nvPr/>
          </p:nvSpPr>
          <p:spPr bwMode="auto">
            <a:xfrm>
              <a:off x="5934075" y="264556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7" name="Freeform 123"/>
            <p:cNvSpPr>
              <a:spLocks/>
            </p:cNvSpPr>
            <p:nvPr/>
          </p:nvSpPr>
          <p:spPr bwMode="auto">
            <a:xfrm>
              <a:off x="6442075" y="264556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8" name="Freeform 124"/>
            <p:cNvSpPr>
              <a:spLocks/>
            </p:cNvSpPr>
            <p:nvPr/>
          </p:nvSpPr>
          <p:spPr bwMode="auto">
            <a:xfrm>
              <a:off x="6186488" y="321706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9" name="Freeform 125"/>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0" name="Freeform 126"/>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1" name="Freeform 127"/>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2" name="Freeform 128"/>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3" name="Freeform 129"/>
            <p:cNvSpPr>
              <a:spLocks/>
            </p:cNvSpPr>
            <p:nvPr/>
          </p:nvSpPr>
          <p:spPr bwMode="auto">
            <a:xfrm>
              <a:off x="6110288" y="2993232"/>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AF8E6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4" name="Freeform 130"/>
            <p:cNvSpPr>
              <a:spLocks/>
            </p:cNvSpPr>
            <p:nvPr/>
          </p:nvSpPr>
          <p:spPr bwMode="auto">
            <a:xfrm>
              <a:off x="5834063" y="2296319"/>
              <a:ext cx="822325" cy="760413"/>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DBB18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5" name="Freeform 131"/>
            <p:cNvSpPr>
              <a:spLocks noEditPoints="1"/>
            </p:cNvSpPr>
            <p:nvPr/>
          </p:nvSpPr>
          <p:spPr bwMode="auto">
            <a:xfrm>
              <a:off x="5916613" y="2201069"/>
              <a:ext cx="625475" cy="582613"/>
            </a:xfrm>
            <a:custGeom>
              <a:avLst/>
              <a:gdLst>
                <a:gd name="T0" fmla="*/ 93 w 390"/>
                <a:gd name="T1" fmla="*/ 68 h 363"/>
                <a:gd name="T2" fmla="*/ 390 w 390"/>
                <a:gd name="T3" fmla="*/ 66 h 363"/>
                <a:gd name="T4" fmla="*/ 374 w 390"/>
                <a:gd name="T5" fmla="*/ 357 h 363"/>
                <a:gd name="T6" fmla="*/ 374 w 390"/>
                <a:gd name="T7" fmla="*/ 357 h 363"/>
                <a:gd name="T8" fmla="*/ 374 w 390"/>
                <a:gd name="T9" fmla="*/ 360 h 363"/>
                <a:gd name="T10" fmla="*/ 372 w 390"/>
                <a:gd name="T11" fmla="*/ 363 h 363"/>
                <a:gd name="T12" fmla="*/ 367 w 390"/>
                <a:gd name="T13" fmla="*/ 362 h 363"/>
                <a:gd name="T14" fmla="*/ 366 w 390"/>
                <a:gd name="T15" fmla="*/ 361 h 363"/>
                <a:gd name="T16" fmla="*/ 366 w 390"/>
                <a:gd name="T17" fmla="*/ 339 h 363"/>
                <a:gd name="T18" fmla="*/ 371 w 390"/>
                <a:gd name="T19" fmla="*/ 307 h 363"/>
                <a:gd name="T20" fmla="*/ 327 w 390"/>
                <a:gd name="T21" fmla="*/ 183 h 363"/>
                <a:gd name="T22" fmla="*/ 318 w 390"/>
                <a:gd name="T23" fmla="*/ 171 h 363"/>
                <a:gd name="T24" fmla="*/ 307 w 390"/>
                <a:gd name="T25" fmla="*/ 158 h 363"/>
                <a:gd name="T26" fmla="*/ 301 w 390"/>
                <a:gd name="T27" fmla="*/ 154 h 363"/>
                <a:gd name="T28" fmla="*/ 212 w 390"/>
                <a:gd name="T29" fmla="*/ 168 h 363"/>
                <a:gd name="T30" fmla="*/ 129 w 390"/>
                <a:gd name="T31" fmla="*/ 186 h 363"/>
                <a:gd name="T32" fmla="*/ 93 w 390"/>
                <a:gd name="T33" fmla="*/ 176 h 363"/>
                <a:gd name="T34" fmla="*/ 45 w 390"/>
                <a:gd name="T35" fmla="*/ 315 h 363"/>
                <a:gd name="T36" fmla="*/ 48 w 390"/>
                <a:gd name="T37" fmla="*/ 339 h 363"/>
                <a:gd name="T38" fmla="*/ 48 w 390"/>
                <a:gd name="T39" fmla="*/ 361 h 363"/>
                <a:gd name="T40" fmla="*/ 48 w 390"/>
                <a:gd name="T41" fmla="*/ 362 h 363"/>
                <a:gd name="T42" fmla="*/ 43 w 390"/>
                <a:gd name="T43" fmla="*/ 363 h 363"/>
                <a:gd name="T44" fmla="*/ 41 w 390"/>
                <a:gd name="T45" fmla="*/ 360 h 363"/>
                <a:gd name="T46" fmla="*/ 40 w 390"/>
                <a:gd name="T47" fmla="*/ 351 h 363"/>
                <a:gd name="T48" fmla="*/ 38 w 390"/>
                <a:gd name="T49" fmla="*/ 338 h 363"/>
                <a:gd name="T50" fmla="*/ 93 w 390"/>
                <a:gd name="T51" fmla="*/ 68 h 363"/>
                <a:gd name="T52" fmla="*/ 224 w 390"/>
                <a:gd name="T53" fmla="*/ 135 h 363"/>
                <a:gd name="T54" fmla="*/ 228 w 390"/>
                <a:gd name="T55" fmla="*/ 134 h 363"/>
                <a:gd name="T56" fmla="*/ 222 w 390"/>
                <a:gd name="T57" fmla="*/ 135 h 363"/>
                <a:gd name="T58" fmla="*/ 224 w 390"/>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0" h="363">
                  <a:moveTo>
                    <a:pt x="93" y="68"/>
                  </a:moveTo>
                  <a:cubicBezTo>
                    <a:pt x="179" y="0"/>
                    <a:pt x="350" y="10"/>
                    <a:pt x="390" y="66"/>
                  </a:cubicBezTo>
                  <a:cubicBezTo>
                    <a:pt x="374" y="123"/>
                    <a:pt x="386" y="276"/>
                    <a:pt x="374" y="357"/>
                  </a:cubicBezTo>
                  <a:cubicBezTo>
                    <a:pt x="374" y="357"/>
                    <a:pt x="374" y="357"/>
                    <a:pt x="374" y="357"/>
                  </a:cubicBezTo>
                  <a:cubicBezTo>
                    <a:pt x="374" y="358"/>
                    <a:pt x="374" y="359"/>
                    <a:pt x="374" y="360"/>
                  </a:cubicBezTo>
                  <a:cubicBezTo>
                    <a:pt x="373" y="360"/>
                    <a:pt x="372" y="362"/>
                    <a:pt x="372" y="363"/>
                  </a:cubicBezTo>
                  <a:cubicBezTo>
                    <a:pt x="371" y="363"/>
                    <a:pt x="368" y="363"/>
                    <a:pt x="367" y="362"/>
                  </a:cubicBezTo>
                  <a:cubicBezTo>
                    <a:pt x="367" y="362"/>
                    <a:pt x="366" y="361"/>
                    <a:pt x="366" y="361"/>
                  </a:cubicBezTo>
                  <a:cubicBezTo>
                    <a:pt x="366" y="354"/>
                    <a:pt x="366" y="340"/>
                    <a:pt x="366" y="339"/>
                  </a:cubicBezTo>
                  <a:cubicBezTo>
                    <a:pt x="367" y="328"/>
                    <a:pt x="370" y="318"/>
                    <a:pt x="371" y="307"/>
                  </a:cubicBezTo>
                  <a:cubicBezTo>
                    <a:pt x="363" y="255"/>
                    <a:pt x="339" y="245"/>
                    <a:pt x="327" y="183"/>
                  </a:cubicBezTo>
                  <a:cubicBezTo>
                    <a:pt x="324" y="179"/>
                    <a:pt x="321" y="175"/>
                    <a:pt x="318" y="171"/>
                  </a:cubicBezTo>
                  <a:cubicBezTo>
                    <a:pt x="315" y="167"/>
                    <a:pt x="311" y="162"/>
                    <a:pt x="307" y="158"/>
                  </a:cubicBezTo>
                  <a:cubicBezTo>
                    <a:pt x="305" y="157"/>
                    <a:pt x="303" y="156"/>
                    <a:pt x="301" y="154"/>
                  </a:cubicBezTo>
                  <a:cubicBezTo>
                    <a:pt x="254" y="137"/>
                    <a:pt x="256" y="150"/>
                    <a:pt x="212" y="168"/>
                  </a:cubicBezTo>
                  <a:cubicBezTo>
                    <a:pt x="195" y="175"/>
                    <a:pt x="148" y="188"/>
                    <a:pt x="129" y="186"/>
                  </a:cubicBezTo>
                  <a:cubicBezTo>
                    <a:pt x="121" y="186"/>
                    <a:pt x="94" y="183"/>
                    <a:pt x="93" y="176"/>
                  </a:cubicBezTo>
                  <a:cubicBezTo>
                    <a:pt x="58" y="230"/>
                    <a:pt x="55" y="269"/>
                    <a:pt x="45" y="315"/>
                  </a:cubicBezTo>
                  <a:cubicBezTo>
                    <a:pt x="46" y="323"/>
                    <a:pt x="48" y="331"/>
                    <a:pt x="48" y="339"/>
                  </a:cubicBezTo>
                  <a:cubicBezTo>
                    <a:pt x="48" y="340"/>
                    <a:pt x="49" y="354"/>
                    <a:pt x="48" y="361"/>
                  </a:cubicBezTo>
                  <a:cubicBezTo>
                    <a:pt x="48" y="361"/>
                    <a:pt x="48" y="362"/>
                    <a:pt x="48" y="362"/>
                  </a:cubicBezTo>
                  <a:cubicBezTo>
                    <a:pt x="47" y="363"/>
                    <a:pt x="43" y="363"/>
                    <a:pt x="43" y="363"/>
                  </a:cubicBezTo>
                  <a:cubicBezTo>
                    <a:pt x="43" y="362"/>
                    <a:pt x="41" y="360"/>
                    <a:pt x="41" y="360"/>
                  </a:cubicBezTo>
                  <a:cubicBezTo>
                    <a:pt x="40" y="356"/>
                    <a:pt x="40" y="354"/>
                    <a:pt x="40" y="351"/>
                  </a:cubicBezTo>
                  <a:cubicBezTo>
                    <a:pt x="39" y="347"/>
                    <a:pt x="39" y="342"/>
                    <a:pt x="38" y="338"/>
                  </a:cubicBezTo>
                  <a:cubicBezTo>
                    <a:pt x="25" y="288"/>
                    <a:pt x="0" y="89"/>
                    <a:pt x="93" y="68"/>
                  </a:cubicBezTo>
                  <a:close/>
                  <a:moveTo>
                    <a:pt x="224" y="135"/>
                  </a:moveTo>
                  <a:cubicBezTo>
                    <a:pt x="225" y="135"/>
                    <a:pt x="227" y="134"/>
                    <a:pt x="228" y="134"/>
                  </a:cubicBezTo>
                  <a:cubicBezTo>
                    <a:pt x="226" y="134"/>
                    <a:pt x="224" y="135"/>
                    <a:pt x="222" y="135"/>
                  </a:cubicBezTo>
                  <a:cubicBezTo>
                    <a:pt x="222" y="135"/>
                    <a:pt x="223" y="135"/>
                    <a:pt x="224" y="135"/>
                  </a:cubicBez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6" name="Freeform 132"/>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7" name="Freeform 133"/>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8" name="Freeform 134"/>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D0A88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9" name="Freeform 135"/>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0" name="Freeform 136"/>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1" name="Freeform 137"/>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2" name="Rectangle 138"/>
            <p:cNvSpPr>
              <a:spLocks noChangeArrowheads="1"/>
            </p:cNvSpPr>
            <p:nvPr/>
          </p:nvSpPr>
          <p:spPr bwMode="auto">
            <a:xfrm>
              <a:off x="6219825" y="3329782"/>
              <a:ext cx="49213" cy="1588"/>
            </a:xfrm>
            <a:prstGeom prst="rect">
              <a:avLst/>
            </a:prstGeom>
            <a:solidFill>
              <a:srgbClr val="2F2F2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3" name="Rectangle 139"/>
            <p:cNvSpPr>
              <a:spLocks noChangeArrowheads="1"/>
            </p:cNvSpPr>
            <p:nvPr/>
          </p:nvSpPr>
          <p:spPr bwMode="auto">
            <a:xfrm>
              <a:off x="6219825" y="3329782"/>
              <a:ext cx="4921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4" name="Freeform 140"/>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5" name="Freeform 141"/>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7491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6" name="Freeform 142"/>
            <p:cNvSpPr>
              <a:spLocks/>
            </p:cNvSpPr>
            <p:nvPr/>
          </p:nvSpPr>
          <p:spPr bwMode="auto">
            <a:xfrm>
              <a:off x="4479925" y="2167732"/>
              <a:ext cx="268288" cy="558800"/>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7" name="Freeform 143"/>
            <p:cNvSpPr>
              <a:spLocks/>
            </p:cNvSpPr>
            <p:nvPr/>
          </p:nvSpPr>
          <p:spPr bwMode="auto">
            <a:xfrm>
              <a:off x="4303713" y="213121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8" name="Freeform 144"/>
            <p:cNvSpPr>
              <a:spLocks/>
            </p:cNvSpPr>
            <p:nvPr/>
          </p:nvSpPr>
          <p:spPr bwMode="auto">
            <a:xfrm>
              <a:off x="4811713" y="213121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9" name="Freeform 145"/>
            <p:cNvSpPr>
              <a:spLocks/>
            </p:cNvSpPr>
            <p:nvPr/>
          </p:nvSpPr>
          <p:spPr bwMode="auto">
            <a:xfrm>
              <a:off x="4556125" y="270271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0" name="Freeform 146"/>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1" name="Freeform 147"/>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2" name="Freeform 148"/>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3" name="Freeform 149"/>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4" name="Freeform 150"/>
            <p:cNvSpPr>
              <a:spLocks/>
            </p:cNvSpPr>
            <p:nvPr/>
          </p:nvSpPr>
          <p:spPr bwMode="auto">
            <a:xfrm>
              <a:off x="4479925" y="248046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E9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5" name="Freeform 151"/>
            <p:cNvSpPr>
              <a:spLocks/>
            </p:cNvSpPr>
            <p:nvPr/>
          </p:nvSpPr>
          <p:spPr bwMode="auto">
            <a:xfrm>
              <a:off x="4202113" y="1783557"/>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6" name="Freeform 152"/>
            <p:cNvSpPr>
              <a:spLocks noEditPoints="1"/>
            </p:cNvSpPr>
            <p:nvPr/>
          </p:nvSpPr>
          <p:spPr bwMode="auto">
            <a:xfrm>
              <a:off x="4319588" y="1670844"/>
              <a:ext cx="633413" cy="598488"/>
            </a:xfrm>
            <a:custGeom>
              <a:avLst/>
              <a:gdLst>
                <a:gd name="T0" fmla="*/ 302 w 394"/>
                <a:gd name="T1" fmla="*/ 78 h 373"/>
                <a:gd name="T2" fmla="*/ 0 w 394"/>
                <a:gd name="T3" fmla="*/ 156 h 373"/>
                <a:gd name="T4" fmla="*/ 20 w 394"/>
                <a:gd name="T5" fmla="*/ 367 h 373"/>
                <a:gd name="T6" fmla="*/ 20 w 394"/>
                <a:gd name="T7" fmla="*/ 367 h 373"/>
                <a:gd name="T8" fmla="*/ 21 w 394"/>
                <a:gd name="T9" fmla="*/ 370 h 373"/>
                <a:gd name="T10" fmla="*/ 23 w 394"/>
                <a:gd name="T11" fmla="*/ 373 h 373"/>
                <a:gd name="T12" fmla="*/ 27 w 394"/>
                <a:gd name="T13" fmla="*/ 372 h 373"/>
                <a:gd name="T14" fmla="*/ 28 w 394"/>
                <a:gd name="T15" fmla="*/ 371 h 373"/>
                <a:gd name="T16" fmla="*/ 28 w 394"/>
                <a:gd name="T17" fmla="*/ 349 h 373"/>
                <a:gd name="T18" fmla="*/ 27 w 394"/>
                <a:gd name="T19" fmla="*/ 316 h 373"/>
                <a:gd name="T20" fmla="*/ 56 w 394"/>
                <a:gd name="T21" fmla="*/ 212 h 373"/>
                <a:gd name="T22" fmla="*/ 76 w 394"/>
                <a:gd name="T23" fmla="*/ 188 h 373"/>
                <a:gd name="T24" fmla="*/ 183 w 394"/>
                <a:gd name="T25" fmla="*/ 218 h 373"/>
                <a:gd name="T26" fmla="*/ 243 w 394"/>
                <a:gd name="T27" fmla="*/ 225 h 373"/>
                <a:gd name="T28" fmla="*/ 301 w 394"/>
                <a:gd name="T29" fmla="*/ 186 h 373"/>
                <a:gd name="T30" fmla="*/ 350 w 394"/>
                <a:gd name="T31" fmla="*/ 325 h 373"/>
                <a:gd name="T32" fmla="*/ 346 w 394"/>
                <a:gd name="T33" fmla="*/ 349 h 373"/>
                <a:gd name="T34" fmla="*/ 346 w 394"/>
                <a:gd name="T35" fmla="*/ 371 h 373"/>
                <a:gd name="T36" fmla="*/ 347 w 394"/>
                <a:gd name="T37" fmla="*/ 372 h 373"/>
                <a:gd name="T38" fmla="*/ 351 w 394"/>
                <a:gd name="T39" fmla="*/ 373 h 373"/>
                <a:gd name="T40" fmla="*/ 353 w 394"/>
                <a:gd name="T41" fmla="*/ 370 h 373"/>
                <a:gd name="T42" fmla="*/ 354 w 394"/>
                <a:gd name="T43" fmla="*/ 361 h 373"/>
                <a:gd name="T44" fmla="*/ 356 w 394"/>
                <a:gd name="T45" fmla="*/ 348 h 373"/>
                <a:gd name="T46" fmla="*/ 302 w 394"/>
                <a:gd name="T47" fmla="*/ 78 h 373"/>
                <a:gd name="T48" fmla="*/ 170 w 394"/>
                <a:gd name="T49" fmla="*/ 145 h 373"/>
                <a:gd name="T50" fmla="*/ 166 w 394"/>
                <a:gd name="T51" fmla="*/ 144 h 373"/>
                <a:gd name="T52" fmla="*/ 173 w 394"/>
                <a:gd name="T53" fmla="*/ 145 h 373"/>
                <a:gd name="T54" fmla="*/ 170 w 39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373">
                  <a:moveTo>
                    <a:pt x="302" y="78"/>
                  </a:moveTo>
                  <a:cubicBezTo>
                    <a:pt x="213" y="0"/>
                    <a:pt x="40" y="100"/>
                    <a:pt x="0" y="156"/>
                  </a:cubicBezTo>
                  <a:cubicBezTo>
                    <a:pt x="16" y="213"/>
                    <a:pt x="8" y="286"/>
                    <a:pt x="20" y="367"/>
                  </a:cubicBezTo>
                  <a:cubicBezTo>
                    <a:pt x="20" y="367"/>
                    <a:pt x="20" y="367"/>
                    <a:pt x="20" y="367"/>
                  </a:cubicBezTo>
                  <a:cubicBezTo>
                    <a:pt x="20" y="368"/>
                    <a:pt x="21" y="369"/>
                    <a:pt x="21" y="370"/>
                  </a:cubicBezTo>
                  <a:cubicBezTo>
                    <a:pt x="21" y="370"/>
                    <a:pt x="22" y="372"/>
                    <a:pt x="23" y="373"/>
                  </a:cubicBezTo>
                  <a:cubicBezTo>
                    <a:pt x="23" y="373"/>
                    <a:pt x="26" y="373"/>
                    <a:pt x="27" y="372"/>
                  </a:cubicBezTo>
                  <a:cubicBezTo>
                    <a:pt x="28" y="372"/>
                    <a:pt x="28" y="371"/>
                    <a:pt x="28" y="371"/>
                  </a:cubicBezTo>
                  <a:cubicBezTo>
                    <a:pt x="28" y="364"/>
                    <a:pt x="28" y="350"/>
                    <a:pt x="28" y="349"/>
                  </a:cubicBezTo>
                  <a:cubicBezTo>
                    <a:pt x="27" y="338"/>
                    <a:pt x="29" y="327"/>
                    <a:pt x="27" y="316"/>
                  </a:cubicBezTo>
                  <a:cubicBezTo>
                    <a:pt x="35" y="265"/>
                    <a:pt x="28" y="263"/>
                    <a:pt x="56" y="212"/>
                  </a:cubicBezTo>
                  <a:cubicBezTo>
                    <a:pt x="59" y="207"/>
                    <a:pt x="74" y="190"/>
                    <a:pt x="76" y="188"/>
                  </a:cubicBezTo>
                  <a:cubicBezTo>
                    <a:pt x="122" y="171"/>
                    <a:pt x="139" y="200"/>
                    <a:pt x="183" y="218"/>
                  </a:cubicBezTo>
                  <a:cubicBezTo>
                    <a:pt x="199" y="225"/>
                    <a:pt x="225" y="225"/>
                    <a:pt x="243" y="225"/>
                  </a:cubicBezTo>
                  <a:cubicBezTo>
                    <a:pt x="272" y="225"/>
                    <a:pt x="300" y="193"/>
                    <a:pt x="301" y="186"/>
                  </a:cubicBezTo>
                  <a:cubicBezTo>
                    <a:pt x="336" y="240"/>
                    <a:pt x="340" y="279"/>
                    <a:pt x="350" y="325"/>
                  </a:cubicBezTo>
                  <a:cubicBezTo>
                    <a:pt x="348" y="333"/>
                    <a:pt x="347" y="341"/>
                    <a:pt x="346" y="349"/>
                  </a:cubicBezTo>
                  <a:cubicBezTo>
                    <a:pt x="346" y="350"/>
                    <a:pt x="346" y="364"/>
                    <a:pt x="346" y="371"/>
                  </a:cubicBezTo>
                  <a:cubicBezTo>
                    <a:pt x="346" y="371"/>
                    <a:pt x="346" y="372"/>
                    <a:pt x="347" y="372"/>
                  </a:cubicBezTo>
                  <a:cubicBezTo>
                    <a:pt x="348" y="373"/>
                    <a:pt x="351" y="373"/>
                    <a:pt x="351" y="373"/>
                  </a:cubicBezTo>
                  <a:cubicBezTo>
                    <a:pt x="352" y="372"/>
                    <a:pt x="353" y="370"/>
                    <a:pt x="353" y="370"/>
                  </a:cubicBezTo>
                  <a:cubicBezTo>
                    <a:pt x="354" y="366"/>
                    <a:pt x="354" y="364"/>
                    <a:pt x="354" y="361"/>
                  </a:cubicBezTo>
                  <a:cubicBezTo>
                    <a:pt x="355" y="357"/>
                    <a:pt x="356" y="352"/>
                    <a:pt x="356" y="348"/>
                  </a:cubicBezTo>
                  <a:cubicBezTo>
                    <a:pt x="369" y="298"/>
                    <a:pt x="394" y="99"/>
                    <a:pt x="302" y="78"/>
                  </a:cubicBezTo>
                  <a:close/>
                  <a:moveTo>
                    <a:pt x="170" y="145"/>
                  </a:moveTo>
                  <a:cubicBezTo>
                    <a:pt x="169" y="145"/>
                    <a:pt x="168" y="144"/>
                    <a:pt x="166" y="144"/>
                  </a:cubicBezTo>
                  <a:cubicBezTo>
                    <a:pt x="168" y="144"/>
                    <a:pt x="170" y="145"/>
                    <a:pt x="173" y="145"/>
                  </a:cubicBezTo>
                  <a:cubicBezTo>
                    <a:pt x="172" y="145"/>
                    <a:pt x="171" y="145"/>
                    <a:pt x="170" y="145"/>
                  </a:cubicBezTo>
                  <a:close/>
                </a:path>
              </a:pathLst>
            </a:custGeom>
            <a:solidFill>
              <a:srgbClr val="BF97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7" name="Freeform 153"/>
            <p:cNvSpPr>
              <a:spLocks noEditPoints="1"/>
            </p:cNvSpPr>
            <p:nvPr/>
          </p:nvSpPr>
          <p:spPr bwMode="auto">
            <a:xfrm>
              <a:off x="3124200" y="1610519"/>
              <a:ext cx="647700" cy="598488"/>
            </a:xfrm>
            <a:custGeom>
              <a:avLst/>
              <a:gdLst>
                <a:gd name="T0" fmla="*/ 95 w 404"/>
                <a:gd name="T1" fmla="*/ 78 h 373"/>
                <a:gd name="T2" fmla="*/ 404 w 404"/>
                <a:gd name="T3" fmla="*/ 156 h 373"/>
                <a:gd name="T4" fmla="*/ 383 w 404"/>
                <a:gd name="T5" fmla="*/ 367 h 373"/>
                <a:gd name="T6" fmla="*/ 383 w 404"/>
                <a:gd name="T7" fmla="*/ 367 h 373"/>
                <a:gd name="T8" fmla="*/ 382 w 404"/>
                <a:gd name="T9" fmla="*/ 369 h 373"/>
                <a:gd name="T10" fmla="*/ 380 w 404"/>
                <a:gd name="T11" fmla="*/ 372 h 373"/>
                <a:gd name="T12" fmla="*/ 376 w 404"/>
                <a:gd name="T13" fmla="*/ 372 h 373"/>
                <a:gd name="T14" fmla="*/ 375 w 404"/>
                <a:gd name="T15" fmla="*/ 371 h 373"/>
                <a:gd name="T16" fmla="*/ 375 w 404"/>
                <a:gd name="T17" fmla="*/ 349 h 373"/>
                <a:gd name="T18" fmla="*/ 376 w 404"/>
                <a:gd name="T19" fmla="*/ 316 h 373"/>
                <a:gd name="T20" fmla="*/ 346 w 404"/>
                <a:gd name="T21" fmla="*/ 211 h 373"/>
                <a:gd name="T22" fmla="*/ 326 w 404"/>
                <a:gd name="T23" fmla="*/ 188 h 373"/>
                <a:gd name="T24" fmla="*/ 217 w 404"/>
                <a:gd name="T25" fmla="*/ 217 h 373"/>
                <a:gd name="T26" fmla="*/ 154 w 404"/>
                <a:gd name="T27" fmla="*/ 225 h 373"/>
                <a:gd name="T28" fmla="*/ 95 w 404"/>
                <a:gd name="T29" fmla="*/ 186 h 373"/>
                <a:gd name="T30" fmla="*/ 45 w 404"/>
                <a:gd name="T31" fmla="*/ 325 h 373"/>
                <a:gd name="T32" fmla="*/ 49 w 404"/>
                <a:gd name="T33" fmla="*/ 349 h 373"/>
                <a:gd name="T34" fmla="*/ 49 w 404"/>
                <a:gd name="T35" fmla="*/ 371 h 373"/>
                <a:gd name="T36" fmla="*/ 48 w 404"/>
                <a:gd name="T37" fmla="*/ 372 h 373"/>
                <a:gd name="T38" fmla="*/ 44 w 404"/>
                <a:gd name="T39" fmla="*/ 372 h 373"/>
                <a:gd name="T40" fmla="*/ 42 w 404"/>
                <a:gd name="T41" fmla="*/ 369 h 373"/>
                <a:gd name="T42" fmla="*/ 41 w 404"/>
                <a:gd name="T43" fmla="*/ 361 h 373"/>
                <a:gd name="T44" fmla="*/ 39 w 404"/>
                <a:gd name="T45" fmla="*/ 348 h 373"/>
                <a:gd name="T46" fmla="*/ 95 w 404"/>
                <a:gd name="T47" fmla="*/ 78 h 373"/>
                <a:gd name="T48" fmla="*/ 229 w 404"/>
                <a:gd name="T49" fmla="*/ 145 h 373"/>
                <a:gd name="T50" fmla="*/ 233 w 404"/>
                <a:gd name="T51" fmla="*/ 143 h 373"/>
                <a:gd name="T52" fmla="*/ 227 w 404"/>
                <a:gd name="T53" fmla="*/ 145 h 373"/>
                <a:gd name="T54" fmla="*/ 229 w 40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4" h="373">
                  <a:moveTo>
                    <a:pt x="95" y="78"/>
                  </a:moveTo>
                  <a:cubicBezTo>
                    <a:pt x="185" y="0"/>
                    <a:pt x="362" y="99"/>
                    <a:pt x="404" y="156"/>
                  </a:cubicBezTo>
                  <a:cubicBezTo>
                    <a:pt x="387" y="213"/>
                    <a:pt x="395" y="286"/>
                    <a:pt x="383" y="367"/>
                  </a:cubicBezTo>
                  <a:cubicBezTo>
                    <a:pt x="383" y="367"/>
                    <a:pt x="383" y="367"/>
                    <a:pt x="383" y="367"/>
                  </a:cubicBezTo>
                  <a:cubicBezTo>
                    <a:pt x="383" y="368"/>
                    <a:pt x="383" y="368"/>
                    <a:pt x="382" y="369"/>
                  </a:cubicBezTo>
                  <a:cubicBezTo>
                    <a:pt x="382" y="370"/>
                    <a:pt x="381" y="372"/>
                    <a:pt x="380" y="372"/>
                  </a:cubicBezTo>
                  <a:cubicBezTo>
                    <a:pt x="380" y="373"/>
                    <a:pt x="377" y="372"/>
                    <a:pt x="376" y="372"/>
                  </a:cubicBezTo>
                  <a:cubicBezTo>
                    <a:pt x="375" y="372"/>
                    <a:pt x="375" y="371"/>
                    <a:pt x="375" y="371"/>
                  </a:cubicBezTo>
                  <a:cubicBezTo>
                    <a:pt x="375" y="364"/>
                    <a:pt x="375" y="349"/>
                    <a:pt x="375" y="349"/>
                  </a:cubicBezTo>
                  <a:cubicBezTo>
                    <a:pt x="376" y="338"/>
                    <a:pt x="374" y="327"/>
                    <a:pt x="376" y="316"/>
                  </a:cubicBezTo>
                  <a:cubicBezTo>
                    <a:pt x="368" y="265"/>
                    <a:pt x="375" y="263"/>
                    <a:pt x="346" y="211"/>
                  </a:cubicBezTo>
                  <a:cubicBezTo>
                    <a:pt x="343" y="207"/>
                    <a:pt x="328" y="190"/>
                    <a:pt x="326" y="188"/>
                  </a:cubicBezTo>
                  <a:cubicBezTo>
                    <a:pt x="278" y="171"/>
                    <a:pt x="262" y="200"/>
                    <a:pt x="217" y="217"/>
                  </a:cubicBezTo>
                  <a:cubicBezTo>
                    <a:pt x="199" y="224"/>
                    <a:pt x="173" y="225"/>
                    <a:pt x="154" y="225"/>
                  </a:cubicBezTo>
                  <a:cubicBezTo>
                    <a:pt x="125" y="225"/>
                    <a:pt x="96" y="193"/>
                    <a:pt x="95" y="186"/>
                  </a:cubicBezTo>
                  <a:cubicBezTo>
                    <a:pt x="59" y="240"/>
                    <a:pt x="56" y="279"/>
                    <a:pt x="45" y="325"/>
                  </a:cubicBezTo>
                  <a:cubicBezTo>
                    <a:pt x="47" y="333"/>
                    <a:pt x="48" y="341"/>
                    <a:pt x="49" y="349"/>
                  </a:cubicBezTo>
                  <a:cubicBezTo>
                    <a:pt x="49" y="349"/>
                    <a:pt x="50" y="364"/>
                    <a:pt x="49" y="371"/>
                  </a:cubicBezTo>
                  <a:cubicBezTo>
                    <a:pt x="49" y="371"/>
                    <a:pt x="49" y="372"/>
                    <a:pt x="48" y="372"/>
                  </a:cubicBezTo>
                  <a:cubicBezTo>
                    <a:pt x="47" y="372"/>
                    <a:pt x="44" y="373"/>
                    <a:pt x="44" y="372"/>
                  </a:cubicBezTo>
                  <a:cubicBezTo>
                    <a:pt x="43" y="372"/>
                    <a:pt x="42" y="370"/>
                    <a:pt x="42" y="369"/>
                  </a:cubicBezTo>
                  <a:cubicBezTo>
                    <a:pt x="41" y="366"/>
                    <a:pt x="41" y="364"/>
                    <a:pt x="41" y="361"/>
                  </a:cubicBezTo>
                  <a:cubicBezTo>
                    <a:pt x="40" y="356"/>
                    <a:pt x="39" y="352"/>
                    <a:pt x="39" y="348"/>
                  </a:cubicBezTo>
                  <a:cubicBezTo>
                    <a:pt x="25" y="298"/>
                    <a:pt x="0" y="99"/>
                    <a:pt x="95" y="78"/>
                  </a:cubicBezTo>
                  <a:close/>
                  <a:moveTo>
                    <a:pt x="229" y="145"/>
                  </a:moveTo>
                  <a:cubicBezTo>
                    <a:pt x="230" y="144"/>
                    <a:pt x="232" y="144"/>
                    <a:pt x="233" y="143"/>
                  </a:cubicBezTo>
                  <a:cubicBezTo>
                    <a:pt x="231" y="144"/>
                    <a:pt x="229" y="145"/>
                    <a:pt x="227" y="145"/>
                  </a:cubicBezTo>
                  <a:cubicBezTo>
                    <a:pt x="228" y="145"/>
                    <a:pt x="228" y="145"/>
                    <a:pt x="229" y="145"/>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8" name="Freeform 154"/>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9" name="Freeform 155"/>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0" name="Freeform 156"/>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close/>
                </a:path>
              </a:pathLst>
            </a:custGeom>
            <a:solidFill>
              <a:srgbClr val="E9CE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1" name="Freeform 157"/>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2" name="Freeform 158"/>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6882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3" name="Freeform 159"/>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4" name="Rectangle 160"/>
            <p:cNvSpPr>
              <a:spLocks noChangeArrowheads="1"/>
            </p:cNvSpPr>
            <p:nvPr/>
          </p:nvSpPr>
          <p:spPr bwMode="auto">
            <a:xfrm>
              <a:off x="4589463" y="2815432"/>
              <a:ext cx="49213" cy="1588"/>
            </a:xfrm>
            <a:prstGeom prst="rect">
              <a:avLst/>
            </a:prstGeom>
            <a:solidFill>
              <a:srgbClr val="2F2F2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5" name="Rectangle 161"/>
            <p:cNvSpPr>
              <a:spLocks noChangeArrowheads="1"/>
            </p:cNvSpPr>
            <p:nvPr/>
          </p:nvSpPr>
          <p:spPr bwMode="auto">
            <a:xfrm>
              <a:off x="4589463" y="2815432"/>
              <a:ext cx="4921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6" name="Freeform 162"/>
            <p:cNvSpPr>
              <a:spLocks/>
            </p:cNvSpPr>
            <p:nvPr/>
          </p:nvSpPr>
          <p:spPr bwMode="auto">
            <a:xfrm>
              <a:off x="5054600" y="2539207"/>
              <a:ext cx="796925" cy="1042988"/>
            </a:xfrm>
            <a:custGeom>
              <a:avLst/>
              <a:gdLst>
                <a:gd name="T0" fmla="*/ 179 w 496"/>
                <a:gd name="T1" fmla="*/ 59 h 650"/>
                <a:gd name="T2" fmla="*/ 401 w 496"/>
                <a:gd name="T3" fmla="*/ 112 h 650"/>
                <a:gd name="T4" fmla="*/ 463 w 496"/>
                <a:gd name="T5" fmla="*/ 303 h 650"/>
                <a:gd name="T6" fmla="*/ 442 w 496"/>
                <a:gd name="T7" fmla="*/ 442 h 650"/>
                <a:gd name="T8" fmla="*/ 440 w 496"/>
                <a:gd name="T9" fmla="*/ 495 h 650"/>
                <a:gd name="T10" fmla="*/ 237 w 496"/>
                <a:gd name="T11" fmla="*/ 649 h 650"/>
                <a:gd name="T12" fmla="*/ 54 w 496"/>
                <a:gd name="T13" fmla="*/ 499 h 650"/>
                <a:gd name="T14" fmla="*/ 58 w 496"/>
                <a:gd name="T15" fmla="*/ 446 h 650"/>
                <a:gd name="T16" fmla="*/ 38 w 496"/>
                <a:gd name="T17" fmla="*/ 295 h 650"/>
                <a:gd name="T18" fmla="*/ 179 w 496"/>
                <a:gd name="T19" fmla="*/ 5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50">
                  <a:moveTo>
                    <a:pt x="179" y="59"/>
                  </a:moveTo>
                  <a:cubicBezTo>
                    <a:pt x="197" y="27"/>
                    <a:pt x="342" y="0"/>
                    <a:pt x="401" y="112"/>
                  </a:cubicBezTo>
                  <a:cubicBezTo>
                    <a:pt x="460" y="224"/>
                    <a:pt x="430" y="263"/>
                    <a:pt x="463" y="303"/>
                  </a:cubicBezTo>
                  <a:cubicBezTo>
                    <a:pt x="496" y="343"/>
                    <a:pt x="465" y="434"/>
                    <a:pt x="442" y="442"/>
                  </a:cubicBezTo>
                  <a:cubicBezTo>
                    <a:pt x="420" y="450"/>
                    <a:pt x="429" y="481"/>
                    <a:pt x="440" y="495"/>
                  </a:cubicBezTo>
                  <a:cubicBezTo>
                    <a:pt x="487" y="552"/>
                    <a:pt x="419" y="650"/>
                    <a:pt x="237" y="649"/>
                  </a:cubicBezTo>
                  <a:cubicBezTo>
                    <a:pt x="42" y="647"/>
                    <a:pt x="4" y="534"/>
                    <a:pt x="54" y="499"/>
                  </a:cubicBezTo>
                  <a:cubicBezTo>
                    <a:pt x="70" y="488"/>
                    <a:pt x="76" y="466"/>
                    <a:pt x="58" y="446"/>
                  </a:cubicBezTo>
                  <a:cubicBezTo>
                    <a:pt x="41" y="427"/>
                    <a:pt x="0" y="354"/>
                    <a:pt x="38" y="295"/>
                  </a:cubicBezTo>
                  <a:cubicBezTo>
                    <a:pt x="77" y="235"/>
                    <a:pt x="43" y="59"/>
                    <a:pt x="179" y="59"/>
                  </a:cubicBezTo>
                </a:path>
              </a:pathLst>
            </a:custGeom>
            <a:solidFill>
              <a:srgbClr val="80604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7" name="Freeform 163"/>
            <p:cNvSpPr>
              <a:spLocks/>
            </p:cNvSpPr>
            <p:nvPr/>
          </p:nvSpPr>
          <p:spPr bwMode="auto">
            <a:xfrm>
              <a:off x="4859338" y="3375819"/>
              <a:ext cx="1182688" cy="468313"/>
            </a:xfrm>
            <a:custGeom>
              <a:avLst/>
              <a:gdLst>
                <a:gd name="T0" fmla="*/ 438 w 737"/>
                <a:gd name="T1" fmla="*/ 0 h 292"/>
                <a:gd name="T2" fmla="*/ 295 w 737"/>
                <a:gd name="T3" fmla="*/ 7 h 292"/>
                <a:gd name="T4" fmla="*/ 79 w 737"/>
                <a:gd name="T5" fmla="*/ 115 h 292"/>
                <a:gd name="T6" fmla="*/ 0 w 737"/>
                <a:gd name="T7" fmla="*/ 292 h 292"/>
                <a:gd name="T8" fmla="*/ 737 w 737"/>
                <a:gd name="T9" fmla="*/ 292 h 292"/>
                <a:gd name="T10" fmla="*/ 658 w 737"/>
                <a:gd name="T11" fmla="*/ 115 h 292"/>
                <a:gd name="T12" fmla="*/ 438 w 737"/>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737" h="292">
                  <a:moveTo>
                    <a:pt x="438" y="0"/>
                  </a:moveTo>
                  <a:cubicBezTo>
                    <a:pt x="437" y="3"/>
                    <a:pt x="296" y="5"/>
                    <a:pt x="295" y="7"/>
                  </a:cubicBezTo>
                  <a:cubicBezTo>
                    <a:pt x="250" y="70"/>
                    <a:pt x="155" y="98"/>
                    <a:pt x="79" y="115"/>
                  </a:cubicBezTo>
                  <a:cubicBezTo>
                    <a:pt x="3" y="132"/>
                    <a:pt x="0" y="228"/>
                    <a:pt x="0" y="292"/>
                  </a:cubicBezTo>
                  <a:cubicBezTo>
                    <a:pt x="737" y="292"/>
                    <a:pt x="737" y="292"/>
                    <a:pt x="737" y="292"/>
                  </a:cubicBezTo>
                  <a:cubicBezTo>
                    <a:pt x="737" y="228"/>
                    <a:pt x="736" y="132"/>
                    <a:pt x="658" y="115"/>
                  </a:cubicBezTo>
                  <a:cubicBezTo>
                    <a:pt x="581" y="97"/>
                    <a:pt x="480" y="66"/>
                    <a:pt x="438" y="0"/>
                  </a:cubicBezTo>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8" name="Freeform 164"/>
            <p:cNvSpPr>
              <a:spLocks/>
            </p:cNvSpPr>
            <p:nvPr/>
          </p:nvSpPr>
          <p:spPr bwMode="auto">
            <a:xfrm>
              <a:off x="5332413" y="3002757"/>
              <a:ext cx="236538"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9" name="Freeform 165"/>
            <p:cNvSpPr>
              <a:spLocks/>
            </p:cNvSpPr>
            <p:nvPr/>
          </p:nvSpPr>
          <p:spPr bwMode="auto">
            <a:xfrm>
              <a:off x="5670550" y="3012282"/>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0" name="Freeform 166"/>
            <p:cNvSpPr>
              <a:spLocks/>
            </p:cNvSpPr>
            <p:nvPr/>
          </p:nvSpPr>
          <p:spPr bwMode="auto">
            <a:xfrm>
              <a:off x="5110163" y="3012282"/>
              <a:ext cx="120650"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1" name="Freeform 167"/>
            <p:cNvSpPr>
              <a:spLocks/>
            </p:cNvSpPr>
            <p:nvPr/>
          </p:nvSpPr>
          <p:spPr bwMode="auto">
            <a:xfrm>
              <a:off x="5332413" y="3304382"/>
              <a:ext cx="236538"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4AA9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2" name="Freeform 168"/>
            <p:cNvSpPr>
              <a:spLocks/>
            </p:cNvSpPr>
            <p:nvPr/>
          </p:nvSpPr>
          <p:spPr bwMode="auto">
            <a:xfrm>
              <a:off x="5126038" y="2639219"/>
              <a:ext cx="650875"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3" name="Freeform 169"/>
            <p:cNvSpPr>
              <a:spLocks/>
            </p:cNvSpPr>
            <p:nvPr/>
          </p:nvSpPr>
          <p:spPr bwMode="auto">
            <a:xfrm>
              <a:off x="5122863" y="2618582"/>
              <a:ext cx="688975" cy="496888"/>
            </a:xfrm>
            <a:custGeom>
              <a:avLst/>
              <a:gdLst>
                <a:gd name="T0" fmla="*/ 170 w 430"/>
                <a:gd name="T1" fmla="*/ 148 h 310"/>
                <a:gd name="T2" fmla="*/ 73 w 430"/>
                <a:gd name="T3" fmla="*/ 226 h 310"/>
                <a:gd name="T4" fmla="*/ 43 w 430"/>
                <a:gd name="T5" fmla="*/ 301 h 310"/>
                <a:gd name="T6" fmla="*/ 18 w 430"/>
                <a:gd name="T7" fmla="*/ 145 h 310"/>
                <a:gd name="T8" fmla="*/ 173 w 430"/>
                <a:gd name="T9" fmla="*/ 4 h 310"/>
                <a:gd name="T10" fmla="*/ 326 w 430"/>
                <a:gd name="T11" fmla="*/ 47 h 310"/>
                <a:gd name="T12" fmla="*/ 367 w 430"/>
                <a:gd name="T13" fmla="*/ 310 h 310"/>
                <a:gd name="T14" fmla="*/ 282 w 430"/>
                <a:gd name="T15" fmla="*/ 105 h 310"/>
                <a:gd name="T16" fmla="*/ 170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170" y="148"/>
                  </a:moveTo>
                  <a:cubicBezTo>
                    <a:pt x="135" y="223"/>
                    <a:pt x="120" y="246"/>
                    <a:pt x="73" y="226"/>
                  </a:cubicBezTo>
                  <a:cubicBezTo>
                    <a:pt x="25" y="206"/>
                    <a:pt x="34" y="262"/>
                    <a:pt x="43" y="301"/>
                  </a:cubicBezTo>
                  <a:cubicBezTo>
                    <a:pt x="0" y="248"/>
                    <a:pt x="5" y="197"/>
                    <a:pt x="18" y="145"/>
                  </a:cubicBezTo>
                  <a:cubicBezTo>
                    <a:pt x="33" y="88"/>
                    <a:pt x="105" y="2"/>
                    <a:pt x="173" y="4"/>
                  </a:cubicBezTo>
                  <a:cubicBezTo>
                    <a:pt x="210" y="0"/>
                    <a:pt x="266" y="5"/>
                    <a:pt x="326" y="47"/>
                  </a:cubicBezTo>
                  <a:cubicBezTo>
                    <a:pt x="430" y="122"/>
                    <a:pt x="395" y="290"/>
                    <a:pt x="367" y="310"/>
                  </a:cubicBezTo>
                  <a:cubicBezTo>
                    <a:pt x="394" y="155"/>
                    <a:pt x="328" y="186"/>
                    <a:pt x="282" y="105"/>
                  </a:cubicBezTo>
                  <a:cubicBezTo>
                    <a:pt x="267" y="69"/>
                    <a:pt x="209" y="67"/>
                    <a:pt x="170" y="148"/>
                  </a:cubicBezTo>
                  <a:close/>
                </a:path>
              </a:pathLst>
            </a:custGeom>
            <a:solidFill>
              <a:srgbClr val="8060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4" name="Rectangle 170"/>
            <p:cNvSpPr>
              <a:spLocks noChangeArrowheads="1"/>
            </p:cNvSpPr>
            <p:nvPr/>
          </p:nvSpPr>
          <p:spPr bwMode="auto">
            <a:xfrm>
              <a:off x="5435600" y="3544094"/>
              <a:ext cx="23813" cy="3000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5" name="Freeform 171"/>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6" name="Freeform 172"/>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7" name="Freeform 173"/>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8" name="Freeform 174"/>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9" name="Freeform 175"/>
            <p:cNvSpPr>
              <a:spLocks noEditPoints="1"/>
            </p:cNvSpPr>
            <p:nvPr/>
          </p:nvSpPr>
          <p:spPr bwMode="auto">
            <a:xfrm>
              <a:off x="5200650" y="2972594"/>
              <a:ext cx="508000" cy="184150"/>
            </a:xfrm>
            <a:custGeom>
              <a:avLst/>
              <a:gdLst>
                <a:gd name="T0" fmla="*/ 236 w 316"/>
                <a:gd name="T1" fmla="*/ 114 h 115"/>
                <a:gd name="T2" fmla="*/ 240 w 316"/>
                <a:gd name="T3" fmla="*/ 114 h 115"/>
                <a:gd name="T4" fmla="*/ 297 w 316"/>
                <a:gd name="T5" fmla="*/ 68 h 115"/>
                <a:gd name="T6" fmla="*/ 310 w 316"/>
                <a:gd name="T7" fmla="*/ 30 h 115"/>
                <a:gd name="T8" fmla="*/ 316 w 316"/>
                <a:gd name="T9" fmla="*/ 16 h 115"/>
                <a:gd name="T10" fmla="*/ 307 w 316"/>
                <a:gd name="T11" fmla="*/ 5 h 115"/>
                <a:gd name="T12" fmla="*/ 238 w 316"/>
                <a:gd name="T13" fmla="*/ 2 h 115"/>
                <a:gd name="T14" fmla="*/ 238 w 316"/>
                <a:gd name="T15" fmla="*/ 9 h 115"/>
                <a:gd name="T16" fmla="*/ 285 w 316"/>
                <a:gd name="T17" fmla="*/ 14 h 115"/>
                <a:gd name="T18" fmla="*/ 283 w 316"/>
                <a:gd name="T19" fmla="*/ 86 h 115"/>
                <a:gd name="T20" fmla="*/ 236 w 316"/>
                <a:gd name="T21" fmla="*/ 108 h 115"/>
                <a:gd name="T22" fmla="*/ 236 w 316"/>
                <a:gd name="T23" fmla="*/ 114 h 115"/>
                <a:gd name="T24" fmla="*/ 158 w 316"/>
                <a:gd name="T25" fmla="*/ 15 h 115"/>
                <a:gd name="T26" fmla="*/ 84 w 316"/>
                <a:gd name="T27" fmla="*/ 2 h 115"/>
                <a:gd name="T28" fmla="*/ 78 w 316"/>
                <a:gd name="T29" fmla="*/ 2 h 115"/>
                <a:gd name="T30" fmla="*/ 78 w 316"/>
                <a:gd name="T31" fmla="*/ 9 h 115"/>
                <a:gd name="T32" fmla="*/ 130 w 316"/>
                <a:gd name="T33" fmla="*/ 27 h 115"/>
                <a:gd name="T34" fmla="*/ 99 w 316"/>
                <a:gd name="T35" fmla="*/ 103 h 115"/>
                <a:gd name="T36" fmla="*/ 76 w 316"/>
                <a:gd name="T37" fmla="*/ 108 h 115"/>
                <a:gd name="T38" fmla="*/ 76 w 316"/>
                <a:gd name="T39" fmla="*/ 115 h 115"/>
                <a:gd name="T40" fmla="*/ 130 w 316"/>
                <a:gd name="T41" fmla="*/ 80 h 115"/>
                <a:gd name="T42" fmla="*/ 157 w 316"/>
                <a:gd name="T43" fmla="*/ 41 h 115"/>
                <a:gd name="T44" fmla="*/ 183 w 316"/>
                <a:gd name="T45" fmla="*/ 79 h 115"/>
                <a:gd name="T46" fmla="*/ 236 w 316"/>
                <a:gd name="T47" fmla="*/ 114 h 115"/>
                <a:gd name="T48" fmla="*/ 236 w 316"/>
                <a:gd name="T49" fmla="*/ 108 h 115"/>
                <a:gd name="T50" fmla="*/ 211 w 316"/>
                <a:gd name="T51" fmla="*/ 103 h 115"/>
                <a:gd name="T52" fmla="*/ 185 w 316"/>
                <a:gd name="T53" fmla="*/ 27 h 115"/>
                <a:gd name="T54" fmla="*/ 238 w 316"/>
                <a:gd name="T55" fmla="*/ 9 h 115"/>
                <a:gd name="T56" fmla="*/ 238 w 316"/>
                <a:gd name="T57" fmla="*/ 2 h 115"/>
                <a:gd name="T58" fmla="*/ 233 w 316"/>
                <a:gd name="T59" fmla="*/ 2 h 115"/>
                <a:gd name="T60" fmla="*/ 158 w 316"/>
                <a:gd name="T61" fmla="*/ 15 h 115"/>
                <a:gd name="T62" fmla="*/ 78 w 316"/>
                <a:gd name="T63" fmla="*/ 2 h 115"/>
                <a:gd name="T64" fmla="*/ 9 w 316"/>
                <a:gd name="T65" fmla="*/ 6 h 115"/>
                <a:gd name="T66" fmla="*/ 0 w 316"/>
                <a:gd name="T67" fmla="*/ 17 h 115"/>
                <a:gd name="T68" fmla="*/ 5 w 316"/>
                <a:gd name="T69" fmla="*/ 31 h 115"/>
                <a:gd name="T70" fmla="*/ 15 w 316"/>
                <a:gd name="T71" fmla="*/ 69 h 115"/>
                <a:gd name="T72" fmla="*/ 69 w 316"/>
                <a:gd name="T73" fmla="*/ 114 h 115"/>
                <a:gd name="T74" fmla="*/ 76 w 316"/>
                <a:gd name="T75" fmla="*/ 115 h 115"/>
                <a:gd name="T76" fmla="*/ 76 w 316"/>
                <a:gd name="T77" fmla="*/ 108 h 115"/>
                <a:gd name="T78" fmla="*/ 28 w 316"/>
                <a:gd name="T79" fmla="*/ 86 h 115"/>
                <a:gd name="T80" fmla="*/ 31 w 316"/>
                <a:gd name="T81" fmla="*/ 14 h 115"/>
                <a:gd name="T82" fmla="*/ 78 w 316"/>
                <a:gd name="T83" fmla="*/ 9 h 115"/>
                <a:gd name="T84" fmla="*/ 78 w 316"/>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115">
                  <a:moveTo>
                    <a:pt x="236" y="114"/>
                  </a:moveTo>
                  <a:cubicBezTo>
                    <a:pt x="237" y="114"/>
                    <a:pt x="239" y="114"/>
                    <a:pt x="240" y="114"/>
                  </a:cubicBezTo>
                  <a:cubicBezTo>
                    <a:pt x="282" y="110"/>
                    <a:pt x="293" y="92"/>
                    <a:pt x="297" y="68"/>
                  </a:cubicBezTo>
                  <a:cubicBezTo>
                    <a:pt x="302" y="42"/>
                    <a:pt x="303" y="33"/>
                    <a:pt x="310" y="30"/>
                  </a:cubicBezTo>
                  <a:cubicBezTo>
                    <a:pt x="314" y="28"/>
                    <a:pt x="316" y="23"/>
                    <a:pt x="316" y="16"/>
                  </a:cubicBezTo>
                  <a:cubicBezTo>
                    <a:pt x="315" y="9"/>
                    <a:pt x="315" y="8"/>
                    <a:pt x="307" y="5"/>
                  </a:cubicBezTo>
                  <a:cubicBezTo>
                    <a:pt x="301" y="3"/>
                    <a:pt x="265" y="0"/>
                    <a:pt x="238" y="2"/>
                  </a:cubicBezTo>
                  <a:cubicBezTo>
                    <a:pt x="238" y="9"/>
                    <a:pt x="238" y="9"/>
                    <a:pt x="238" y="9"/>
                  </a:cubicBezTo>
                  <a:cubicBezTo>
                    <a:pt x="259" y="8"/>
                    <a:pt x="279" y="10"/>
                    <a:pt x="285" y="14"/>
                  </a:cubicBezTo>
                  <a:cubicBezTo>
                    <a:pt x="299" y="23"/>
                    <a:pt x="295" y="65"/>
                    <a:pt x="283" y="86"/>
                  </a:cubicBezTo>
                  <a:cubicBezTo>
                    <a:pt x="276" y="100"/>
                    <a:pt x="255" y="107"/>
                    <a:pt x="236" y="108"/>
                  </a:cubicBezTo>
                  <a:lnTo>
                    <a:pt x="236" y="114"/>
                  </a:lnTo>
                  <a:close/>
                  <a:moveTo>
                    <a:pt x="158" y="15"/>
                  </a:moveTo>
                  <a:cubicBezTo>
                    <a:pt x="148" y="16"/>
                    <a:pt x="110" y="5"/>
                    <a:pt x="84" y="2"/>
                  </a:cubicBezTo>
                  <a:cubicBezTo>
                    <a:pt x="82" y="2"/>
                    <a:pt x="80" y="2"/>
                    <a:pt x="78" y="2"/>
                  </a:cubicBezTo>
                  <a:cubicBezTo>
                    <a:pt x="78" y="9"/>
                    <a:pt x="78" y="9"/>
                    <a:pt x="78" y="9"/>
                  </a:cubicBezTo>
                  <a:cubicBezTo>
                    <a:pt x="99" y="10"/>
                    <a:pt x="122" y="15"/>
                    <a:pt x="130" y="27"/>
                  </a:cubicBezTo>
                  <a:cubicBezTo>
                    <a:pt x="143" y="46"/>
                    <a:pt x="120" y="93"/>
                    <a:pt x="99" y="103"/>
                  </a:cubicBezTo>
                  <a:cubicBezTo>
                    <a:pt x="93" y="106"/>
                    <a:pt x="84" y="108"/>
                    <a:pt x="76" y="108"/>
                  </a:cubicBezTo>
                  <a:cubicBezTo>
                    <a:pt x="76" y="115"/>
                    <a:pt x="76" y="115"/>
                    <a:pt x="76" y="115"/>
                  </a:cubicBezTo>
                  <a:cubicBezTo>
                    <a:pt x="112" y="115"/>
                    <a:pt x="125" y="89"/>
                    <a:pt x="130" y="80"/>
                  </a:cubicBezTo>
                  <a:cubicBezTo>
                    <a:pt x="138" y="63"/>
                    <a:pt x="136" y="41"/>
                    <a:pt x="157" y="41"/>
                  </a:cubicBezTo>
                  <a:cubicBezTo>
                    <a:pt x="178" y="41"/>
                    <a:pt x="175" y="63"/>
                    <a:pt x="183" y="79"/>
                  </a:cubicBezTo>
                  <a:cubicBezTo>
                    <a:pt x="187" y="88"/>
                    <a:pt x="198" y="115"/>
                    <a:pt x="236" y="114"/>
                  </a:cubicBezTo>
                  <a:cubicBezTo>
                    <a:pt x="236" y="108"/>
                    <a:pt x="236" y="108"/>
                    <a:pt x="236" y="108"/>
                  </a:cubicBezTo>
                  <a:cubicBezTo>
                    <a:pt x="227" y="108"/>
                    <a:pt x="218" y="106"/>
                    <a:pt x="211" y="103"/>
                  </a:cubicBezTo>
                  <a:cubicBezTo>
                    <a:pt x="191" y="93"/>
                    <a:pt x="171" y="46"/>
                    <a:pt x="185" y="27"/>
                  </a:cubicBezTo>
                  <a:cubicBezTo>
                    <a:pt x="194" y="15"/>
                    <a:pt x="216" y="10"/>
                    <a:pt x="238" y="9"/>
                  </a:cubicBezTo>
                  <a:cubicBezTo>
                    <a:pt x="238" y="2"/>
                    <a:pt x="238" y="2"/>
                    <a:pt x="238" y="2"/>
                  </a:cubicBezTo>
                  <a:cubicBezTo>
                    <a:pt x="236" y="2"/>
                    <a:pt x="235" y="2"/>
                    <a:pt x="233" y="2"/>
                  </a:cubicBezTo>
                  <a:cubicBezTo>
                    <a:pt x="209" y="4"/>
                    <a:pt x="179" y="15"/>
                    <a:pt x="158" y="15"/>
                  </a:cubicBezTo>
                  <a:close/>
                  <a:moveTo>
                    <a:pt x="78" y="2"/>
                  </a:moveTo>
                  <a:cubicBezTo>
                    <a:pt x="51" y="1"/>
                    <a:pt x="16" y="4"/>
                    <a:pt x="9" y="6"/>
                  </a:cubicBezTo>
                  <a:cubicBezTo>
                    <a:pt x="1" y="9"/>
                    <a:pt x="1" y="10"/>
                    <a:pt x="0" y="17"/>
                  </a:cubicBezTo>
                  <a:cubicBezTo>
                    <a:pt x="0" y="23"/>
                    <a:pt x="0" y="29"/>
                    <a:pt x="5" y="31"/>
                  </a:cubicBezTo>
                  <a:cubicBezTo>
                    <a:pt x="12" y="33"/>
                    <a:pt x="12" y="42"/>
                    <a:pt x="15" y="69"/>
                  </a:cubicBezTo>
                  <a:cubicBezTo>
                    <a:pt x="18" y="92"/>
                    <a:pt x="28" y="111"/>
                    <a:pt x="69" y="114"/>
                  </a:cubicBezTo>
                  <a:cubicBezTo>
                    <a:pt x="72" y="115"/>
                    <a:pt x="74" y="115"/>
                    <a:pt x="76" y="115"/>
                  </a:cubicBezTo>
                  <a:cubicBezTo>
                    <a:pt x="76" y="108"/>
                    <a:pt x="76" y="108"/>
                    <a:pt x="76" y="108"/>
                  </a:cubicBezTo>
                  <a:cubicBezTo>
                    <a:pt x="57" y="108"/>
                    <a:pt x="35" y="101"/>
                    <a:pt x="28" y="86"/>
                  </a:cubicBezTo>
                  <a:cubicBezTo>
                    <a:pt x="18" y="65"/>
                    <a:pt x="17" y="23"/>
                    <a:pt x="31" y="14"/>
                  </a:cubicBezTo>
                  <a:cubicBezTo>
                    <a:pt x="37" y="11"/>
                    <a:pt x="57" y="8"/>
                    <a:pt x="78" y="9"/>
                  </a:cubicBezTo>
                  <a:lnTo>
                    <a:pt x="78" y="2"/>
                  </a:lnTo>
                  <a:close/>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0" name="Freeform 176"/>
            <p:cNvSpPr>
              <a:spLocks/>
            </p:cNvSpPr>
            <p:nvPr/>
          </p:nvSpPr>
          <p:spPr bwMode="auto">
            <a:xfrm>
              <a:off x="5448300" y="35425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47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1" name="Freeform 177"/>
            <p:cNvSpPr>
              <a:spLocks/>
            </p:cNvSpPr>
            <p:nvPr/>
          </p:nvSpPr>
          <p:spPr bwMode="auto">
            <a:xfrm>
              <a:off x="5332413" y="3382169"/>
              <a:ext cx="236538" cy="160338"/>
            </a:xfrm>
            <a:custGeom>
              <a:avLst/>
              <a:gdLst>
                <a:gd name="T0" fmla="*/ 147 w 147"/>
                <a:gd name="T1" fmla="*/ 0 h 100"/>
                <a:gd name="T2" fmla="*/ 72 w 147"/>
                <a:gd name="T3" fmla="*/ 97 h 100"/>
                <a:gd name="T4" fmla="*/ 0 w 147"/>
                <a:gd name="T5" fmla="*/ 0 h 100"/>
                <a:gd name="T6" fmla="*/ 0 w 147"/>
                <a:gd name="T7" fmla="*/ 3 h 100"/>
                <a:gd name="T8" fmla="*/ 72 w 147"/>
                <a:gd name="T9" fmla="*/ 100 h 100"/>
                <a:gd name="T10" fmla="*/ 72 w 147"/>
                <a:gd name="T11" fmla="*/ 100 h 100"/>
                <a:gd name="T12" fmla="*/ 147 w 147"/>
                <a:gd name="T13" fmla="*/ 2 h 100"/>
                <a:gd name="T14" fmla="*/ 147 w 147"/>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00">
                  <a:moveTo>
                    <a:pt x="147" y="0"/>
                  </a:moveTo>
                  <a:cubicBezTo>
                    <a:pt x="72" y="97"/>
                    <a:pt x="72" y="97"/>
                    <a:pt x="72" y="97"/>
                  </a:cubicBezTo>
                  <a:cubicBezTo>
                    <a:pt x="0" y="0"/>
                    <a:pt x="0" y="0"/>
                    <a:pt x="0" y="0"/>
                  </a:cubicBezTo>
                  <a:cubicBezTo>
                    <a:pt x="0" y="3"/>
                    <a:pt x="0" y="3"/>
                    <a:pt x="0" y="3"/>
                  </a:cubicBezTo>
                  <a:cubicBezTo>
                    <a:pt x="72" y="100"/>
                    <a:pt x="72" y="100"/>
                    <a:pt x="72" y="100"/>
                  </a:cubicBezTo>
                  <a:cubicBezTo>
                    <a:pt x="72" y="100"/>
                    <a:pt x="72" y="100"/>
                    <a:pt x="72" y="100"/>
                  </a:cubicBezTo>
                  <a:cubicBezTo>
                    <a:pt x="147" y="2"/>
                    <a:pt x="147" y="2"/>
                    <a:pt x="147" y="2"/>
                  </a:cubicBezTo>
                  <a:cubicBezTo>
                    <a:pt x="147" y="0"/>
                    <a:pt x="147" y="0"/>
                    <a:pt x="147" y="0"/>
                  </a:cubicBezTo>
                </a:path>
              </a:pathLst>
            </a:custGeom>
            <a:solidFill>
              <a:srgbClr val="E9CAB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2" name="Freeform 178"/>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3" name="Freeform 179"/>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4" name="Freeform 180"/>
            <p:cNvSpPr>
              <a:spLocks/>
            </p:cNvSpPr>
            <p:nvPr/>
          </p:nvSpPr>
          <p:spPr bwMode="auto">
            <a:xfrm>
              <a:off x="3775075" y="2902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5" name="Freeform 181"/>
            <p:cNvSpPr>
              <a:spLocks/>
            </p:cNvSpPr>
            <p:nvPr/>
          </p:nvSpPr>
          <p:spPr bwMode="auto">
            <a:xfrm>
              <a:off x="3597275" y="2866232"/>
              <a:ext cx="112713" cy="165100"/>
            </a:xfrm>
            <a:custGeom>
              <a:avLst/>
              <a:gdLst>
                <a:gd name="T0" fmla="*/ 20 w 70"/>
                <a:gd name="T1" fmla="*/ 5 h 102"/>
                <a:gd name="T2" fmla="*/ 62 w 70"/>
                <a:gd name="T3" fmla="*/ 42 h 102"/>
                <a:gd name="T4" fmla="*/ 50 w 70"/>
                <a:gd name="T5" fmla="*/ 97 h 102"/>
                <a:gd name="T6" fmla="*/ 8 w 70"/>
                <a:gd name="T7" fmla="*/ 59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3" y="17"/>
                    <a:pt x="62" y="42"/>
                  </a:cubicBezTo>
                  <a:cubicBezTo>
                    <a:pt x="70" y="67"/>
                    <a:pt x="65" y="92"/>
                    <a:pt x="50" y="97"/>
                  </a:cubicBezTo>
                  <a:cubicBezTo>
                    <a:pt x="35" y="102"/>
                    <a:pt x="17" y="85"/>
                    <a:pt x="8" y="59"/>
                  </a:cubicBezTo>
                  <a:cubicBezTo>
                    <a:pt x="0" y="34"/>
                    <a:pt x="5" y="10"/>
                    <a:pt x="20" y="5"/>
                  </a:cubicBezTo>
                  <a:close/>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6" name="Freeform 182"/>
            <p:cNvSpPr>
              <a:spLocks/>
            </p:cNvSpPr>
            <p:nvPr/>
          </p:nvSpPr>
          <p:spPr bwMode="auto">
            <a:xfrm>
              <a:off x="4106863" y="2866232"/>
              <a:ext cx="112713" cy="165100"/>
            </a:xfrm>
            <a:custGeom>
              <a:avLst/>
              <a:gdLst>
                <a:gd name="T0" fmla="*/ 50 w 70"/>
                <a:gd name="T1" fmla="*/ 5 h 102"/>
                <a:gd name="T2" fmla="*/ 8 w 70"/>
                <a:gd name="T3" fmla="*/ 42 h 102"/>
                <a:gd name="T4" fmla="*/ 20 w 70"/>
                <a:gd name="T5" fmla="*/ 97 h 102"/>
                <a:gd name="T6" fmla="*/ 61 w 70"/>
                <a:gd name="T7" fmla="*/ 59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5" y="0"/>
                    <a:pt x="16" y="17"/>
                    <a:pt x="8" y="42"/>
                  </a:cubicBezTo>
                  <a:cubicBezTo>
                    <a:pt x="0" y="67"/>
                    <a:pt x="5" y="92"/>
                    <a:pt x="20" y="97"/>
                  </a:cubicBezTo>
                  <a:cubicBezTo>
                    <a:pt x="34" y="102"/>
                    <a:pt x="53" y="85"/>
                    <a:pt x="61" y="59"/>
                  </a:cubicBezTo>
                  <a:cubicBezTo>
                    <a:pt x="70" y="34"/>
                    <a:pt x="65" y="10"/>
                    <a:pt x="50" y="5"/>
                  </a:cubicBezTo>
                  <a:close/>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7" name="Freeform 183"/>
            <p:cNvSpPr>
              <a:spLocks/>
            </p:cNvSpPr>
            <p:nvPr/>
          </p:nvSpPr>
          <p:spPr bwMode="auto">
            <a:xfrm>
              <a:off x="3722688" y="3437732"/>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8" name="Freeform 184"/>
            <p:cNvSpPr>
              <a:spLocks/>
            </p:cNvSpPr>
            <p:nvPr/>
          </p:nvSpPr>
          <p:spPr bwMode="auto">
            <a:xfrm>
              <a:off x="3598863" y="3312319"/>
              <a:ext cx="234950" cy="560388"/>
            </a:xfrm>
            <a:custGeom>
              <a:avLst/>
              <a:gdLst>
                <a:gd name="T0" fmla="*/ 111 w 148"/>
                <a:gd name="T1" fmla="*/ 0 h 353"/>
                <a:gd name="T2" fmla="*/ 111 w 148"/>
                <a:gd name="T3" fmla="*/ 38 h 353"/>
                <a:gd name="T4" fmla="*/ 148 w 148"/>
                <a:gd name="T5" fmla="*/ 353 h 353"/>
                <a:gd name="T6" fmla="*/ 84 w 148"/>
                <a:gd name="T7" fmla="*/ 353 h 353"/>
                <a:gd name="T8" fmla="*/ 15 w 148"/>
                <a:gd name="T9" fmla="*/ 213 h 353"/>
                <a:gd name="T10" fmla="*/ 81 w 148"/>
                <a:gd name="T11" fmla="*/ 168 h 353"/>
                <a:gd name="T12" fmla="*/ 0 w 148"/>
                <a:gd name="T13" fmla="*/ 131 h 353"/>
                <a:gd name="T14" fmla="*/ 75 w 148"/>
                <a:gd name="T15" fmla="*/ 16 h 353"/>
                <a:gd name="T16" fmla="*/ 111 w 148"/>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3">
                  <a:moveTo>
                    <a:pt x="111" y="0"/>
                  </a:moveTo>
                  <a:lnTo>
                    <a:pt x="111" y="38"/>
                  </a:lnTo>
                  <a:lnTo>
                    <a:pt x="148" y="353"/>
                  </a:lnTo>
                  <a:lnTo>
                    <a:pt x="84" y="353"/>
                  </a:lnTo>
                  <a:lnTo>
                    <a:pt x="15" y="213"/>
                  </a:lnTo>
                  <a:lnTo>
                    <a:pt x="81" y="168"/>
                  </a:lnTo>
                  <a:lnTo>
                    <a:pt x="0" y="131"/>
                  </a:lnTo>
                  <a:lnTo>
                    <a:pt x="75" y="16"/>
                  </a:lnTo>
                  <a:lnTo>
                    <a:pt x="111" y="0"/>
                  </a:lnTo>
                  <a:close/>
                </a:path>
              </a:pathLst>
            </a:custGeom>
            <a:solidFill>
              <a:srgbClr val="605F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9" name="Freeform 185"/>
            <p:cNvSpPr>
              <a:spLocks/>
            </p:cNvSpPr>
            <p:nvPr/>
          </p:nvSpPr>
          <p:spPr bwMode="auto">
            <a:xfrm>
              <a:off x="3984625" y="3312319"/>
              <a:ext cx="233363" cy="560388"/>
            </a:xfrm>
            <a:custGeom>
              <a:avLst/>
              <a:gdLst>
                <a:gd name="T0" fmla="*/ 36 w 147"/>
                <a:gd name="T1" fmla="*/ 0 h 353"/>
                <a:gd name="T2" fmla="*/ 36 w 147"/>
                <a:gd name="T3" fmla="*/ 38 h 353"/>
                <a:gd name="T4" fmla="*/ 0 w 147"/>
                <a:gd name="T5" fmla="*/ 353 h 353"/>
                <a:gd name="T6" fmla="*/ 63 w 147"/>
                <a:gd name="T7" fmla="*/ 353 h 353"/>
                <a:gd name="T8" fmla="*/ 131 w 147"/>
                <a:gd name="T9" fmla="*/ 213 h 353"/>
                <a:gd name="T10" fmla="*/ 66 w 147"/>
                <a:gd name="T11" fmla="*/ 168 h 353"/>
                <a:gd name="T12" fmla="*/ 147 w 147"/>
                <a:gd name="T13" fmla="*/ 131 h 353"/>
                <a:gd name="T14" fmla="*/ 81 w 147"/>
                <a:gd name="T15" fmla="*/ 19 h 353"/>
                <a:gd name="T16" fmla="*/ 36 w 147"/>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3">
                  <a:moveTo>
                    <a:pt x="36" y="0"/>
                  </a:moveTo>
                  <a:lnTo>
                    <a:pt x="36" y="38"/>
                  </a:lnTo>
                  <a:lnTo>
                    <a:pt x="0" y="353"/>
                  </a:lnTo>
                  <a:lnTo>
                    <a:pt x="63" y="353"/>
                  </a:lnTo>
                  <a:lnTo>
                    <a:pt x="131" y="213"/>
                  </a:lnTo>
                  <a:lnTo>
                    <a:pt x="66" y="168"/>
                  </a:lnTo>
                  <a:lnTo>
                    <a:pt x="147" y="131"/>
                  </a:lnTo>
                  <a:lnTo>
                    <a:pt x="81" y="19"/>
                  </a:lnTo>
                  <a:lnTo>
                    <a:pt x="36" y="0"/>
                  </a:lnTo>
                  <a:close/>
                </a:path>
              </a:pathLst>
            </a:custGeom>
            <a:solidFill>
              <a:srgbClr val="605F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0" name="Freeform 186"/>
            <p:cNvSpPr>
              <a:spLocks/>
            </p:cNvSpPr>
            <p:nvPr/>
          </p:nvSpPr>
          <p:spPr bwMode="auto">
            <a:xfrm>
              <a:off x="3851275" y="3437732"/>
              <a:ext cx="115888" cy="112713"/>
            </a:xfrm>
            <a:custGeom>
              <a:avLst/>
              <a:gdLst>
                <a:gd name="T0" fmla="*/ 0 w 72"/>
                <a:gd name="T1" fmla="*/ 39 h 70"/>
                <a:gd name="T2" fmla="*/ 20 w 72"/>
                <a:gd name="T3" fmla="*/ 70 h 70"/>
                <a:gd name="T4" fmla="*/ 51 w 72"/>
                <a:gd name="T5" fmla="*/ 70 h 70"/>
                <a:gd name="T6" fmla="*/ 72 w 72"/>
                <a:gd name="T7" fmla="*/ 39 h 70"/>
                <a:gd name="T8" fmla="*/ 36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0" y="70"/>
                    <a:pt x="41" y="70"/>
                    <a:pt x="51" y="70"/>
                  </a:cubicBezTo>
                  <a:cubicBezTo>
                    <a:pt x="72" y="39"/>
                    <a:pt x="72" y="39"/>
                    <a:pt x="72" y="39"/>
                  </a:cubicBezTo>
                  <a:cubicBezTo>
                    <a:pt x="36" y="0"/>
                    <a:pt x="36" y="0"/>
                    <a:pt x="36" y="0"/>
                  </a:cubicBezTo>
                  <a:cubicBezTo>
                    <a:pt x="0" y="39"/>
                    <a:pt x="0" y="39"/>
                    <a:pt x="0" y="39"/>
                  </a:cubicBezTo>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1" name="Freeform 187"/>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2" name="Freeform 188"/>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3" name="Freeform 189"/>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4" name="Freeform 190"/>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5" name="Freeform 191"/>
            <p:cNvSpPr>
              <a:spLocks/>
            </p:cNvSpPr>
            <p:nvPr/>
          </p:nvSpPr>
          <p:spPr bwMode="auto">
            <a:xfrm>
              <a:off x="3775075" y="3215482"/>
              <a:ext cx="266700" cy="92075"/>
            </a:xfrm>
            <a:custGeom>
              <a:avLst/>
              <a:gdLst>
                <a:gd name="T0" fmla="*/ 0 w 167"/>
                <a:gd name="T1" fmla="*/ 0 h 58"/>
                <a:gd name="T2" fmla="*/ 0 w 167"/>
                <a:gd name="T3" fmla="*/ 6 h 58"/>
                <a:gd name="T4" fmla="*/ 84 w 167"/>
                <a:gd name="T5" fmla="*/ 58 h 58"/>
                <a:gd name="T6" fmla="*/ 86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4" y="58"/>
                  </a:cubicBezTo>
                  <a:cubicBezTo>
                    <a:pt x="84" y="58"/>
                    <a:pt x="85" y="58"/>
                    <a:pt x="86" y="58"/>
                  </a:cubicBezTo>
                  <a:cubicBezTo>
                    <a:pt x="126" y="58"/>
                    <a:pt x="167" y="9"/>
                    <a:pt x="167" y="9"/>
                  </a:cubicBezTo>
                  <a:cubicBezTo>
                    <a:pt x="167" y="0"/>
                    <a:pt x="167" y="0"/>
                    <a:pt x="167" y="0"/>
                  </a:cubicBezTo>
                  <a:cubicBezTo>
                    <a:pt x="0" y="0"/>
                    <a:pt x="0" y="0"/>
                    <a:pt x="0" y="0"/>
                  </a:cubicBezTo>
                </a:path>
              </a:pathLst>
            </a:custGeom>
            <a:solidFill>
              <a:srgbClr val="CCAF9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6" name="Freeform 192"/>
            <p:cNvSpPr>
              <a:spLocks/>
            </p:cNvSpPr>
            <p:nvPr/>
          </p:nvSpPr>
          <p:spPr bwMode="auto">
            <a:xfrm>
              <a:off x="3582988" y="2442369"/>
              <a:ext cx="685800" cy="682625"/>
            </a:xfrm>
            <a:custGeom>
              <a:avLst/>
              <a:gdLst>
                <a:gd name="T0" fmla="*/ 335 w 427"/>
                <a:gd name="T1" fmla="*/ 61 h 425"/>
                <a:gd name="T2" fmla="*/ 403 w 427"/>
                <a:gd name="T3" fmla="*/ 129 h 425"/>
                <a:gd name="T4" fmla="*/ 207 w 427"/>
                <a:gd name="T5" fmla="*/ 424 h 425"/>
                <a:gd name="T6" fmla="*/ 33 w 427"/>
                <a:gd name="T7" fmla="*/ 332 h 425"/>
                <a:gd name="T8" fmla="*/ 50 w 427"/>
                <a:gd name="T9" fmla="*/ 82 h 425"/>
                <a:gd name="T10" fmla="*/ 335 w 427"/>
                <a:gd name="T11" fmla="*/ 61 h 425"/>
              </a:gdLst>
              <a:ahLst/>
              <a:cxnLst>
                <a:cxn ang="0">
                  <a:pos x="T0" y="T1"/>
                </a:cxn>
                <a:cxn ang="0">
                  <a:pos x="T2" y="T3"/>
                </a:cxn>
                <a:cxn ang="0">
                  <a:pos x="T4" y="T5"/>
                </a:cxn>
                <a:cxn ang="0">
                  <a:pos x="T6" y="T7"/>
                </a:cxn>
                <a:cxn ang="0">
                  <a:pos x="T8" y="T9"/>
                </a:cxn>
                <a:cxn ang="0">
                  <a:pos x="T10" y="T11"/>
                </a:cxn>
              </a:cxnLst>
              <a:rect l="0" t="0" r="r" b="b"/>
              <a:pathLst>
                <a:path w="427" h="425">
                  <a:moveTo>
                    <a:pt x="335" y="61"/>
                  </a:moveTo>
                  <a:cubicBezTo>
                    <a:pt x="373" y="67"/>
                    <a:pt x="394" y="93"/>
                    <a:pt x="403" y="129"/>
                  </a:cubicBezTo>
                  <a:cubicBezTo>
                    <a:pt x="427" y="221"/>
                    <a:pt x="377" y="422"/>
                    <a:pt x="207" y="424"/>
                  </a:cubicBezTo>
                  <a:cubicBezTo>
                    <a:pt x="119" y="425"/>
                    <a:pt x="56" y="403"/>
                    <a:pt x="33" y="332"/>
                  </a:cubicBezTo>
                  <a:cubicBezTo>
                    <a:pt x="10" y="261"/>
                    <a:pt x="0" y="146"/>
                    <a:pt x="50" y="82"/>
                  </a:cubicBezTo>
                  <a:cubicBezTo>
                    <a:pt x="113" y="1"/>
                    <a:pt x="246" y="0"/>
                    <a:pt x="335" y="61"/>
                  </a:cubicBezTo>
                  <a:close/>
                </a:path>
              </a:pathLst>
            </a:custGeom>
            <a:solidFill>
              <a:srgbClr val="755A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7" name="Freeform 193"/>
            <p:cNvSpPr>
              <a:spLocks/>
            </p:cNvSpPr>
            <p:nvPr/>
          </p:nvSpPr>
          <p:spPr bwMode="auto">
            <a:xfrm>
              <a:off x="3497263" y="2518569"/>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9"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8" name="Freeform 194"/>
            <p:cNvSpPr>
              <a:spLocks/>
            </p:cNvSpPr>
            <p:nvPr/>
          </p:nvSpPr>
          <p:spPr bwMode="auto">
            <a:xfrm>
              <a:off x="3560763" y="2497932"/>
              <a:ext cx="692150" cy="449263"/>
            </a:xfrm>
            <a:custGeom>
              <a:avLst/>
              <a:gdLst>
                <a:gd name="T0" fmla="*/ 93 w 431"/>
                <a:gd name="T1" fmla="*/ 123 h 280"/>
                <a:gd name="T2" fmla="*/ 215 w 431"/>
                <a:gd name="T3" fmla="*/ 127 h 280"/>
                <a:gd name="T4" fmla="*/ 392 w 431"/>
                <a:gd name="T5" fmla="*/ 247 h 280"/>
                <a:gd name="T6" fmla="*/ 223 w 431"/>
                <a:gd name="T7" fmla="*/ 7 h 280"/>
                <a:gd name="T8" fmla="*/ 44 w 431"/>
                <a:gd name="T9" fmla="*/ 280 h 280"/>
                <a:gd name="T10" fmla="*/ 93 w 431"/>
                <a:gd name="T11" fmla="*/ 123 h 280"/>
              </a:gdLst>
              <a:ahLst/>
              <a:cxnLst>
                <a:cxn ang="0">
                  <a:pos x="T0" y="T1"/>
                </a:cxn>
                <a:cxn ang="0">
                  <a:pos x="T2" y="T3"/>
                </a:cxn>
                <a:cxn ang="0">
                  <a:pos x="T4" y="T5"/>
                </a:cxn>
                <a:cxn ang="0">
                  <a:pos x="T6" y="T7"/>
                </a:cxn>
                <a:cxn ang="0">
                  <a:pos x="T8" y="T9"/>
                </a:cxn>
                <a:cxn ang="0">
                  <a:pos x="T10" y="T11"/>
                </a:cxn>
              </a:cxnLst>
              <a:rect l="0" t="0" r="r" b="b"/>
              <a:pathLst>
                <a:path w="431" h="280">
                  <a:moveTo>
                    <a:pt x="93" y="123"/>
                  </a:moveTo>
                  <a:cubicBezTo>
                    <a:pt x="138" y="151"/>
                    <a:pt x="174" y="109"/>
                    <a:pt x="215" y="127"/>
                  </a:cubicBezTo>
                  <a:cubicBezTo>
                    <a:pt x="256" y="145"/>
                    <a:pt x="368" y="59"/>
                    <a:pt x="392" y="247"/>
                  </a:cubicBezTo>
                  <a:cubicBezTo>
                    <a:pt x="431" y="111"/>
                    <a:pt x="372" y="14"/>
                    <a:pt x="223" y="7"/>
                  </a:cubicBezTo>
                  <a:cubicBezTo>
                    <a:pt x="64" y="0"/>
                    <a:pt x="0" y="145"/>
                    <a:pt x="44" y="280"/>
                  </a:cubicBezTo>
                  <a:cubicBezTo>
                    <a:pt x="41" y="207"/>
                    <a:pt x="59" y="159"/>
                    <a:pt x="93" y="123"/>
                  </a:cubicBezTo>
                  <a:close/>
                </a:path>
              </a:pathLst>
            </a:custGeom>
            <a:solidFill>
              <a:srgbClr val="755A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9" name="Freeform 195"/>
            <p:cNvSpPr>
              <a:spLocks/>
            </p:cNvSpPr>
            <p:nvPr/>
          </p:nvSpPr>
          <p:spPr bwMode="auto">
            <a:xfrm>
              <a:off x="3703638" y="2658269"/>
              <a:ext cx="261938" cy="63500"/>
            </a:xfrm>
            <a:custGeom>
              <a:avLst/>
              <a:gdLst>
                <a:gd name="T0" fmla="*/ 0 w 163"/>
                <a:gd name="T1" fmla="*/ 11 h 40"/>
                <a:gd name="T2" fmla="*/ 58 w 163"/>
                <a:gd name="T3" fmla="*/ 39 h 40"/>
                <a:gd name="T4" fmla="*/ 104 w 163"/>
                <a:gd name="T5" fmla="*/ 33 h 40"/>
                <a:gd name="T6" fmla="*/ 162 w 163"/>
                <a:gd name="T7" fmla="*/ 9 h 40"/>
                <a:gd name="T8" fmla="*/ 161 w 163"/>
                <a:gd name="T9" fmla="*/ 4 h 40"/>
                <a:gd name="T10" fmla="*/ 73 w 163"/>
                <a:gd name="T11" fmla="*/ 26 h 40"/>
                <a:gd name="T12" fmla="*/ 3 w 163"/>
                <a:gd name="T13" fmla="*/ 10 h 40"/>
                <a:gd name="T14" fmla="*/ 0 w 163"/>
                <a:gd name="T15" fmla="*/ 1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40">
                  <a:moveTo>
                    <a:pt x="0" y="11"/>
                  </a:moveTo>
                  <a:cubicBezTo>
                    <a:pt x="1" y="35"/>
                    <a:pt x="41" y="38"/>
                    <a:pt x="58" y="39"/>
                  </a:cubicBezTo>
                  <a:cubicBezTo>
                    <a:pt x="74" y="40"/>
                    <a:pt x="89" y="38"/>
                    <a:pt x="104" y="33"/>
                  </a:cubicBezTo>
                  <a:cubicBezTo>
                    <a:pt x="123" y="28"/>
                    <a:pt x="147" y="21"/>
                    <a:pt x="162" y="9"/>
                  </a:cubicBezTo>
                  <a:cubicBezTo>
                    <a:pt x="163" y="7"/>
                    <a:pt x="163" y="5"/>
                    <a:pt x="161" y="4"/>
                  </a:cubicBezTo>
                  <a:cubicBezTo>
                    <a:pt x="132" y="0"/>
                    <a:pt x="102" y="23"/>
                    <a:pt x="73" y="26"/>
                  </a:cubicBezTo>
                  <a:cubicBezTo>
                    <a:pt x="50" y="28"/>
                    <a:pt x="20" y="25"/>
                    <a:pt x="3" y="10"/>
                  </a:cubicBezTo>
                  <a:cubicBezTo>
                    <a:pt x="1" y="9"/>
                    <a:pt x="0" y="9"/>
                    <a:pt x="0" y="11"/>
                  </a:cubicBezTo>
                  <a:close/>
                </a:path>
              </a:pathLst>
            </a:custGeom>
            <a:solidFill>
              <a:srgbClr val="755A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0" name="Freeform 196"/>
            <p:cNvSpPr>
              <a:spLocks noEditPoints="1"/>
            </p:cNvSpPr>
            <p:nvPr/>
          </p:nvSpPr>
          <p:spPr bwMode="auto">
            <a:xfrm>
              <a:off x="3659188" y="2859882"/>
              <a:ext cx="504825" cy="185738"/>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1" name="Freeform 197"/>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2" name="Freeform 198"/>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3" name="Freeform 199"/>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close/>
                </a:path>
              </a:pathLst>
            </a:custGeom>
            <a:solidFill>
              <a:srgbClr val="F2D0B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4" name="Freeform 200"/>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5" name="Freeform 201"/>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6" name="Freeform 202"/>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7" name="Freeform 203"/>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close/>
                </a:path>
              </a:pathLst>
            </a:custGeom>
            <a:solidFill>
              <a:srgbClr val="B5323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8" name="Freeform 204"/>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9" name="Freeform 206"/>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0" name="Freeform 207"/>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1" name="Freeform 208"/>
            <p:cNvSpPr>
              <a:spLocks/>
            </p:cNvSpPr>
            <p:nvPr/>
          </p:nvSpPr>
          <p:spPr bwMode="auto">
            <a:xfrm>
              <a:off x="4460875" y="3066256"/>
              <a:ext cx="268288" cy="560388"/>
            </a:xfrm>
            <a:custGeom>
              <a:avLst/>
              <a:gdLst>
                <a:gd name="T0" fmla="*/ 0 w 167"/>
                <a:gd name="T1" fmla="*/ 103 h 349"/>
                <a:gd name="T2" fmla="*/ 0 w 167"/>
                <a:gd name="T3" fmla="*/ 230 h 349"/>
                <a:gd name="T4" fmla="*/ 0 w 167"/>
                <a:gd name="T5" fmla="*/ 293 h 349"/>
                <a:gd name="T6" fmla="*/ 167 w 167"/>
                <a:gd name="T7" fmla="*/ 293 h 349"/>
                <a:gd name="T8" fmla="*/ 167 w 167"/>
                <a:gd name="T9" fmla="*/ 230 h 349"/>
                <a:gd name="T10" fmla="*/ 167 w 167"/>
                <a:gd name="T11" fmla="*/ 103 h 349"/>
                <a:gd name="T12" fmla="*/ 0 w 167"/>
                <a:gd name="T13" fmla="*/ 103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3"/>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3"/>
                    <a:pt x="167" y="103"/>
                    <a:pt x="167" y="103"/>
                  </a:cubicBezTo>
                  <a:cubicBezTo>
                    <a:pt x="167" y="0"/>
                    <a:pt x="0" y="0"/>
                    <a:pt x="0" y="103"/>
                  </a:cubicBezTo>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2" name="Freeform 209"/>
            <p:cNvSpPr>
              <a:spLocks/>
            </p:cNvSpPr>
            <p:nvPr/>
          </p:nvSpPr>
          <p:spPr bwMode="auto">
            <a:xfrm>
              <a:off x="4283075" y="3031331"/>
              <a:ext cx="112713" cy="163513"/>
            </a:xfrm>
            <a:custGeom>
              <a:avLst/>
              <a:gdLst>
                <a:gd name="T0" fmla="*/ 20 w 70"/>
                <a:gd name="T1" fmla="*/ 5 h 102"/>
                <a:gd name="T2" fmla="*/ 62 w 70"/>
                <a:gd name="T3" fmla="*/ 42 h 102"/>
                <a:gd name="T4" fmla="*/ 51 w 70"/>
                <a:gd name="T5" fmla="*/ 97 h 102"/>
                <a:gd name="T6" fmla="*/ 9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4" y="17"/>
                    <a:pt x="62" y="42"/>
                  </a:cubicBezTo>
                  <a:cubicBezTo>
                    <a:pt x="70" y="68"/>
                    <a:pt x="65" y="92"/>
                    <a:pt x="51" y="97"/>
                  </a:cubicBezTo>
                  <a:cubicBezTo>
                    <a:pt x="36" y="102"/>
                    <a:pt x="17" y="85"/>
                    <a:pt x="9" y="60"/>
                  </a:cubicBezTo>
                  <a:cubicBezTo>
                    <a:pt x="0" y="34"/>
                    <a:pt x="6" y="10"/>
                    <a:pt x="20" y="5"/>
                  </a:cubicBezTo>
                  <a:close/>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3" name="Freeform 210"/>
            <p:cNvSpPr>
              <a:spLocks/>
            </p:cNvSpPr>
            <p:nvPr/>
          </p:nvSpPr>
          <p:spPr bwMode="auto">
            <a:xfrm>
              <a:off x="4791075" y="3031331"/>
              <a:ext cx="112713"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8"/>
                    <a:pt x="5" y="92"/>
                    <a:pt x="20" y="97"/>
                  </a:cubicBezTo>
                  <a:cubicBezTo>
                    <a:pt x="35" y="102"/>
                    <a:pt x="53" y="85"/>
                    <a:pt x="62" y="60"/>
                  </a:cubicBezTo>
                  <a:cubicBezTo>
                    <a:pt x="70" y="34"/>
                    <a:pt x="65" y="10"/>
                    <a:pt x="50" y="5"/>
                  </a:cubicBezTo>
                  <a:close/>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4" name="Freeform 211"/>
            <p:cNvSpPr>
              <a:spLocks/>
            </p:cNvSpPr>
            <p:nvPr/>
          </p:nvSpPr>
          <p:spPr bwMode="auto">
            <a:xfrm>
              <a:off x="4408488" y="3602831"/>
              <a:ext cx="354013" cy="434975"/>
            </a:xfrm>
            <a:custGeom>
              <a:avLst/>
              <a:gdLst>
                <a:gd name="T0" fmla="*/ 117 w 221"/>
                <a:gd name="T1" fmla="*/ 0 h 271"/>
                <a:gd name="T2" fmla="*/ 0 w 221"/>
                <a:gd name="T3" fmla="*/ 35 h 271"/>
                <a:gd name="T4" fmla="*/ 45 w 221"/>
                <a:gd name="T5" fmla="*/ 271 h 271"/>
                <a:gd name="T6" fmla="*/ 202 w 221"/>
                <a:gd name="T7" fmla="*/ 271 h 271"/>
                <a:gd name="T8" fmla="*/ 221 w 221"/>
                <a:gd name="T9" fmla="*/ 36 h 271"/>
                <a:gd name="T10" fmla="*/ 117 w 221"/>
                <a:gd name="T11" fmla="*/ 0 h 271"/>
              </a:gdLst>
              <a:ahLst/>
              <a:cxnLst>
                <a:cxn ang="0">
                  <a:pos x="T0" y="T1"/>
                </a:cxn>
                <a:cxn ang="0">
                  <a:pos x="T2" y="T3"/>
                </a:cxn>
                <a:cxn ang="0">
                  <a:pos x="T4" y="T5"/>
                </a:cxn>
                <a:cxn ang="0">
                  <a:pos x="T6" y="T7"/>
                </a:cxn>
                <a:cxn ang="0">
                  <a:pos x="T8" y="T9"/>
                </a:cxn>
                <a:cxn ang="0">
                  <a:pos x="T10" y="T11"/>
                </a:cxn>
              </a:cxnLst>
              <a:rect l="0" t="0" r="r" b="b"/>
              <a:pathLst>
                <a:path w="221" h="271">
                  <a:moveTo>
                    <a:pt x="117" y="0"/>
                  </a:moveTo>
                  <a:cubicBezTo>
                    <a:pt x="117" y="0"/>
                    <a:pt x="0" y="28"/>
                    <a:pt x="0" y="35"/>
                  </a:cubicBezTo>
                  <a:cubicBezTo>
                    <a:pt x="0" y="42"/>
                    <a:pt x="45" y="271"/>
                    <a:pt x="45" y="271"/>
                  </a:cubicBezTo>
                  <a:cubicBezTo>
                    <a:pt x="202" y="271"/>
                    <a:pt x="202" y="271"/>
                    <a:pt x="202" y="271"/>
                  </a:cubicBezTo>
                  <a:cubicBezTo>
                    <a:pt x="221" y="36"/>
                    <a:pt x="221" y="36"/>
                    <a:pt x="221" y="36"/>
                  </a:cubicBezTo>
                  <a:cubicBezTo>
                    <a:pt x="117" y="0"/>
                    <a:pt x="117" y="0"/>
                    <a:pt x="117" y="0"/>
                  </a:cubicBezTo>
                </a:path>
              </a:pathLst>
            </a:custGeom>
            <a:solidFill>
              <a:srgbClr val="9FBAC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5" name="Freeform 212"/>
            <p:cNvSpPr>
              <a:spLocks/>
            </p:cNvSpPr>
            <p:nvPr/>
          </p:nvSpPr>
          <p:spPr bwMode="auto">
            <a:xfrm>
              <a:off x="4286250" y="3475831"/>
              <a:ext cx="233363" cy="561975"/>
            </a:xfrm>
            <a:custGeom>
              <a:avLst/>
              <a:gdLst>
                <a:gd name="T0" fmla="*/ 110 w 147"/>
                <a:gd name="T1" fmla="*/ 0 h 354"/>
                <a:gd name="T2" fmla="*/ 110 w 147"/>
                <a:gd name="T3" fmla="*/ 38 h 354"/>
                <a:gd name="T4" fmla="*/ 147 w 147"/>
                <a:gd name="T5" fmla="*/ 354 h 354"/>
                <a:gd name="T6" fmla="*/ 84 w 147"/>
                <a:gd name="T7" fmla="*/ 354 h 354"/>
                <a:gd name="T8" fmla="*/ 14 w 147"/>
                <a:gd name="T9" fmla="*/ 213 h 354"/>
                <a:gd name="T10" fmla="*/ 81 w 147"/>
                <a:gd name="T11" fmla="*/ 170 h 354"/>
                <a:gd name="T12" fmla="*/ 0 w 147"/>
                <a:gd name="T13" fmla="*/ 131 h 354"/>
                <a:gd name="T14" fmla="*/ 74 w 147"/>
                <a:gd name="T15" fmla="*/ 16 h 354"/>
                <a:gd name="T16" fmla="*/ 110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0" y="0"/>
                  </a:moveTo>
                  <a:lnTo>
                    <a:pt x="110" y="38"/>
                  </a:lnTo>
                  <a:lnTo>
                    <a:pt x="147" y="354"/>
                  </a:lnTo>
                  <a:lnTo>
                    <a:pt x="84" y="354"/>
                  </a:lnTo>
                  <a:lnTo>
                    <a:pt x="14" y="213"/>
                  </a:lnTo>
                  <a:lnTo>
                    <a:pt x="81" y="170"/>
                  </a:lnTo>
                  <a:lnTo>
                    <a:pt x="0" y="131"/>
                  </a:lnTo>
                  <a:lnTo>
                    <a:pt x="74" y="16"/>
                  </a:lnTo>
                  <a:lnTo>
                    <a:pt x="110" y="0"/>
                  </a:lnTo>
                  <a:close/>
                </a:path>
              </a:pathLst>
            </a:custGeom>
            <a:solidFill>
              <a:srgbClr val="1A1A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6" name="Freeform 213"/>
            <p:cNvSpPr>
              <a:spLocks/>
            </p:cNvSpPr>
            <p:nvPr/>
          </p:nvSpPr>
          <p:spPr bwMode="auto">
            <a:xfrm>
              <a:off x="4670425" y="3475831"/>
              <a:ext cx="231775" cy="561975"/>
            </a:xfrm>
            <a:custGeom>
              <a:avLst/>
              <a:gdLst>
                <a:gd name="T0" fmla="*/ 37 w 146"/>
                <a:gd name="T1" fmla="*/ 0 h 354"/>
                <a:gd name="T2" fmla="*/ 37 w 146"/>
                <a:gd name="T3" fmla="*/ 38 h 354"/>
                <a:gd name="T4" fmla="*/ 0 w 146"/>
                <a:gd name="T5" fmla="*/ 354 h 354"/>
                <a:gd name="T6" fmla="*/ 62 w 146"/>
                <a:gd name="T7" fmla="*/ 354 h 354"/>
                <a:gd name="T8" fmla="*/ 132 w 146"/>
                <a:gd name="T9" fmla="*/ 213 h 354"/>
                <a:gd name="T10" fmla="*/ 65 w 146"/>
                <a:gd name="T11" fmla="*/ 170 h 354"/>
                <a:gd name="T12" fmla="*/ 146 w 146"/>
                <a:gd name="T13" fmla="*/ 131 h 354"/>
                <a:gd name="T14" fmla="*/ 80 w 146"/>
                <a:gd name="T15" fmla="*/ 20 h 354"/>
                <a:gd name="T16" fmla="*/ 37 w 146"/>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54">
                  <a:moveTo>
                    <a:pt x="37" y="0"/>
                  </a:moveTo>
                  <a:lnTo>
                    <a:pt x="37" y="38"/>
                  </a:lnTo>
                  <a:lnTo>
                    <a:pt x="0" y="354"/>
                  </a:lnTo>
                  <a:lnTo>
                    <a:pt x="62" y="354"/>
                  </a:lnTo>
                  <a:lnTo>
                    <a:pt x="132" y="213"/>
                  </a:lnTo>
                  <a:lnTo>
                    <a:pt x="65" y="170"/>
                  </a:lnTo>
                  <a:lnTo>
                    <a:pt x="146" y="131"/>
                  </a:lnTo>
                  <a:lnTo>
                    <a:pt x="80" y="20"/>
                  </a:lnTo>
                  <a:lnTo>
                    <a:pt x="37" y="0"/>
                  </a:lnTo>
                  <a:close/>
                </a:path>
              </a:pathLst>
            </a:custGeom>
            <a:solidFill>
              <a:srgbClr val="1B1B1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7" name="Freeform 214"/>
            <p:cNvSpPr>
              <a:spLocks/>
            </p:cNvSpPr>
            <p:nvPr/>
          </p:nvSpPr>
          <p:spPr bwMode="auto">
            <a:xfrm>
              <a:off x="4537075" y="3602831"/>
              <a:ext cx="114300" cy="111125"/>
            </a:xfrm>
            <a:custGeom>
              <a:avLst/>
              <a:gdLst>
                <a:gd name="T0" fmla="*/ 0 w 72"/>
                <a:gd name="T1" fmla="*/ 39 h 70"/>
                <a:gd name="T2" fmla="*/ 20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1" y="70"/>
                    <a:pt x="41" y="70"/>
                    <a:pt x="52" y="70"/>
                  </a:cubicBezTo>
                  <a:cubicBezTo>
                    <a:pt x="72" y="39"/>
                    <a:pt x="72" y="39"/>
                    <a:pt x="72" y="39"/>
                  </a:cubicBezTo>
                  <a:cubicBezTo>
                    <a:pt x="37" y="0"/>
                    <a:pt x="37" y="0"/>
                    <a:pt x="37" y="0"/>
                  </a:cubicBezTo>
                  <a:cubicBezTo>
                    <a:pt x="0" y="39"/>
                    <a:pt x="0" y="39"/>
                    <a:pt x="0" y="39"/>
                  </a:cubicBezTo>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8" name="Freeform 215"/>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close/>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9" name="Freeform 216"/>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0" name="Freeform 217"/>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1" name="Freeform 218"/>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2" name="Freeform 219"/>
            <p:cNvSpPr>
              <a:spLocks/>
            </p:cNvSpPr>
            <p:nvPr/>
          </p:nvSpPr>
          <p:spPr bwMode="auto">
            <a:xfrm>
              <a:off x="4460875" y="3378994"/>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2" y="56"/>
                    <a:pt x="83" y="58"/>
                  </a:cubicBezTo>
                  <a:cubicBezTo>
                    <a:pt x="84" y="58"/>
                    <a:pt x="84" y="58"/>
                    <a:pt x="85" y="58"/>
                  </a:cubicBezTo>
                  <a:cubicBezTo>
                    <a:pt x="125" y="58"/>
                    <a:pt x="167" y="9"/>
                    <a:pt x="167" y="9"/>
                  </a:cubicBezTo>
                  <a:cubicBezTo>
                    <a:pt x="167" y="0"/>
                    <a:pt x="167" y="0"/>
                    <a:pt x="167" y="0"/>
                  </a:cubicBezTo>
                  <a:cubicBezTo>
                    <a:pt x="0" y="0"/>
                    <a:pt x="0" y="0"/>
                    <a:pt x="0" y="0"/>
                  </a:cubicBezTo>
                </a:path>
              </a:pathLst>
            </a:custGeom>
            <a:solidFill>
              <a:srgbClr val="C59E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3" name="Freeform 220"/>
            <p:cNvSpPr>
              <a:spLocks/>
            </p:cNvSpPr>
            <p:nvPr/>
          </p:nvSpPr>
          <p:spPr bwMode="auto">
            <a:xfrm>
              <a:off x="4183063" y="2682081"/>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3" y="408"/>
                    <a:pt x="215" y="473"/>
                    <a:pt x="256" y="473"/>
                  </a:cubicBezTo>
                  <a:cubicBezTo>
                    <a:pt x="298" y="473"/>
                    <a:pt x="379" y="408"/>
                    <a:pt x="398" y="378"/>
                  </a:cubicBezTo>
                  <a:cubicBezTo>
                    <a:pt x="414" y="351"/>
                    <a:pt x="513" y="0"/>
                    <a:pt x="256" y="0"/>
                  </a:cubicBezTo>
                  <a:close/>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4" name="Freeform 221"/>
            <p:cNvSpPr>
              <a:spLocks noEditPoints="1"/>
            </p:cNvSpPr>
            <p:nvPr/>
          </p:nvSpPr>
          <p:spPr bwMode="auto">
            <a:xfrm>
              <a:off x="4279900" y="2585244"/>
              <a:ext cx="647700" cy="584200"/>
            </a:xfrm>
            <a:custGeom>
              <a:avLst/>
              <a:gdLst>
                <a:gd name="T0" fmla="*/ 311 w 404"/>
                <a:gd name="T1" fmla="*/ 68 h 363"/>
                <a:gd name="T2" fmla="*/ 51 w 404"/>
                <a:gd name="T3" fmla="*/ 97 h 363"/>
                <a:gd name="T4" fmla="*/ 30 w 404"/>
                <a:gd name="T5" fmla="*/ 357 h 363"/>
                <a:gd name="T6" fmla="*/ 30 w 404"/>
                <a:gd name="T7" fmla="*/ 357 h 363"/>
                <a:gd name="T8" fmla="*/ 30 w 404"/>
                <a:gd name="T9" fmla="*/ 360 h 363"/>
                <a:gd name="T10" fmla="*/ 32 w 404"/>
                <a:gd name="T11" fmla="*/ 363 h 363"/>
                <a:gd name="T12" fmla="*/ 37 w 404"/>
                <a:gd name="T13" fmla="*/ 362 h 363"/>
                <a:gd name="T14" fmla="*/ 37 w 404"/>
                <a:gd name="T15" fmla="*/ 361 h 363"/>
                <a:gd name="T16" fmla="*/ 37 w 404"/>
                <a:gd name="T17" fmla="*/ 340 h 363"/>
                <a:gd name="T18" fmla="*/ 32 w 404"/>
                <a:gd name="T19" fmla="*/ 307 h 363"/>
                <a:gd name="T20" fmla="*/ 77 w 404"/>
                <a:gd name="T21" fmla="*/ 183 h 363"/>
                <a:gd name="T22" fmla="*/ 86 w 404"/>
                <a:gd name="T23" fmla="*/ 171 h 363"/>
                <a:gd name="T24" fmla="*/ 97 w 404"/>
                <a:gd name="T25" fmla="*/ 159 h 363"/>
                <a:gd name="T26" fmla="*/ 103 w 404"/>
                <a:gd name="T27" fmla="*/ 154 h 363"/>
                <a:gd name="T28" fmla="*/ 242 w 404"/>
                <a:gd name="T29" fmla="*/ 176 h 363"/>
                <a:gd name="T30" fmla="*/ 296 w 404"/>
                <a:gd name="T31" fmla="*/ 189 h 363"/>
                <a:gd name="T32" fmla="*/ 311 w 404"/>
                <a:gd name="T33" fmla="*/ 177 h 363"/>
                <a:gd name="T34" fmla="*/ 359 w 404"/>
                <a:gd name="T35" fmla="*/ 315 h 363"/>
                <a:gd name="T36" fmla="*/ 356 w 404"/>
                <a:gd name="T37" fmla="*/ 340 h 363"/>
                <a:gd name="T38" fmla="*/ 356 w 404"/>
                <a:gd name="T39" fmla="*/ 361 h 363"/>
                <a:gd name="T40" fmla="*/ 356 w 404"/>
                <a:gd name="T41" fmla="*/ 362 h 363"/>
                <a:gd name="T42" fmla="*/ 361 w 404"/>
                <a:gd name="T43" fmla="*/ 363 h 363"/>
                <a:gd name="T44" fmla="*/ 363 w 404"/>
                <a:gd name="T45" fmla="*/ 360 h 363"/>
                <a:gd name="T46" fmla="*/ 364 w 404"/>
                <a:gd name="T47" fmla="*/ 351 h 363"/>
                <a:gd name="T48" fmla="*/ 366 w 404"/>
                <a:gd name="T49" fmla="*/ 338 h 363"/>
                <a:gd name="T50" fmla="*/ 311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1" y="68"/>
                  </a:moveTo>
                  <a:cubicBezTo>
                    <a:pt x="225" y="0"/>
                    <a:pt x="91" y="41"/>
                    <a:pt x="51" y="97"/>
                  </a:cubicBezTo>
                  <a:cubicBezTo>
                    <a:pt x="0" y="168"/>
                    <a:pt x="18" y="276"/>
                    <a:pt x="30" y="357"/>
                  </a:cubicBezTo>
                  <a:cubicBezTo>
                    <a:pt x="30" y="357"/>
                    <a:pt x="30" y="357"/>
                    <a:pt x="30" y="357"/>
                  </a:cubicBezTo>
                  <a:cubicBezTo>
                    <a:pt x="30" y="358"/>
                    <a:pt x="30" y="359"/>
                    <a:pt x="30" y="360"/>
                  </a:cubicBezTo>
                  <a:cubicBezTo>
                    <a:pt x="31" y="360"/>
                    <a:pt x="32" y="362"/>
                    <a:pt x="32" y="363"/>
                  </a:cubicBezTo>
                  <a:cubicBezTo>
                    <a:pt x="33" y="363"/>
                    <a:pt x="36" y="363"/>
                    <a:pt x="37" y="362"/>
                  </a:cubicBezTo>
                  <a:cubicBezTo>
                    <a:pt x="37" y="362"/>
                    <a:pt x="37" y="361"/>
                    <a:pt x="37" y="361"/>
                  </a:cubicBezTo>
                  <a:cubicBezTo>
                    <a:pt x="38" y="354"/>
                    <a:pt x="37" y="340"/>
                    <a:pt x="37" y="340"/>
                  </a:cubicBezTo>
                  <a:cubicBezTo>
                    <a:pt x="37" y="328"/>
                    <a:pt x="34" y="318"/>
                    <a:pt x="32" y="307"/>
                  </a:cubicBezTo>
                  <a:cubicBezTo>
                    <a:pt x="41" y="256"/>
                    <a:pt x="65" y="245"/>
                    <a:pt x="77" y="183"/>
                  </a:cubicBezTo>
                  <a:cubicBezTo>
                    <a:pt x="80" y="179"/>
                    <a:pt x="83" y="175"/>
                    <a:pt x="86" y="171"/>
                  </a:cubicBezTo>
                  <a:cubicBezTo>
                    <a:pt x="89" y="167"/>
                    <a:pt x="93" y="162"/>
                    <a:pt x="97" y="159"/>
                  </a:cubicBezTo>
                  <a:cubicBezTo>
                    <a:pt x="99" y="157"/>
                    <a:pt x="101" y="156"/>
                    <a:pt x="103" y="154"/>
                  </a:cubicBezTo>
                  <a:cubicBezTo>
                    <a:pt x="150" y="137"/>
                    <a:pt x="198" y="158"/>
                    <a:pt x="242" y="176"/>
                  </a:cubicBezTo>
                  <a:cubicBezTo>
                    <a:pt x="259" y="182"/>
                    <a:pt x="278" y="191"/>
                    <a:pt x="296" y="189"/>
                  </a:cubicBezTo>
                  <a:cubicBezTo>
                    <a:pt x="304" y="189"/>
                    <a:pt x="310" y="183"/>
                    <a:pt x="311" y="177"/>
                  </a:cubicBezTo>
                  <a:cubicBezTo>
                    <a:pt x="332" y="240"/>
                    <a:pt x="349" y="269"/>
                    <a:pt x="359" y="315"/>
                  </a:cubicBezTo>
                  <a:cubicBezTo>
                    <a:pt x="358" y="323"/>
                    <a:pt x="356" y="331"/>
                    <a:pt x="356" y="340"/>
                  </a:cubicBezTo>
                  <a:cubicBezTo>
                    <a:pt x="356" y="340"/>
                    <a:pt x="355" y="354"/>
                    <a:pt x="356" y="361"/>
                  </a:cubicBezTo>
                  <a:cubicBezTo>
                    <a:pt x="356" y="361"/>
                    <a:pt x="356" y="362"/>
                    <a:pt x="356" y="362"/>
                  </a:cubicBezTo>
                  <a:cubicBezTo>
                    <a:pt x="357" y="363"/>
                    <a:pt x="360" y="363"/>
                    <a:pt x="361" y="363"/>
                  </a:cubicBezTo>
                  <a:cubicBezTo>
                    <a:pt x="361" y="362"/>
                    <a:pt x="363" y="360"/>
                    <a:pt x="363" y="360"/>
                  </a:cubicBezTo>
                  <a:cubicBezTo>
                    <a:pt x="364" y="357"/>
                    <a:pt x="364" y="354"/>
                    <a:pt x="364" y="351"/>
                  </a:cubicBezTo>
                  <a:cubicBezTo>
                    <a:pt x="364" y="347"/>
                    <a:pt x="365" y="342"/>
                    <a:pt x="366" y="338"/>
                  </a:cubicBezTo>
                  <a:cubicBezTo>
                    <a:pt x="379" y="288"/>
                    <a:pt x="404" y="90"/>
                    <a:pt x="311" y="68"/>
                  </a:cubicBezTo>
                  <a:close/>
                  <a:moveTo>
                    <a:pt x="180" y="135"/>
                  </a:moveTo>
                  <a:cubicBezTo>
                    <a:pt x="179" y="135"/>
                    <a:pt x="177" y="134"/>
                    <a:pt x="176" y="134"/>
                  </a:cubicBezTo>
                  <a:cubicBezTo>
                    <a:pt x="178" y="134"/>
                    <a:pt x="180" y="135"/>
                    <a:pt x="182" y="135"/>
                  </a:cubicBezTo>
                  <a:cubicBezTo>
                    <a:pt x="181" y="135"/>
                    <a:pt x="181" y="135"/>
                    <a:pt x="180" y="135"/>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5" name="Freeform 222"/>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6" name="Freeform 223"/>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7" name="Freeform 224"/>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close/>
                </a:path>
              </a:pathLst>
            </a:custGeom>
            <a:solidFill>
              <a:srgbClr val="E9BB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8" name="Freeform 225"/>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9" name="Freeform 226"/>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8FA7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0" name="Freeform 227"/>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1" name="Rectangle 228"/>
            <p:cNvSpPr>
              <a:spLocks noChangeArrowheads="1"/>
            </p:cNvSpPr>
            <p:nvPr/>
          </p:nvSpPr>
          <p:spPr bwMode="auto">
            <a:xfrm>
              <a:off x="4568825" y="3713956"/>
              <a:ext cx="50800" cy="1588"/>
            </a:xfrm>
            <a:prstGeom prst="rect">
              <a:avLst/>
            </a:prstGeom>
            <a:solidFill>
              <a:srgbClr val="2497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2" name="Rectangle 229"/>
            <p:cNvSpPr>
              <a:spLocks noChangeArrowheads="1"/>
            </p:cNvSpPr>
            <p:nvPr/>
          </p:nvSpPr>
          <p:spPr bwMode="auto">
            <a:xfrm>
              <a:off x="4568825" y="3713956"/>
              <a:ext cx="50800"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398" name="Rectangle 397"/>
          <p:cNvSpPr/>
          <p:nvPr/>
        </p:nvSpPr>
        <p:spPr>
          <a:xfrm>
            <a:off x="0" y="1320800"/>
            <a:ext cx="12192000" cy="5537200"/>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399" name="Rectangle 398"/>
          <p:cNvSpPr/>
          <p:nvPr/>
        </p:nvSpPr>
        <p:spPr>
          <a:xfrm>
            <a:off x="5527914" y="6063226"/>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grpSp>
        <p:nvGrpSpPr>
          <p:cNvPr id="400" name="Group 399"/>
          <p:cNvGrpSpPr/>
          <p:nvPr/>
        </p:nvGrpSpPr>
        <p:grpSpPr>
          <a:xfrm>
            <a:off x="3220510" y="1478493"/>
            <a:ext cx="5938308" cy="3905249"/>
            <a:chOff x="2415382" y="1108869"/>
            <a:chExt cx="4453731" cy="2928937"/>
          </a:xfrm>
        </p:grpSpPr>
        <p:sp>
          <p:nvSpPr>
            <p:cNvPr id="401" name="Freeform 38"/>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2" name="Freeform 39"/>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3" name="Freeform 40"/>
            <p:cNvSpPr>
              <a:spLocks/>
            </p:cNvSpPr>
            <p:nvPr/>
          </p:nvSpPr>
          <p:spPr bwMode="auto">
            <a:xfrm>
              <a:off x="5035550" y="15882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4" name="Freeform 41"/>
            <p:cNvSpPr>
              <a:spLocks/>
            </p:cNvSpPr>
            <p:nvPr/>
          </p:nvSpPr>
          <p:spPr bwMode="auto">
            <a:xfrm>
              <a:off x="48593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5" name="Freeform 42"/>
            <p:cNvSpPr>
              <a:spLocks/>
            </p:cNvSpPr>
            <p:nvPr/>
          </p:nvSpPr>
          <p:spPr bwMode="auto">
            <a:xfrm>
              <a:off x="5365750"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6" name="Freeform 43"/>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7" name="Freeform 44"/>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8" name="Freeform 45"/>
            <p:cNvSpPr>
              <a:spLocks/>
            </p:cNvSpPr>
            <p:nvPr/>
          </p:nvSpPr>
          <p:spPr bwMode="auto">
            <a:xfrm>
              <a:off x="5035550" y="190261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9" name="Freeform 46"/>
            <p:cNvSpPr>
              <a:spLocks/>
            </p:cNvSpPr>
            <p:nvPr/>
          </p:nvSpPr>
          <p:spPr bwMode="auto">
            <a:xfrm>
              <a:off x="4757738" y="1205707"/>
              <a:ext cx="823913"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0" name="Freeform 47"/>
            <p:cNvSpPr>
              <a:spLocks/>
            </p:cNvSpPr>
            <p:nvPr/>
          </p:nvSpPr>
          <p:spPr bwMode="auto">
            <a:xfrm>
              <a:off x="4810125" y="1158082"/>
              <a:ext cx="673100" cy="517525"/>
            </a:xfrm>
            <a:custGeom>
              <a:avLst/>
              <a:gdLst>
                <a:gd name="T0" fmla="*/ 407 w 420"/>
                <a:gd name="T1" fmla="*/ 269 h 322"/>
                <a:gd name="T2" fmla="*/ 361 w 420"/>
                <a:gd name="T3" fmla="*/ 57 h 322"/>
                <a:gd name="T4" fmla="*/ 103 w 420"/>
                <a:gd name="T5" fmla="*/ 52 h 322"/>
                <a:gd name="T6" fmla="*/ 48 w 420"/>
                <a:gd name="T7" fmla="*/ 270 h 322"/>
                <a:gd name="T8" fmla="*/ 60 w 420"/>
                <a:gd name="T9" fmla="*/ 322 h 322"/>
                <a:gd name="T10" fmla="*/ 81 w 420"/>
                <a:gd name="T11" fmla="*/ 321 h 322"/>
                <a:gd name="T12" fmla="*/ 65 w 420"/>
                <a:gd name="T13" fmla="*/ 283 h 322"/>
                <a:gd name="T14" fmla="*/ 61 w 420"/>
                <a:gd name="T15" fmla="*/ 251 h 322"/>
                <a:gd name="T16" fmla="*/ 133 w 420"/>
                <a:gd name="T17" fmla="*/ 103 h 322"/>
                <a:gd name="T18" fmla="*/ 222 w 420"/>
                <a:gd name="T19" fmla="*/ 139 h 322"/>
                <a:gd name="T20" fmla="*/ 308 w 420"/>
                <a:gd name="T21" fmla="*/ 101 h 322"/>
                <a:gd name="T22" fmla="*/ 393 w 420"/>
                <a:gd name="T23" fmla="*/ 249 h 322"/>
                <a:gd name="T24" fmla="*/ 375 w 420"/>
                <a:gd name="T25" fmla="*/ 316 h 322"/>
                <a:gd name="T26" fmla="*/ 397 w 420"/>
                <a:gd name="T27" fmla="*/ 314 h 322"/>
                <a:gd name="T28" fmla="*/ 407 w 420"/>
                <a:gd name="T29" fmla="*/ 26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322">
                  <a:moveTo>
                    <a:pt x="407" y="269"/>
                  </a:moveTo>
                  <a:cubicBezTo>
                    <a:pt x="420" y="204"/>
                    <a:pt x="411" y="52"/>
                    <a:pt x="361" y="57"/>
                  </a:cubicBezTo>
                  <a:cubicBezTo>
                    <a:pt x="313" y="9"/>
                    <a:pt x="149" y="0"/>
                    <a:pt x="103" y="52"/>
                  </a:cubicBezTo>
                  <a:cubicBezTo>
                    <a:pt x="0" y="72"/>
                    <a:pt x="48" y="270"/>
                    <a:pt x="48" y="270"/>
                  </a:cubicBezTo>
                  <a:cubicBezTo>
                    <a:pt x="51" y="290"/>
                    <a:pt x="56" y="307"/>
                    <a:pt x="60" y="322"/>
                  </a:cubicBezTo>
                  <a:cubicBezTo>
                    <a:pt x="67" y="322"/>
                    <a:pt x="74" y="321"/>
                    <a:pt x="81" y="321"/>
                  </a:cubicBezTo>
                  <a:cubicBezTo>
                    <a:pt x="74" y="307"/>
                    <a:pt x="67" y="293"/>
                    <a:pt x="65" y="283"/>
                  </a:cubicBezTo>
                  <a:cubicBezTo>
                    <a:pt x="64" y="277"/>
                    <a:pt x="61" y="256"/>
                    <a:pt x="61" y="251"/>
                  </a:cubicBezTo>
                  <a:cubicBezTo>
                    <a:pt x="62" y="215"/>
                    <a:pt x="88" y="111"/>
                    <a:pt x="133" y="103"/>
                  </a:cubicBezTo>
                  <a:cubicBezTo>
                    <a:pt x="150" y="100"/>
                    <a:pt x="193" y="139"/>
                    <a:pt x="222" y="139"/>
                  </a:cubicBezTo>
                  <a:cubicBezTo>
                    <a:pt x="251" y="138"/>
                    <a:pt x="289" y="99"/>
                    <a:pt x="308" y="101"/>
                  </a:cubicBezTo>
                  <a:cubicBezTo>
                    <a:pt x="355" y="108"/>
                    <a:pt x="394" y="203"/>
                    <a:pt x="393" y="249"/>
                  </a:cubicBezTo>
                  <a:cubicBezTo>
                    <a:pt x="393" y="255"/>
                    <a:pt x="386" y="291"/>
                    <a:pt x="375" y="316"/>
                  </a:cubicBezTo>
                  <a:cubicBezTo>
                    <a:pt x="382" y="315"/>
                    <a:pt x="390" y="315"/>
                    <a:pt x="397" y="314"/>
                  </a:cubicBezTo>
                  <a:cubicBezTo>
                    <a:pt x="401" y="301"/>
                    <a:pt x="404" y="286"/>
                    <a:pt x="407" y="269"/>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1" name="Freeform 48"/>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2" name="Freeform 49"/>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3" name="Freeform 50"/>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30303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4" name="Freeform 51"/>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5" name="Freeform 52"/>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E9BE9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6" name="Freeform 53"/>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7" name="Rectangle 54"/>
            <p:cNvSpPr>
              <a:spLocks noChangeArrowheads="1"/>
            </p:cNvSpPr>
            <p:nvPr/>
          </p:nvSpPr>
          <p:spPr bwMode="auto">
            <a:xfrm>
              <a:off x="5145088" y="2237582"/>
              <a:ext cx="49213" cy="1588"/>
            </a:xfrm>
            <a:prstGeom prst="rect">
              <a:avLst/>
            </a:prstGeom>
            <a:solidFill>
              <a:srgbClr val="2E2E2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8" name="Rectangle 55"/>
            <p:cNvSpPr>
              <a:spLocks noChangeArrowheads="1"/>
            </p:cNvSpPr>
            <p:nvPr/>
          </p:nvSpPr>
          <p:spPr bwMode="auto">
            <a:xfrm>
              <a:off x="5145088" y="223758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9" name="Freeform 56"/>
            <p:cNvSpPr>
              <a:spLocks/>
            </p:cNvSpPr>
            <p:nvPr/>
          </p:nvSpPr>
          <p:spPr bwMode="auto">
            <a:xfrm>
              <a:off x="5011738" y="1745457"/>
              <a:ext cx="315913" cy="46038"/>
            </a:xfrm>
            <a:custGeom>
              <a:avLst/>
              <a:gdLst>
                <a:gd name="T0" fmla="*/ 105 w 197"/>
                <a:gd name="T1" fmla="*/ 0 h 29"/>
                <a:gd name="T2" fmla="*/ 99 w 197"/>
                <a:gd name="T3" fmla="*/ 5 h 29"/>
                <a:gd name="T4" fmla="*/ 92 w 197"/>
                <a:gd name="T5" fmla="*/ 0 h 29"/>
                <a:gd name="T6" fmla="*/ 0 w 197"/>
                <a:gd name="T7" fmla="*/ 29 h 29"/>
                <a:gd name="T8" fmla="*/ 90 w 197"/>
                <a:gd name="T9" fmla="*/ 26 h 29"/>
                <a:gd name="T10" fmla="*/ 99 w 197"/>
                <a:gd name="T11" fmla="*/ 15 h 29"/>
                <a:gd name="T12" fmla="*/ 107 w 197"/>
                <a:gd name="T13" fmla="*/ 26 h 29"/>
                <a:gd name="T14" fmla="*/ 197 w 197"/>
                <a:gd name="T15" fmla="*/ 29 h 29"/>
                <a:gd name="T16" fmla="*/ 105 w 19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05" y="0"/>
                  </a:moveTo>
                  <a:cubicBezTo>
                    <a:pt x="101" y="0"/>
                    <a:pt x="99" y="5"/>
                    <a:pt x="99" y="5"/>
                  </a:cubicBezTo>
                  <a:cubicBezTo>
                    <a:pt x="99" y="5"/>
                    <a:pt x="96" y="0"/>
                    <a:pt x="92" y="0"/>
                  </a:cubicBezTo>
                  <a:cubicBezTo>
                    <a:pt x="78" y="0"/>
                    <a:pt x="17" y="6"/>
                    <a:pt x="0" y="29"/>
                  </a:cubicBezTo>
                  <a:cubicBezTo>
                    <a:pt x="0" y="29"/>
                    <a:pt x="85" y="27"/>
                    <a:pt x="90" y="26"/>
                  </a:cubicBezTo>
                  <a:cubicBezTo>
                    <a:pt x="94" y="24"/>
                    <a:pt x="99" y="15"/>
                    <a:pt x="99" y="15"/>
                  </a:cubicBezTo>
                  <a:cubicBezTo>
                    <a:pt x="99" y="15"/>
                    <a:pt x="103" y="24"/>
                    <a:pt x="107" y="26"/>
                  </a:cubicBezTo>
                  <a:cubicBezTo>
                    <a:pt x="112" y="27"/>
                    <a:pt x="197" y="29"/>
                    <a:pt x="197" y="29"/>
                  </a:cubicBezTo>
                  <a:cubicBezTo>
                    <a:pt x="180" y="6"/>
                    <a:pt x="120" y="0"/>
                    <a:pt x="105" y="0"/>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0" name="Freeform 57"/>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1" name="Freeform 58"/>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2" name="Freeform 59"/>
            <p:cNvSpPr>
              <a:spLocks/>
            </p:cNvSpPr>
            <p:nvPr/>
          </p:nvSpPr>
          <p:spPr bwMode="auto">
            <a:xfrm>
              <a:off x="3944938" y="158829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3" name="Freeform 60"/>
            <p:cNvSpPr>
              <a:spLocks/>
            </p:cNvSpPr>
            <p:nvPr/>
          </p:nvSpPr>
          <p:spPr bwMode="auto">
            <a:xfrm>
              <a:off x="37671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4" name="Freeform 61"/>
            <p:cNvSpPr>
              <a:spLocks/>
            </p:cNvSpPr>
            <p:nvPr/>
          </p:nvSpPr>
          <p:spPr bwMode="auto">
            <a:xfrm>
              <a:off x="4275138"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5" name="Freeform 62"/>
            <p:cNvSpPr>
              <a:spLocks/>
            </p:cNvSpPr>
            <p:nvPr/>
          </p:nvSpPr>
          <p:spPr bwMode="auto">
            <a:xfrm>
              <a:off x="3944938" y="1902619"/>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78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6" name="Freeform 63"/>
            <p:cNvSpPr>
              <a:spLocks/>
            </p:cNvSpPr>
            <p:nvPr/>
          </p:nvSpPr>
          <p:spPr bwMode="auto">
            <a:xfrm>
              <a:off x="3667125" y="120570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7" name="Freeform 64"/>
            <p:cNvSpPr>
              <a:spLocks noEditPoints="1"/>
            </p:cNvSpPr>
            <p:nvPr/>
          </p:nvSpPr>
          <p:spPr bwMode="auto">
            <a:xfrm>
              <a:off x="3762375" y="1108869"/>
              <a:ext cx="649288" cy="582613"/>
            </a:xfrm>
            <a:custGeom>
              <a:avLst/>
              <a:gdLst>
                <a:gd name="T0" fmla="*/ 312 w 404"/>
                <a:gd name="T1" fmla="*/ 68 h 363"/>
                <a:gd name="T2" fmla="*/ 51 w 404"/>
                <a:gd name="T3" fmla="*/ 97 h 363"/>
                <a:gd name="T4" fmla="*/ 30 w 404"/>
                <a:gd name="T5" fmla="*/ 357 h 363"/>
                <a:gd name="T6" fmla="*/ 30 w 404"/>
                <a:gd name="T7" fmla="*/ 357 h 363"/>
                <a:gd name="T8" fmla="*/ 31 w 404"/>
                <a:gd name="T9" fmla="*/ 360 h 363"/>
                <a:gd name="T10" fmla="*/ 33 w 404"/>
                <a:gd name="T11" fmla="*/ 363 h 363"/>
                <a:gd name="T12" fmla="*/ 37 w 404"/>
                <a:gd name="T13" fmla="*/ 362 h 363"/>
                <a:gd name="T14" fmla="*/ 38 w 404"/>
                <a:gd name="T15" fmla="*/ 361 h 363"/>
                <a:gd name="T16" fmla="*/ 38 w 404"/>
                <a:gd name="T17" fmla="*/ 339 h 363"/>
                <a:gd name="T18" fmla="*/ 33 w 404"/>
                <a:gd name="T19" fmla="*/ 307 h 363"/>
                <a:gd name="T20" fmla="*/ 77 w 404"/>
                <a:gd name="T21" fmla="*/ 183 h 363"/>
                <a:gd name="T22" fmla="*/ 86 w 404"/>
                <a:gd name="T23" fmla="*/ 171 h 363"/>
                <a:gd name="T24" fmla="*/ 97 w 404"/>
                <a:gd name="T25" fmla="*/ 158 h 363"/>
                <a:gd name="T26" fmla="*/ 103 w 404"/>
                <a:gd name="T27" fmla="*/ 154 h 363"/>
                <a:gd name="T28" fmla="*/ 242 w 404"/>
                <a:gd name="T29" fmla="*/ 175 h 363"/>
                <a:gd name="T30" fmla="*/ 280 w 404"/>
                <a:gd name="T31" fmla="*/ 151 h 363"/>
                <a:gd name="T32" fmla="*/ 311 w 404"/>
                <a:gd name="T33" fmla="*/ 176 h 363"/>
                <a:gd name="T34" fmla="*/ 360 w 404"/>
                <a:gd name="T35" fmla="*/ 315 h 363"/>
                <a:gd name="T36" fmla="*/ 356 w 404"/>
                <a:gd name="T37" fmla="*/ 339 h 363"/>
                <a:gd name="T38" fmla="*/ 356 w 404"/>
                <a:gd name="T39" fmla="*/ 361 h 363"/>
                <a:gd name="T40" fmla="*/ 357 w 404"/>
                <a:gd name="T41" fmla="*/ 362 h 363"/>
                <a:gd name="T42" fmla="*/ 361 w 404"/>
                <a:gd name="T43" fmla="*/ 363 h 363"/>
                <a:gd name="T44" fmla="*/ 363 w 404"/>
                <a:gd name="T45" fmla="*/ 360 h 363"/>
                <a:gd name="T46" fmla="*/ 364 w 404"/>
                <a:gd name="T47" fmla="*/ 351 h 363"/>
                <a:gd name="T48" fmla="*/ 366 w 404"/>
                <a:gd name="T49" fmla="*/ 338 h 363"/>
                <a:gd name="T50" fmla="*/ 312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2" y="68"/>
                  </a:moveTo>
                  <a:cubicBezTo>
                    <a:pt x="225" y="0"/>
                    <a:pt x="91" y="40"/>
                    <a:pt x="51" y="97"/>
                  </a:cubicBezTo>
                  <a:cubicBezTo>
                    <a:pt x="0" y="168"/>
                    <a:pt x="18" y="276"/>
                    <a:pt x="30" y="357"/>
                  </a:cubicBezTo>
                  <a:cubicBezTo>
                    <a:pt x="30" y="357"/>
                    <a:pt x="30" y="357"/>
                    <a:pt x="30" y="357"/>
                  </a:cubicBezTo>
                  <a:cubicBezTo>
                    <a:pt x="30" y="358"/>
                    <a:pt x="30" y="359"/>
                    <a:pt x="31" y="360"/>
                  </a:cubicBezTo>
                  <a:cubicBezTo>
                    <a:pt x="31" y="360"/>
                    <a:pt x="32" y="362"/>
                    <a:pt x="33" y="363"/>
                  </a:cubicBezTo>
                  <a:cubicBezTo>
                    <a:pt x="33" y="363"/>
                    <a:pt x="36" y="363"/>
                    <a:pt x="37" y="362"/>
                  </a:cubicBezTo>
                  <a:cubicBezTo>
                    <a:pt x="38" y="362"/>
                    <a:pt x="38" y="361"/>
                    <a:pt x="38" y="361"/>
                  </a:cubicBezTo>
                  <a:cubicBezTo>
                    <a:pt x="38" y="354"/>
                    <a:pt x="38" y="340"/>
                    <a:pt x="38" y="339"/>
                  </a:cubicBezTo>
                  <a:cubicBezTo>
                    <a:pt x="37" y="328"/>
                    <a:pt x="34" y="318"/>
                    <a:pt x="33" y="307"/>
                  </a:cubicBezTo>
                  <a:cubicBezTo>
                    <a:pt x="41" y="255"/>
                    <a:pt x="65" y="245"/>
                    <a:pt x="77" y="183"/>
                  </a:cubicBezTo>
                  <a:cubicBezTo>
                    <a:pt x="80" y="179"/>
                    <a:pt x="83" y="175"/>
                    <a:pt x="86" y="171"/>
                  </a:cubicBezTo>
                  <a:cubicBezTo>
                    <a:pt x="89" y="167"/>
                    <a:pt x="93" y="162"/>
                    <a:pt x="97" y="158"/>
                  </a:cubicBezTo>
                  <a:cubicBezTo>
                    <a:pt x="99" y="157"/>
                    <a:pt x="101" y="156"/>
                    <a:pt x="103" y="154"/>
                  </a:cubicBezTo>
                  <a:cubicBezTo>
                    <a:pt x="150" y="137"/>
                    <a:pt x="198" y="158"/>
                    <a:pt x="242" y="175"/>
                  </a:cubicBezTo>
                  <a:cubicBezTo>
                    <a:pt x="259" y="182"/>
                    <a:pt x="261" y="152"/>
                    <a:pt x="280" y="151"/>
                  </a:cubicBezTo>
                  <a:cubicBezTo>
                    <a:pt x="288" y="150"/>
                    <a:pt x="304" y="177"/>
                    <a:pt x="311" y="176"/>
                  </a:cubicBezTo>
                  <a:cubicBezTo>
                    <a:pt x="377" y="169"/>
                    <a:pt x="349" y="269"/>
                    <a:pt x="360" y="315"/>
                  </a:cubicBezTo>
                  <a:cubicBezTo>
                    <a:pt x="358" y="323"/>
                    <a:pt x="357" y="331"/>
                    <a:pt x="356" y="339"/>
                  </a:cubicBezTo>
                  <a:cubicBezTo>
                    <a:pt x="356" y="340"/>
                    <a:pt x="356" y="354"/>
                    <a:pt x="356" y="361"/>
                  </a:cubicBezTo>
                  <a:cubicBezTo>
                    <a:pt x="356" y="361"/>
                    <a:pt x="356" y="362"/>
                    <a:pt x="357" y="362"/>
                  </a:cubicBezTo>
                  <a:cubicBezTo>
                    <a:pt x="358" y="363"/>
                    <a:pt x="361" y="363"/>
                    <a:pt x="361" y="363"/>
                  </a:cubicBezTo>
                  <a:cubicBezTo>
                    <a:pt x="362" y="362"/>
                    <a:pt x="363" y="360"/>
                    <a:pt x="363" y="360"/>
                  </a:cubicBezTo>
                  <a:cubicBezTo>
                    <a:pt x="364" y="356"/>
                    <a:pt x="364" y="354"/>
                    <a:pt x="364" y="351"/>
                  </a:cubicBezTo>
                  <a:cubicBezTo>
                    <a:pt x="365" y="347"/>
                    <a:pt x="365" y="342"/>
                    <a:pt x="366" y="338"/>
                  </a:cubicBezTo>
                  <a:cubicBezTo>
                    <a:pt x="379" y="288"/>
                    <a:pt x="404" y="89"/>
                    <a:pt x="312" y="68"/>
                  </a:cubicBezTo>
                  <a:close/>
                  <a:moveTo>
                    <a:pt x="180" y="135"/>
                  </a:moveTo>
                  <a:cubicBezTo>
                    <a:pt x="179" y="135"/>
                    <a:pt x="177" y="134"/>
                    <a:pt x="176" y="134"/>
                  </a:cubicBezTo>
                  <a:cubicBezTo>
                    <a:pt x="178" y="134"/>
                    <a:pt x="180" y="135"/>
                    <a:pt x="182" y="135"/>
                  </a:cubicBezTo>
                  <a:cubicBezTo>
                    <a:pt x="182" y="135"/>
                    <a:pt x="181" y="135"/>
                    <a:pt x="180" y="135"/>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8" name="Rectangle 65"/>
            <p:cNvSpPr>
              <a:spLocks noChangeArrowheads="1"/>
            </p:cNvSpPr>
            <p:nvPr/>
          </p:nvSpPr>
          <p:spPr bwMode="auto">
            <a:xfrm>
              <a:off x="4052888" y="2237582"/>
              <a:ext cx="50800" cy="1588"/>
            </a:xfrm>
            <a:prstGeom prst="rect">
              <a:avLst/>
            </a:prstGeom>
            <a:solidFill>
              <a:srgbClr val="B5323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9" name="Rectangle 66"/>
            <p:cNvSpPr>
              <a:spLocks noChangeArrowheads="1"/>
            </p:cNvSpPr>
            <p:nvPr/>
          </p:nvSpPr>
          <p:spPr bwMode="auto">
            <a:xfrm>
              <a:off x="4052888" y="2237582"/>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0" name="Freeform 67"/>
            <p:cNvSpPr>
              <a:spLocks/>
            </p:cNvSpPr>
            <p:nvPr/>
          </p:nvSpPr>
          <p:spPr bwMode="auto">
            <a:xfrm>
              <a:off x="3640138" y="1173957"/>
              <a:ext cx="609600" cy="360363"/>
            </a:xfrm>
            <a:custGeom>
              <a:avLst/>
              <a:gdLst>
                <a:gd name="T0" fmla="*/ 323 w 380"/>
                <a:gd name="T1" fmla="*/ 52 h 225"/>
                <a:gd name="T2" fmla="*/ 182 w 380"/>
                <a:gd name="T3" fmla="*/ 28 h 225"/>
                <a:gd name="T4" fmla="*/ 42 w 380"/>
                <a:gd name="T5" fmla="*/ 48 h 225"/>
                <a:gd name="T6" fmla="*/ 78 w 380"/>
                <a:gd name="T7" fmla="*/ 180 h 225"/>
                <a:gd name="T8" fmla="*/ 268 w 380"/>
                <a:gd name="T9" fmla="*/ 161 h 225"/>
                <a:gd name="T10" fmla="*/ 358 w 380"/>
                <a:gd name="T11" fmla="*/ 97 h 225"/>
                <a:gd name="T12" fmla="*/ 323 w 380"/>
                <a:gd name="T13" fmla="*/ 52 h 225"/>
              </a:gdLst>
              <a:ahLst/>
              <a:cxnLst>
                <a:cxn ang="0">
                  <a:pos x="T0" y="T1"/>
                </a:cxn>
                <a:cxn ang="0">
                  <a:pos x="T2" y="T3"/>
                </a:cxn>
                <a:cxn ang="0">
                  <a:pos x="T4" y="T5"/>
                </a:cxn>
                <a:cxn ang="0">
                  <a:pos x="T6" y="T7"/>
                </a:cxn>
                <a:cxn ang="0">
                  <a:pos x="T8" y="T9"/>
                </a:cxn>
                <a:cxn ang="0">
                  <a:pos x="T10" y="T11"/>
                </a:cxn>
                <a:cxn ang="0">
                  <a:pos x="T12" y="T13"/>
                </a:cxn>
              </a:cxnLst>
              <a:rect l="0" t="0" r="r" b="b"/>
              <a:pathLst>
                <a:path w="380" h="225">
                  <a:moveTo>
                    <a:pt x="323" y="52"/>
                  </a:moveTo>
                  <a:cubicBezTo>
                    <a:pt x="323" y="52"/>
                    <a:pt x="248" y="0"/>
                    <a:pt x="182" y="28"/>
                  </a:cubicBezTo>
                  <a:cubicBezTo>
                    <a:pt x="115" y="56"/>
                    <a:pt x="56" y="66"/>
                    <a:pt x="42" y="48"/>
                  </a:cubicBezTo>
                  <a:cubicBezTo>
                    <a:pt x="42" y="48"/>
                    <a:pt x="0" y="134"/>
                    <a:pt x="78" y="180"/>
                  </a:cubicBezTo>
                  <a:cubicBezTo>
                    <a:pt x="155" y="225"/>
                    <a:pt x="243" y="189"/>
                    <a:pt x="268" y="161"/>
                  </a:cubicBezTo>
                  <a:cubicBezTo>
                    <a:pt x="294" y="133"/>
                    <a:pt x="335" y="88"/>
                    <a:pt x="358" y="97"/>
                  </a:cubicBezTo>
                  <a:cubicBezTo>
                    <a:pt x="380" y="106"/>
                    <a:pt x="323" y="52"/>
                    <a:pt x="323" y="52"/>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1" name="Freeform 68"/>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2" name="Freeform 69"/>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3" name="Freeform 70"/>
            <p:cNvSpPr>
              <a:spLocks/>
            </p:cNvSpPr>
            <p:nvPr/>
          </p:nvSpPr>
          <p:spPr bwMode="auto">
            <a:xfrm>
              <a:off x="3335338" y="2140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4" name="Freeform 71"/>
            <p:cNvSpPr>
              <a:spLocks/>
            </p:cNvSpPr>
            <p:nvPr/>
          </p:nvSpPr>
          <p:spPr bwMode="auto">
            <a:xfrm>
              <a:off x="3157538" y="210581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5" name="Freeform 72"/>
            <p:cNvSpPr>
              <a:spLocks/>
            </p:cNvSpPr>
            <p:nvPr/>
          </p:nvSpPr>
          <p:spPr bwMode="auto">
            <a:xfrm>
              <a:off x="3665538" y="210581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6" name="Freeform 75"/>
            <p:cNvSpPr>
              <a:spLocks/>
            </p:cNvSpPr>
            <p:nvPr/>
          </p:nvSpPr>
          <p:spPr bwMode="auto">
            <a:xfrm>
              <a:off x="3543300" y="2550319"/>
              <a:ext cx="234950" cy="561975"/>
            </a:xfrm>
            <a:custGeom>
              <a:avLst/>
              <a:gdLst>
                <a:gd name="T0" fmla="*/ 37 w 148"/>
                <a:gd name="T1" fmla="*/ 0 h 354"/>
                <a:gd name="T2" fmla="*/ 37 w 148"/>
                <a:gd name="T3" fmla="*/ 39 h 354"/>
                <a:gd name="T4" fmla="*/ 0 w 148"/>
                <a:gd name="T5" fmla="*/ 354 h 354"/>
                <a:gd name="T6" fmla="*/ 64 w 148"/>
                <a:gd name="T7" fmla="*/ 354 h 354"/>
                <a:gd name="T8" fmla="*/ 132 w 148"/>
                <a:gd name="T9" fmla="*/ 214 h 354"/>
                <a:gd name="T10" fmla="*/ 67 w 148"/>
                <a:gd name="T11" fmla="*/ 169 h 354"/>
                <a:gd name="T12" fmla="*/ 148 w 148"/>
                <a:gd name="T13" fmla="*/ 132 h 354"/>
                <a:gd name="T14" fmla="*/ 81 w 148"/>
                <a:gd name="T15" fmla="*/ 20 h 354"/>
                <a:gd name="T16" fmla="*/ 37 w 148"/>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4">
                  <a:moveTo>
                    <a:pt x="37" y="0"/>
                  </a:moveTo>
                  <a:lnTo>
                    <a:pt x="37" y="39"/>
                  </a:lnTo>
                  <a:lnTo>
                    <a:pt x="0" y="354"/>
                  </a:lnTo>
                  <a:lnTo>
                    <a:pt x="64" y="354"/>
                  </a:lnTo>
                  <a:lnTo>
                    <a:pt x="132" y="214"/>
                  </a:lnTo>
                  <a:lnTo>
                    <a:pt x="67" y="169"/>
                  </a:lnTo>
                  <a:lnTo>
                    <a:pt x="148" y="132"/>
                  </a:lnTo>
                  <a:lnTo>
                    <a:pt x="81" y="20"/>
                  </a:lnTo>
                  <a:lnTo>
                    <a:pt x="37" y="0"/>
                  </a:lnTo>
                  <a:close/>
                </a:path>
              </a:pathLst>
            </a:custGeom>
            <a:solidFill>
              <a:srgbClr val="1B1B1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7" name="Freeform 82"/>
            <p:cNvSpPr>
              <a:spLocks/>
            </p:cNvSpPr>
            <p:nvPr/>
          </p:nvSpPr>
          <p:spPr bwMode="auto">
            <a:xfrm>
              <a:off x="3057525" y="175815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8" name="Freeform 93"/>
            <p:cNvSpPr>
              <a:spLocks/>
            </p:cNvSpPr>
            <p:nvPr/>
          </p:nvSpPr>
          <p:spPr bwMode="auto">
            <a:xfrm>
              <a:off x="3194050" y="2169319"/>
              <a:ext cx="547688" cy="347663"/>
            </a:xfrm>
            <a:custGeom>
              <a:avLst/>
              <a:gdLst>
                <a:gd name="T0" fmla="*/ 338 w 342"/>
                <a:gd name="T1" fmla="*/ 4 h 217"/>
                <a:gd name="T2" fmla="*/ 336 w 342"/>
                <a:gd name="T3" fmla="*/ 13 h 217"/>
                <a:gd name="T4" fmla="*/ 293 w 342"/>
                <a:gd name="T5" fmla="*/ 115 h 217"/>
                <a:gd name="T6" fmla="*/ 172 w 342"/>
                <a:gd name="T7" fmla="*/ 192 h 217"/>
                <a:gd name="T8" fmla="*/ 51 w 342"/>
                <a:gd name="T9" fmla="*/ 119 h 217"/>
                <a:gd name="T10" fmla="*/ 7 w 342"/>
                <a:gd name="T11" fmla="*/ 13 h 217"/>
                <a:gd name="T12" fmla="*/ 5 w 342"/>
                <a:gd name="T13" fmla="*/ 0 h 217"/>
                <a:gd name="T14" fmla="*/ 0 w 342"/>
                <a:gd name="T15" fmla="*/ 35 h 217"/>
                <a:gd name="T16" fmla="*/ 29 w 342"/>
                <a:gd name="T17" fmla="*/ 125 h 217"/>
                <a:gd name="T18" fmla="*/ 170 w 342"/>
                <a:gd name="T19" fmla="*/ 217 h 217"/>
                <a:gd name="T20" fmla="*/ 311 w 342"/>
                <a:gd name="T21" fmla="*/ 125 h 217"/>
                <a:gd name="T22" fmla="*/ 340 w 342"/>
                <a:gd name="T23" fmla="*/ 30 h 217"/>
                <a:gd name="T24" fmla="*/ 338 w 342"/>
                <a:gd name="T25" fmla="*/ 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217">
                  <a:moveTo>
                    <a:pt x="338" y="4"/>
                  </a:moveTo>
                  <a:cubicBezTo>
                    <a:pt x="337" y="9"/>
                    <a:pt x="336" y="13"/>
                    <a:pt x="336" y="13"/>
                  </a:cubicBezTo>
                  <a:cubicBezTo>
                    <a:pt x="336" y="13"/>
                    <a:pt x="313" y="91"/>
                    <a:pt x="293" y="115"/>
                  </a:cubicBezTo>
                  <a:cubicBezTo>
                    <a:pt x="255" y="162"/>
                    <a:pt x="205" y="191"/>
                    <a:pt x="172" y="192"/>
                  </a:cubicBezTo>
                  <a:cubicBezTo>
                    <a:pt x="138" y="192"/>
                    <a:pt x="89" y="165"/>
                    <a:pt x="51" y="119"/>
                  </a:cubicBezTo>
                  <a:cubicBezTo>
                    <a:pt x="36" y="101"/>
                    <a:pt x="8" y="20"/>
                    <a:pt x="7" y="13"/>
                  </a:cubicBezTo>
                  <a:cubicBezTo>
                    <a:pt x="7" y="9"/>
                    <a:pt x="6" y="4"/>
                    <a:pt x="5" y="0"/>
                  </a:cubicBezTo>
                  <a:cubicBezTo>
                    <a:pt x="0" y="0"/>
                    <a:pt x="0" y="35"/>
                    <a:pt x="0" y="35"/>
                  </a:cubicBezTo>
                  <a:cubicBezTo>
                    <a:pt x="7" y="76"/>
                    <a:pt x="13" y="102"/>
                    <a:pt x="29" y="125"/>
                  </a:cubicBezTo>
                  <a:cubicBezTo>
                    <a:pt x="54" y="160"/>
                    <a:pt x="126" y="217"/>
                    <a:pt x="170" y="217"/>
                  </a:cubicBezTo>
                  <a:cubicBezTo>
                    <a:pt x="214" y="217"/>
                    <a:pt x="285" y="160"/>
                    <a:pt x="311" y="125"/>
                  </a:cubicBezTo>
                  <a:cubicBezTo>
                    <a:pt x="327" y="102"/>
                    <a:pt x="331" y="72"/>
                    <a:pt x="340" y="30"/>
                  </a:cubicBezTo>
                  <a:cubicBezTo>
                    <a:pt x="340" y="30"/>
                    <a:pt x="342" y="4"/>
                    <a:pt x="338" y="4"/>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9" name="Freeform 95"/>
            <p:cNvSpPr>
              <a:spLocks noEditPoints="1"/>
            </p:cNvSpPr>
            <p:nvPr/>
          </p:nvSpPr>
          <p:spPr bwMode="auto">
            <a:xfrm>
              <a:off x="3222625" y="2077244"/>
              <a:ext cx="504825" cy="184150"/>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0" name="Freeform 96"/>
            <p:cNvSpPr>
              <a:spLocks/>
            </p:cNvSpPr>
            <p:nvPr/>
          </p:nvSpPr>
          <p:spPr bwMode="auto">
            <a:xfrm>
              <a:off x="2670970" y="2516189"/>
              <a:ext cx="690563" cy="960438"/>
            </a:xfrm>
            <a:custGeom>
              <a:avLst/>
              <a:gdLst>
                <a:gd name="T0" fmla="*/ 155 w 430"/>
                <a:gd name="T1" fmla="*/ 55 h 598"/>
                <a:gd name="T2" fmla="*/ 348 w 430"/>
                <a:gd name="T3" fmla="*/ 103 h 598"/>
                <a:gd name="T4" fmla="*/ 402 w 430"/>
                <a:gd name="T5" fmla="*/ 279 h 598"/>
                <a:gd name="T6" fmla="*/ 205 w 430"/>
                <a:gd name="T7" fmla="*/ 597 h 598"/>
                <a:gd name="T8" fmla="*/ 33 w 430"/>
                <a:gd name="T9" fmla="*/ 272 h 598"/>
                <a:gd name="T10" fmla="*/ 155 w 430"/>
                <a:gd name="T11" fmla="*/ 55 h 598"/>
              </a:gdLst>
              <a:ahLst/>
              <a:cxnLst>
                <a:cxn ang="0">
                  <a:pos x="T0" y="T1"/>
                </a:cxn>
                <a:cxn ang="0">
                  <a:pos x="T2" y="T3"/>
                </a:cxn>
                <a:cxn ang="0">
                  <a:pos x="T4" y="T5"/>
                </a:cxn>
                <a:cxn ang="0">
                  <a:pos x="T6" y="T7"/>
                </a:cxn>
                <a:cxn ang="0">
                  <a:pos x="T8" y="T9"/>
                </a:cxn>
                <a:cxn ang="0">
                  <a:pos x="T10" y="T11"/>
                </a:cxn>
              </a:cxnLst>
              <a:rect l="0" t="0" r="r" b="b"/>
              <a:pathLst>
                <a:path w="430" h="598">
                  <a:moveTo>
                    <a:pt x="155" y="55"/>
                  </a:moveTo>
                  <a:cubicBezTo>
                    <a:pt x="171" y="26"/>
                    <a:pt x="297" y="0"/>
                    <a:pt x="348" y="103"/>
                  </a:cubicBezTo>
                  <a:cubicBezTo>
                    <a:pt x="400" y="207"/>
                    <a:pt x="374" y="243"/>
                    <a:pt x="402" y="279"/>
                  </a:cubicBezTo>
                  <a:cubicBezTo>
                    <a:pt x="430" y="316"/>
                    <a:pt x="364" y="598"/>
                    <a:pt x="205" y="597"/>
                  </a:cubicBezTo>
                  <a:cubicBezTo>
                    <a:pt x="36" y="596"/>
                    <a:pt x="0" y="326"/>
                    <a:pt x="33" y="272"/>
                  </a:cubicBezTo>
                  <a:cubicBezTo>
                    <a:pt x="67" y="217"/>
                    <a:pt x="37" y="55"/>
                    <a:pt x="155" y="55"/>
                  </a:cubicBezTo>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1" name="Freeform 97"/>
            <p:cNvSpPr>
              <a:spLocks/>
            </p:cNvSpPr>
            <p:nvPr/>
          </p:nvSpPr>
          <p:spPr bwMode="auto">
            <a:xfrm>
              <a:off x="2415382" y="3375027"/>
              <a:ext cx="1184275"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close/>
                </a:path>
              </a:pathLst>
            </a:custGeom>
            <a:solidFill>
              <a:srgbClr val="7491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2" name="Freeform 98"/>
            <p:cNvSpPr>
              <a:spLocks/>
            </p:cNvSpPr>
            <p:nvPr/>
          </p:nvSpPr>
          <p:spPr bwMode="auto">
            <a:xfrm>
              <a:off x="2888457" y="3375027"/>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3" name="Freeform 99"/>
            <p:cNvSpPr>
              <a:spLocks/>
            </p:cNvSpPr>
            <p:nvPr/>
          </p:nvSpPr>
          <p:spPr bwMode="auto">
            <a:xfrm>
              <a:off x="2890045" y="2976564"/>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nvGrpSpPr>
            <p:cNvPr id="444" name="Group 443"/>
            <p:cNvGrpSpPr/>
            <p:nvPr/>
          </p:nvGrpSpPr>
          <p:grpSpPr>
            <a:xfrm>
              <a:off x="3186172" y="2302670"/>
              <a:ext cx="468254" cy="828676"/>
              <a:chOff x="2548790" y="2218532"/>
              <a:chExt cx="468254" cy="828676"/>
            </a:xfrm>
          </p:grpSpPr>
          <p:grpSp>
            <p:nvGrpSpPr>
              <p:cNvPr id="575" name="Group 574"/>
              <p:cNvGrpSpPr/>
              <p:nvPr/>
            </p:nvGrpSpPr>
            <p:grpSpPr>
              <a:xfrm>
                <a:off x="2663031" y="2218532"/>
                <a:ext cx="354013" cy="827088"/>
                <a:chOff x="2291616" y="2152651"/>
                <a:chExt cx="354013" cy="827088"/>
              </a:xfrm>
            </p:grpSpPr>
            <p:sp>
              <p:nvSpPr>
                <p:cNvPr id="577" name="Freeform 73"/>
                <p:cNvSpPr>
                  <a:spLocks/>
                </p:cNvSpPr>
                <p:nvPr/>
              </p:nvSpPr>
              <p:spPr bwMode="auto">
                <a:xfrm>
                  <a:off x="2291616" y="2544763"/>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8" name="Freeform 76"/>
                <p:cNvSpPr>
                  <a:spLocks/>
                </p:cNvSpPr>
                <p:nvPr/>
              </p:nvSpPr>
              <p:spPr bwMode="auto">
                <a:xfrm>
                  <a:off x="2420204" y="2544763"/>
                  <a:ext cx="114300" cy="112713"/>
                </a:xfrm>
                <a:custGeom>
                  <a:avLst/>
                  <a:gdLst>
                    <a:gd name="T0" fmla="*/ 0 w 71"/>
                    <a:gd name="T1" fmla="*/ 39 h 70"/>
                    <a:gd name="T2" fmla="*/ 20 w 71"/>
                    <a:gd name="T3" fmla="*/ 70 h 70"/>
                    <a:gd name="T4" fmla="*/ 51 w 71"/>
                    <a:gd name="T5" fmla="*/ 70 h 70"/>
                    <a:gd name="T6" fmla="*/ 71 w 71"/>
                    <a:gd name="T7" fmla="*/ 39 h 70"/>
                    <a:gd name="T8" fmla="*/ 36 w 71"/>
                    <a:gd name="T9" fmla="*/ 0 h 70"/>
                    <a:gd name="T10" fmla="*/ 0 w 71"/>
                    <a:gd name="T11" fmla="*/ 39 h 70"/>
                  </a:gdLst>
                  <a:ahLst/>
                  <a:cxnLst>
                    <a:cxn ang="0">
                      <a:pos x="T0" y="T1"/>
                    </a:cxn>
                    <a:cxn ang="0">
                      <a:pos x="T2" y="T3"/>
                    </a:cxn>
                    <a:cxn ang="0">
                      <a:pos x="T4" y="T5"/>
                    </a:cxn>
                    <a:cxn ang="0">
                      <a:pos x="T6" y="T7"/>
                    </a:cxn>
                    <a:cxn ang="0">
                      <a:pos x="T8" y="T9"/>
                    </a:cxn>
                    <a:cxn ang="0">
                      <a:pos x="T10" y="T11"/>
                    </a:cxn>
                  </a:cxnLst>
                  <a:rect l="0" t="0" r="r" b="b"/>
                  <a:pathLst>
                    <a:path w="71" h="70">
                      <a:moveTo>
                        <a:pt x="0" y="39"/>
                      </a:moveTo>
                      <a:cubicBezTo>
                        <a:pt x="20" y="70"/>
                        <a:pt x="20" y="70"/>
                        <a:pt x="20" y="70"/>
                      </a:cubicBezTo>
                      <a:cubicBezTo>
                        <a:pt x="30" y="70"/>
                        <a:pt x="41" y="70"/>
                        <a:pt x="51" y="70"/>
                      </a:cubicBezTo>
                      <a:cubicBezTo>
                        <a:pt x="71" y="39"/>
                        <a:pt x="71" y="39"/>
                        <a:pt x="71" y="39"/>
                      </a:cubicBezTo>
                      <a:cubicBezTo>
                        <a:pt x="36" y="0"/>
                        <a:pt x="36" y="0"/>
                        <a:pt x="36" y="0"/>
                      </a:cubicBezTo>
                      <a:cubicBezTo>
                        <a:pt x="0" y="39"/>
                        <a:pt x="0" y="39"/>
                        <a:pt x="0" y="39"/>
                      </a:cubicBezTo>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9" name="Freeform 77"/>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0" name="Freeform 78"/>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1" name="Freeform 79"/>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2" name="Freeform 80"/>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3" name="Freeform 81"/>
                <p:cNvSpPr>
                  <a:spLocks/>
                </p:cNvSpPr>
                <p:nvPr/>
              </p:nvSpPr>
              <p:spPr bwMode="auto">
                <a:xfrm>
                  <a:off x="2344004" y="2322513"/>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4" name="Freeform 83"/>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5" name="Freeform 84"/>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6" name="Freeform 85"/>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1E1E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7" name="Freeform 86"/>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8" name="Freeform 87"/>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close/>
                    </a:path>
                  </a:pathLst>
                </a:custGeom>
                <a:solidFill>
                  <a:srgbClr val="E9BEA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9" name="Freeform 88"/>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0" name="Freeform 89"/>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2F2F2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1" name="Freeform 90"/>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2" name="Rectangle 91"/>
                <p:cNvSpPr>
                  <a:spLocks noChangeArrowheads="1"/>
                </p:cNvSpPr>
                <p:nvPr/>
              </p:nvSpPr>
              <p:spPr bwMode="auto">
                <a:xfrm>
                  <a:off x="2451954" y="2657476"/>
                  <a:ext cx="50800" cy="1588"/>
                </a:xfrm>
                <a:prstGeom prst="rect">
                  <a:avLst/>
                </a:prstGeom>
                <a:solidFill>
                  <a:srgbClr val="22737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3" name="Rectangle 92"/>
                <p:cNvSpPr>
                  <a:spLocks noChangeArrowheads="1"/>
                </p:cNvSpPr>
                <p:nvPr/>
              </p:nvSpPr>
              <p:spPr bwMode="auto">
                <a:xfrm>
                  <a:off x="2451954" y="2657476"/>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4" name="Freeform 94"/>
                <p:cNvSpPr>
                  <a:spLocks/>
                </p:cNvSpPr>
                <p:nvPr/>
              </p:nvSpPr>
              <p:spPr bwMode="auto">
                <a:xfrm>
                  <a:off x="2340829" y="2152651"/>
                  <a:ext cx="276225" cy="169863"/>
                </a:xfrm>
                <a:custGeom>
                  <a:avLst/>
                  <a:gdLst>
                    <a:gd name="T0" fmla="*/ 163 w 172"/>
                    <a:gd name="T1" fmla="*/ 36 h 105"/>
                    <a:gd name="T2" fmla="*/ 101 w 172"/>
                    <a:gd name="T3" fmla="*/ 3 h 105"/>
                    <a:gd name="T4" fmla="*/ 86 w 172"/>
                    <a:gd name="T5" fmla="*/ 11 h 105"/>
                    <a:gd name="T6" fmla="*/ 71 w 172"/>
                    <a:gd name="T7" fmla="*/ 3 h 105"/>
                    <a:gd name="T8" fmla="*/ 9 w 172"/>
                    <a:gd name="T9" fmla="*/ 36 h 105"/>
                    <a:gd name="T10" fmla="*/ 0 w 172"/>
                    <a:gd name="T11" fmla="*/ 65 h 105"/>
                    <a:gd name="T12" fmla="*/ 0 w 172"/>
                    <a:gd name="T13" fmla="*/ 104 h 105"/>
                    <a:gd name="T14" fmla="*/ 14 w 172"/>
                    <a:gd name="T15" fmla="*/ 101 h 105"/>
                    <a:gd name="T16" fmla="*/ 24 w 172"/>
                    <a:gd name="T17" fmla="*/ 74 h 105"/>
                    <a:gd name="T18" fmla="*/ 45 w 172"/>
                    <a:gd name="T19" fmla="*/ 48 h 105"/>
                    <a:gd name="T20" fmla="*/ 86 w 172"/>
                    <a:gd name="T21" fmla="*/ 33 h 105"/>
                    <a:gd name="T22" fmla="*/ 127 w 172"/>
                    <a:gd name="T23" fmla="*/ 48 h 105"/>
                    <a:gd name="T24" fmla="*/ 148 w 172"/>
                    <a:gd name="T25" fmla="*/ 74 h 105"/>
                    <a:gd name="T26" fmla="*/ 159 w 172"/>
                    <a:gd name="T27" fmla="*/ 101 h 105"/>
                    <a:gd name="T28" fmla="*/ 172 w 172"/>
                    <a:gd name="T29" fmla="*/ 104 h 105"/>
                    <a:gd name="T30" fmla="*/ 172 w 172"/>
                    <a:gd name="T31" fmla="*/ 65 h 105"/>
                    <a:gd name="T32" fmla="*/ 163 w 172"/>
                    <a:gd name="T33"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105">
                      <a:moveTo>
                        <a:pt x="163" y="36"/>
                      </a:moveTo>
                      <a:cubicBezTo>
                        <a:pt x="157" y="23"/>
                        <a:pt x="109" y="6"/>
                        <a:pt x="101" y="3"/>
                      </a:cubicBezTo>
                      <a:cubicBezTo>
                        <a:pt x="92" y="0"/>
                        <a:pt x="86" y="11"/>
                        <a:pt x="86" y="11"/>
                      </a:cubicBezTo>
                      <a:cubicBezTo>
                        <a:pt x="86" y="11"/>
                        <a:pt x="80" y="0"/>
                        <a:pt x="71" y="3"/>
                      </a:cubicBezTo>
                      <a:cubicBezTo>
                        <a:pt x="63" y="6"/>
                        <a:pt x="15" y="23"/>
                        <a:pt x="9" y="36"/>
                      </a:cubicBezTo>
                      <a:cubicBezTo>
                        <a:pt x="3" y="48"/>
                        <a:pt x="0" y="57"/>
                        <a:pt x="0" y="65"/>
                      </a:cubicBezTo>
                      <a:cubicBezTo>
                        <a:pt x="0" y="74"/>
                        <a:pt x="0" y="104"/>
                        <a:pt x="0" y="104"/>
                      </a:cubicBezTo>
                      <a:cubicBezTo>
                        <a:pt x="0" y="104"/>
                        <a:pt x="9" y="105"/>
                        <a:pt x="14" y="101"/>
                      </a:cubicBezTo>
                      <a:cubicBezTo>
                        <a:pt x="19" y="98"/>
                        <a:pt x="24" y="87"/>
                        <a:pt x="24" y="74"/>
                      </a:cubicBezTo>
                      <a:cubicBezTo>
                        <a:pt x="24" y="61"/>
                        <a:pt x="34" y="50"/>
                        <a:pt x="45" y="48"/>
                      </a:cubicBezTo>
                      <a:cubicBezTo>
                        <a:pt x="58" y="46"/>
                        <a:pt x="86" y="41"/>
                        <a:pt x="86" y="33"/>
                      </a:cubicBezTo>
                      <a:cubicBezTo>
                        <a:pt x="86" y="41"/>
                        <a:pt x="117" y="46"/>
                        <a:pt x="127" y="48"/>
                      </a:cubicBezTo>
                      <a:cubicBezTo>
                        <a:pt x="139" y="50"/>
                        <a:pt x="148" y="61"/>
                        <a:pt x="148" y="74"/>
                      </a:cubicBezTo>
                      <a:cubicBezTo>
                        <a:pt x="148" y="87"/>
                        <a:pt x="154" y="98"/>
                        <a:pt x="159" y="101"/>
                      </a:cubicBezTo>
                      <a:cubicBezTo>
                        <a:pt x="164" y="105"/>
                        <a:pt x="172" y="104"/>
                        <a:pt x="172" y="104"/>
                      </a:cubicBezTo>
                      <a:cubicBezTo>
                        <a:pt x="172" y="104"/>
                        <a:pt x="172" y="74"/>
                        <a:pt x="172" y="65"/>
                      </a:cubicBezTo>
                      <a:cubicBezTo>
                        <a:pt x="172" y="57"/>
                        <a:pt x="169" y="48"/>
                        <a:pt x="163" y="36"/>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576" name="Freeform 74"/>
              <p:cNvSpPr>
                <a:spLocks/>
              </p:cNvSpPr>
              <p:nvPr/>
            </p:nvSpPr>
            <p:spPr bwMode="auto">
              <a:xfrm>
                <a:off x="2548790" y="2485233"/>
                <a:ext cx="233363" cy="561975"/>
              </a:xfrm>
              <a:custGeom>
                <a:avLst/>
                <a:gdLst>
                  <a:gd name="T0" fmla="*/ 111 w 147"/>
                  <a:gd name="T1" fmla="*/ 0 h 354"/>
                  <a:gd name="T2" fmla="*/ 111 w 147"/>
                  <a:gd name="T3" fmla="*/ 39 h 354"/>
                  <a:gd name="T4" fmla="*/ 147 w 147"/>
                  <a:gd name="T5" fmla="*/ 354 h 354"/>
                  <a:gd name="T6" fmla="*/ 84 w 147"/>
                  <a:gd name="T7" fmla="*/ 354 h 354"/>
                  <a:gd name="T8" fmla="*/ 15 w 147"/>
                  <a:gd name="T9" fmla="*/ 214 h 354"/>
                  <a:gd name="T10" fmla="*/ 81 w 147"/>
                  <a:gd name="T11" fmla="*/ 169 h 354"/>
                  <a:gd name="T12" fmla="*/ 0 w 147"/>
                  <a:gd name="T13" fmla="*/ 132 h 354"/>
                  <a:gd name="T14" fmla="*/ 75 w 147"/>
                  <a:gd name="T15" fmla="*/ 16 h 354"/>
                  <a:gd name="T16" fmla="*/ 111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1" y="0"/>
                    </a:moveTo>
                    <a:lnTo>
                      <a:pt x="111" y="39"/>
                    </a:lnTo>
                    <a:lnTo>
                      <a:pt x="147" y="354"/>
                    </a:lnTo>
                    <a:lnTo>
                      <a:pt x="84" y="354"/>
                    </a:lnTo>
                    <a:lnTo>
                      <a:pt x="15" y="214"/>
                    </a:lnTo>
                    <a:lnTo>
                      <a:pt x="81" y="169"/>
                    </a:lnTo>
                    <a:lnTo>
                      <a:pt x="0" y="132"/>
                    </a:lnTo>
                    <a:lnTo>
                      <a:pt x="75" y="16"/>
                    </a:lnTo>
                    <a:lnTo>
                      <a:pt x="111" y="0"/>
                    </a:lnTo>
                    <a:close/>
                  </a:path>
                </a:pathLst>
              </a:custGeom>
              <a:solidFill>
                <a:srgbClr val="1A1A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grpSp>
          <p:nvGrpSpPr>
            <p:cNvPr id="445" name="Group 444"/>
            <p:cNvGrpSpPr/>
            <p:nvPr/>
          </p:nvGrpSpPr>
          <p:grpSpPr>
            <a:xfrm>
              <a:off x="2639220" y="2590802"/>
              <a:ext cx="709612" cy="769937"/>
              <a:chOff x="2668588" y="2424907"/>
              <a:chExt cx="709612" cy="769937"/>
            </a:xfrm>
          </p:grpSpPr>
          <p:sp>
            <p:nvSpPr>
              <p:cNvPr id="570" name="Freeform 100"/>
              <p:cNvSpPr>
                <a:spLocks/>
              </p:cNvSpPr>
              <p:nvPr/>
            </p:nvSpPr>
            <p:spPr bwMode="auto">
              <a:xfrm>
                <a:off x="3257550" y="2820194"/>
                <a:ext cx="120650" cy="177800"/>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1" name="Freeform 101"/>
              <p:cNvSpPr>
                <a:spLocks/>
              </p:cNvSpPr>
              <p:nvPr/>
            </p:nvSpPr>
            <p:spPr bwMode="auto">
              <a:xfrm>
                <a:off x="2695575" y="2820194"/>
                <a:ext cx="122238" cy="177800"/>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2" name="Freeform 102"/>
              <p:cNvSpPr>
                <a:spLocks/>
              </p:cNvSpPr>
              <p:nvPr/>
            </p:nvSpPr>
            <p:spPr bwMode="auto">
              <a:xfrm>
                <a:off x="2919413" y="3112294"/>
                <a:ext cx="234950"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AF9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3" name="Freeform 103"/>
              <p:cNvSpPr>
                <a:spLocks/>
              </p:cNvSpPr>
              <p:nvPr/>
            </p:nvSpPr>
            <p:spPr bwMode="auto">
              <a:xfrm>
                <a:off x="2711450" y="2445544"/>
                <a:ext cx="652463" cy="723900"/>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4" name="Freeform 104"/>
              <p:cNvSpPr>
                <a:spLocks/>
              </p:cNvSpPr>
              <p:nvPr/>
            </p:nvSpPr>
            <p:spPr bwMode="auto">
              <a:xfrm>
                <a:off x="2668588" y="2424907"/>
                <a:ext cx="690563" cy="498475"/>
              </a:xfrm>
              <a:custGeom>
                <a:avLst/>
                <a:gdLst>
                  <a:gd name="T0" fmla="*/ 259 w 430"/>
                  <a:gd name="T1" fmla="*/ 148 h 310"/>
                  <a:gd name="T2" fmla="*/ 357 w 430"/>
                  <a:gd name="T3" fmla="*/ 226 h 310"/>
                  <a:gd name="T4" fmla="*/ 387 w 430"/>
                  <a:gd name="T5" fmla="*/ 301 h 310"/>
                  <a:gd name="T6" fmla="*/ 411 w 430"/>
                  <a:gd name="T7" fmla="*/ 145 h 310"/>
                  <a:gd name="T8" fmla="*/ 257 w 430"/>
                  <a:gd name="T9" fmla="*/ 4 h 310"/>
                  <a:gd name="T10" fmla="*/ 104 w 430"/>
                  <a:gd name="T11" fmla="*/ 47 h 310"/>
                  <a:gd name="T12" fmla="*/ 63 w 430"/>
                  <a:gd name="T13" fmla="*/ 310 h 310"/>
                  <a:gd name="T14" fmla="*/ 148 w 430"/>
                  <a:gd name="T15" fmla="*/ 105 h 310"/>
                  <a:gd name="T16" fmla="*/ 259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259" y="148"/>
                    </a:moveTo>
                    <a:cubicBezTo>
                      <a:pt x="295" y="223"/>
                      <a:pt x="310" y="246"/>
                      <a:pt x="357" y="226"/>
                    </a:cubicBezTo>
                    <a:cubicBezTo>
                      <a:pt x="405" y="206"/>
                      <a:pt x="396" y="262"/>
                      <a:pt x="387" y="301"/>
                    </a:cubicBezTo>
                    <a:cubicBezTo>
                      <a:pt x="430" y="248"/>
                      <a:pt x="425" y="197"/>
                      <a:pt x="411" y="145"/>
                    </a:cubicBezTo>
                    <a:cubicBezTo>
                      <a:pt x="397" y="88"/>
                      <a:pt x="325" y="2"/>
                      <a:pt x="257" y="4"/>
                    </a:cubicBezTo>
                    <a:cubicBezTo>
                      <a:pt x="220" y="0"/>
                      <a:pt x="164" y="5"/>
                      <a:pt x="104" y="47"/>
                    </a:cubicBezTo>
                    <a:cubicBezTo>
                      <a:pt x="0" y="122"/>
                      <a:pt x="35" y="290"/>
                      <a:pt x="63" y="310"/>
                    </a:cubicBezTo>
                    <a:cubicBezTo>
                      <a:pt x="36" y="155"/>
                      <a:pt x="102" y="186"/>
                      <a:pt x="148" y="105"/>
                    </a:cubicBezTo>
                    <a:cubicBezTo>
                      <a:pt x="163" y="69"/>
                      <a:pt x="221" y="67"/>
                      <a:pt x="259" y="148"/>
                    </a:cubicBezTo>
                    <a:close/>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446" name="Freeform 105"/>
            <p:cNvSpPr>
              <a:spLocks/>
            </p:cNvSpPr>
            <p:nvPr/>
          </p:nvSpPr>
          <p:spPr bwMode="auto">
            <a:xfrm>
              <a:off x="2712245" y="3384552"/>
              <a:ext cx="234950" cy="433388"/>
            </a:xfrm>
            <a:custGeom>
              <a:avLst/>
              <a:gdLst>
                <a:gd name="T0" fmla="*/ 148 w 148"/>
                <a:gd name="T1" fmla="*/ 272 h 273"/>
                <a:gd name="T2" fmla="*/ 84 w 148"/>
                <a:gd name="T3" fmla="*/ 272 h 273"/>
                <a:gd name="T4" fmla="*/ 80 w 148"/>
                <a:gd name="T5" fmla="*/ 273 h 273"/>
                <a:gd name="T6" fmla="*/ 16 w 148"/>
                <a:gd name="T7" fmla="*/ 213 h 273"/>
                <a:gd name="T8" fmla="*/ 81 w 148"/>
                <a:gd name="T9" fmla="*/ 169 h 273"/>
                <a:gd name="T10" fmla="*/ 0 w 148"/>
                <a:gd name="T11" fmla="*/ 131 h 273"/>
                <a:gd name="T12" fmla="*/ 54 w 148"/>
                <a:gd name="T13" fmla="*/ 48 h 273"/>
                <a:gd name="T14" fmla="*/ 75 w 148"/>
                <a:gd name="T15" fmla="*/ 16 h 273"/>
                <a:gd name="T16" fmla="*/ 111 w 148"/>
                <a:gd name="T17" fmla="*/ 0 h 273"/>
                <a:gd name="T18" fmla="*/ 111 w 148"/>
                <a:gd name="T19" fmla="*/ 38 h 273"/>
                <a:gd name="T20" fmla="*/ 147 w 148"/>
                <a:gd name="T21" fmla="*/ 273 h 273"/>
                <a:gd name="T22" fmla="*/ 148 w 148"/>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73">
                  <a:moveTo>
                    <a:pt x="148" y="272"/>
                  </a:moveTo>
                  <a:lnTo>
                    <a:pt x="84" y="272"/>
                  </a:lnTo>
                  <a:lnTo>
                    <a:pt x="80" y="273"/>
                  </a:lnTo>
                  <a:lnTo>
                    <a:pt x="16" y="213"/>
                  </a:lnTo>
                  <a:lnTo>
                    <a:pt x="81" y="169"/>
                  </a:lnTo>
                  <a:lnTo>
                    <a:pt x="0" y="131"/>
                  </a:lnTo>
                  <a:lnTo>
                    <a:pt x="54" y="48"/>
                  </a:lnTo>
                  <a:lnTo>
                    <a:pt x="75" y="16"/>
                  </a:lnTo>
                  <a:lnTo>
                    <a:pt x="111" y="0"/>
                  </a:lnTo>
                  <a:lnTo>
                    <a:pt x="111" y="38"/>
                  </a:lnTo>
                  <a:lnTo>
                    <a:pt x="147" y="273"/>
                  </a:lnTo>
                  <a:lnTo>
                    <a:pt x="148" y="272"/>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7" name="Freeform 106"/>
            <p:cNvSpPr>
              <a:spLocks/>
            </p:cNvSpPr>
            <p:nvPr/>
          </p:nvSpPr>
          <p:spPr bwMode="auto">
            <a:xfrm>
              <a:off x="3067845" y="3381377"/>
              <a:ext cx="231775" cy="436563"/>
            </a:xfrm>
            <a:custGeom>
              <a:avLst/>
              <a:gdLst>
                <a:gd name="T0" fmla="*/ 66 w 146"/>
                <a:gd name="T1" fmla="*/ 169 h 275"/>
                <a:gd name="T2" fmla="*/ 132 w 146"/>
                <a:gd name="T3" fmla="*/ 212 h 275"/>
                <a:gd name="T4" fmla="*/ 67 w 146"/>
                <a:gd name="T5" fmla="*/ 275 h 275"/>
                <a:gd name="T6" fmla="*/ 63 w 146"/>
                <a:gd name="T7" fmla="*/ 274 h 275"/>
                <a:gd name="T8" fmla="*/ 0 w 146"/>
                <a:gd name="T9" fmla="*/ 274 h 275"/>
                <a:gd name="T10" fmla="*/ 1 w 146"/>
                <a:gd name="T11" fmla="*/ 275 h 275"/>
                <a:gd name="T12" fmla="*/ 37 w 146"/>
                <a:gd name="T13" fmla="*/ 37 h 275"/>
                <a:gd name="T14" fmla="*/ 37 w 146"/>
                <a:gd name="T15" fmla="*/ 0 h 275"/>
                <a:gd name="T16" fmla="*/ 81 w 146"/>
                <a:gd name="T17" fmla="*/ 19 h 275"/>
                <a:gd name="T18" fmla="*/ 100 w 146"/>
                <a:gd name="T19" fmla="*/ 51 h 275"/>
                <a:gd name="T20" fmla="*/ 146 w 146"/>
                <a:gd name="T21" fmla="*/ 130 h 275"/>
                <a:gd name="T22" fmla="*/ 66 w 146"/>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75">
                  <a:moveTo>
                    <a:pt x="66" y="169"/>
                  </a:moveTo>
                  <a:lnTo>
                    <a:pt x="132" y="212"/>
                  </a:lnTo>
                  <a:lnTo>
                    <a:pt x="67" y="275"/>
                  </a:lnTo>
                  <a:lnTo>
                    <a:pt x="63" y="274"/>
                  </a:lnTo>
                  <a:lnTo>
                    <a:pt x="0" y="274"/>
                  </a:lnTo>
                  <a:lnTo>
                    <a:pt x="1" y="275"/>
                  </a:lnTo>
                  <a:lnTo>
                    <a:pt x="37" y="37"/>
                  </a:lnTo>
                  <a:lnTo>
                    <a:pt x="37" y="0"/>
                  </a:lnTo>
                  <a:lnTo>
                    <a:pt x="81" y="19"/>
                  </a:lnTo>
                  <a:lnTo>
                    <a:pt x="100" y="51"/>
                  </a:lnTo>
                  <a:lnTo>
                    <a:pt x="146" y="130"/>
                  </a:lnTo>
                  <a:lnTo>
                    <a:pt x="66" y="169"/>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8" name="Freeform 107"/>
            <p:cNvSpPr>
              <a:spLocks/>
            </p:cNvSpPr>
            <p:nvPr/>
          </p:nvSpPr>
          <p:spPr bwMode="auto">
            <a:xfrm>
              <a:off x="5316538" y="1786732"/>
              <a:ext cx="379413" cy="960438"/>
            </a:xfrm>
            <a:custGeom>
              <a:avLst/>
              <a:gdLst>
                <a:gd name="T0" fmla="*/ 85 w 236"/>
                <a:gd name="T1" fmla="*/ 54 h 598"/>
                <a:gd name="T2" fmla="*/ 191 w 236"/>
                <a:gd name="T3" fmla="*/ 103 h 598"/>
                <a:gd name="T4" fmla="*/ 221 w 236"/>
                <a:gd name="T5" fmla="*/ 279 h 598"/>
                <a:gd name="T6" fmla="*/ 113 w 236"/>
                <a:gd name="T7" fmla="*/ 597 h 598"/>
                <a:gd name="T8" fmla="*/ 18 w 236"/>
                <a:gd name="T9" fmla="*/ 271 h 598"/>
                <a:gd name="T10" fmla="*/ 85 w 236"/>
                <a:gd name="T11" fmla="*/ 54 h 598"/>
              </a:gdLst>
              <a:ahLst/>
              <a:cxnLst>
                <a:cxn ang="0">
                  <a:pos x="T0" y="T1"/>
                </a:cxn>
                <a:cxn ang="0">
                  <a:pos x="T2" y="T3"/>
                </a:cxn>
                <a:cxn ang="0">
                  <a:pos x="T4" y="T5"/>
                </a:cxn>
                <a:cxn ang="0">
                  <a:pos x="T6" y="T7"/>
                </a:cxn>
                <a:cxn ang="0">
                  <a:pos x="T8" y="T9"/>
                </a:cxn>
                <a:cxn ang="0">
                  <a:pos x="T10" y="T11"/>
                </a:cxn>
              </a:cxnLst>
              <a:rect l="0" t="0" r="r" b="b"/>
              <a:pathLst>
                <a:path w="236" h="598">
                  <a:moveTo>
                    <a:pt x="85" y="54"/>
                  </a:moveTo>
                  <a:cubicBezTo>
                    <a:pt x="94" y="25"/>
                    <a:pt x="163" y="0"/>
                    <a:pt x="191" y="103"/>
                  </a:cubicBezTo>
                  <a:cubicBezTo>
                    <a:pt x="219" y="206"/>
                    <a:pt x="205" y="243"/>
                    <a:pt x="221" y="279"/>
                  </a:cubicBezTo>
                  <a:cubicBezTo>
                    <a:pt x="236" y="316"/>
                    <a:pt x="200" y="598"/>
                    <a:pt x="113" y="597"/>
                  </a:cubicBezTo>
                  <a:cubicBezTo>
                    <a:pt x="20" y="596"/>
                    <a:pt x="0" y="326"/>
                    <a:pt x="18" y="271"/>
                  </a:cubicBezTo>
                  <a:cubicBezTo>
                    <a:pt x="37" y="217"/>
                    <a:pt x="20" y="54"/>
                    <a:pt x="85" y="54"/>
                  </a:cubicBezTo>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9" name="Freeform 108"/>
            <p:cNvSpPr>
              <a:spLocks/>
            </p:cNvSpPr>
            <p:nvPr/>
          </p:nvSpPr>
          <p:spPr bwMode="auto">
            <a:xfrm>
              <a:off x="5702300" y="1786732"/>
              <a:ext cx="379413" cy="960438"/>
            </a:xfrm>
            <a:custGeom>
              <a:avLst/>
              <a:gdLst>
                <a:gd name="T0" fmla="*/ 151 w 237"/>
                <a:gd name="T1" fmla="*/ 54 h 598"/>
                <a:gd name="T2" fmla="*/ 45 w 237"/>
                <a:gd name="T3" fmla="*/ 103 h 598"/>
                <a:gd name="T4" fmla="*/ 15 w 237"/>
                <a:gd name="T5" fmla="*/ 279 h 598"/>
                <a:gd name="T6" fmla="*/ 123 w 237"/>
                <a:gd name="T7" fmla="*/ 597 h 598"/>
                <a:gd name="T8" fmla="*/ 218 w 237"/>
                <a:gd name="T9" fmla="*/ 271 h 598"/>
                <a:gd name="T10" fmla="*/ 151 w 237"/>
                <a:gd name="T11" fmla="*/ 54 h 598"/>
              </a:gdLst>
              <a:ahLst/>
              <a:cxnLst>
                <a:cxn ang="0">
                  <a:pos x="T0" y="T1"/>
                </a:cxn>
                <a:cxn ang="0">
                  <a:pos x="T2" y="T3"/>
                </a:cxn>
                <a:cxn ang="0">
                  <a:pos x="T4" y="T5"/>
                </a:cxn>
                <a:cxn ang="0">
                  <a:pos x="T6" y="T7"/>
                </a:cxn>
                <a:cxn ang="0">
                  <a:pos x="T8" y="T9"/>
                </a:cxn>
                <a:cxn ang="0">
                  <a:pos x="T10" y="T11"/>
                </a:cxn>
              </a:cxnLst>
              <a:rect l="0" t="0" r="r" b="b"/>
              <a:pathLst>
                <a:path w="237" h="598">
                  <a:moveTo>
                    <a:pt x="151" y="54"/>
                  </a:moveTo>
                  <a:cubicBezTo>
                    <a:pt x="142" y="25"/>
                    <a:pt x="73" y="0"/>
                    <a:pt x="45" y="103"/>
                  </a:cubicBezTo>
                  <a:cubicBezTo>
                    <a:pt x="17" y="206"/>
                    <a:pt x="31" y="243"/>
                    <a:pt x="15" y="279"/>
                  </a:cubicBezTo>
                  <a:cubicBezTo>
                    <a:pt x="0" y="316"/>
                    <a:pt x="37" y="598"/>
                    <a:pt x="123" y="597"/>
                  </a:cubicBezTo>
                  <a:cubicBezTo>
                    <a:pt x="216" y="596"/>
                    <a:pt x="237" y="326"/>
                    <a:pt x="218" y="271"/>
                  </a:cubicBezTo>
                  <a:cubicBezTo>
                    <a:pt x="200" y="217"/>
                    <a:pt x="216" y="54"/>
                    <a:pt x="151" y="54"/>
                  </a:cubicBezTo>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0" name="Freeform 109"/>
            <p:cNvSpPr>
              <a:spLocks/>
            </p:cNvSpPr>
            <p:nvPr/>
          </p:nvSpPr>
          <p:spPr bwMode="auto">
            <a:xfrm>
              <a:off x="5116513" y="2553494"/>
              <a:ext cx="1182688"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1" name="Freeform 110"/>
            <p:cNvSpPr>
              <a:spLocks/>
            </p:cNvSpPr>
            <p:nvPr/>
          </p:nvSpPr>
          <p:spPr bwMode="auto">
            <a:xfrm>
              <a:off x="5588000" y="2553494"/>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2" name="Freeform 111"/>
            <p:cNvSpPr>
              <a:spLocks/>
            </p:cNvSpPr>
            <p:nvPr/>
          </p:nvSpPr>
          <p:spPr bwMode="auto">
            <a:xfrm>
              <a:off x="5589588" y="2155032"/>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3" name="Freeform 112"/>
            <p:cNvSpPr>
              <a:spLocks/>
            </p:cNvSpPr>
            <p:nvPr/>
          </p:nvSpPr>
          <p:spPr bwMode="auto">
            <a:xfrm>
              <a:off x="5927725" y="2164557"/>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4" name="Freeform 113"/>
            <p:cNvSpPr>
              <a:spLocks/>
            </p:cNvSpPr>
            <p:nvPr/>
          </p:nvSpPr>
          <p:spPr bwMode="auto">
            <a:xfrm>
              <a:off x="5365750" y="2164557"/>
              <a:ext cx="122238"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5" name="Freeform 114"/>
            <p:cNvSpPr>
              <a:spLocks/>
            </p:cNvSpPr>
            <p:nvPr/>
          </p:nvSpPr>
          <p:spPr bwMode="auto">
            <a:xfrm>
              <a:off x="5589588" y="2458244"/>
              <a:ext cx="234950" cy="80963"/>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B0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6" name="Freeform 115"/>
            <p:cNvSpPr>
              <a:spLocks/>
            </p:cNvSpPr>
            <p:nvPr/>
          </p:nvSpPr>
          <p:spPr bwMode="auto">
            <a:xfrm>
              <a:off x="5381625" y="1791494"/>
              <a:ext cx="652463"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7" name="Freeform 116"/>
            <p:cNvSpPr>
              <a:spLocks/>
            </p:cNvSpPr>
            <p:nvPr/>
          </p:nvSpPr>
          <p:spPr bwMode="auto">
            <a:xfrm>
              <a:off x="5368925" y="1774032"/>
              <a:ext cx="657225" cy="493713"/>
            </a:xfrm>
            <a:custGeom>
              <a:avLst/>
              <a:gdLst>
                <a:gd name="T0" fmla="*/ 392 w 409"/>
                <a:gd name="T1" fmla="*/ 143 h 308"/>
                <a:gd name="T2" fmla="*/ 238 w 409"/>
                <a:gd name="T3" fmla="*/ 2 h 308"/>
                <a:gd name="T4" fmla="*/ 204 w 409"/>
                <a:gd name="T5" fmla="*/ 1 h 308"/>
                <a:gd name="T6" fmla="*/ 171 w 409"/>
                <a:gd name="T7" fmla="*/ 2 h 308"/>
                <a:gd name="T8" fmla="*/ 16 w 409"/>
                <a:gd name="T9" fmla="*/ 143 h 308"/>
                <a:gd name="T10" fmla="*/ 28 w 409"/>
                <a:gd name="T11" fmla="*/ 280 h 308"/>
                <a:gd name="T12" fmla="*/ 44 w 409"/>
                <a:gd name="T13" fmla="*/ 308 h 308"/>
                <a:gd name="T14" fmla="*/ 39 w 409"/>
                <a:gd name="T15" fmla="*/ 227 h 308"/>
                <a:gd name="T16" fmla="*/ 71 w 409"/>
                <a:gd name="T17" fmla="*/ 224 h 308"/>
                <a:gd name="T18" fmla="*/ 168 w 409"/>
                <a:gd name="T19" fmla="*/ 146 h 308"/>
                <a:gd name="T20" fmla="*/ 204 w 409"/>
                <a:gd name="T21" fmla="*/ 96 h 308"/>
                <a:gd name="T22" fmla="*/ 240 w 409"/>
                <a:gd name="T23" fmla="*/ 146 h 308"/>
                <a:gd name="T24" fmla="*/ 338 w 409"/>
                <a:gd name="T25" fmla="*/ 224 h 308"/>
                <a:gd name="T26" fmla="*/ 370 w 409"/>
                <a:gd name="T27" fmla="*/ 227 h 308"/>
                <a:gd name="T28" fmla="*/ 365 w 409"/>
                <a:gd name="T29" fmla="*/ 308 h 308"/>
                <a:gd name="T30" fmla="*/ 381 w 409"/>
                <a:gd name="T31" fmla="*/ 280 h 308"/>
                <a:gd name="T32" fmla="*/ 392 w 409"/>
                <a:gd name="T33" fmla="*/ 1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9" h="308">
                  <a:moveTo>
                    <a:pt x="392" y="143"/>
                  </a:moveTo>
                  <a:cubicBezTo>
                    <a:pt x="378" y="86"/>
                    <a:pt x="306" y="0"/>
                    <a:pt x="238" y="2"/>
                  </a:cubicBezTo>
                  <a:cubicBezTo>
                    <a:pt x="228" y="1"/>
                    <a:pt x="217" y="0"/>
                    <a:pt x="204" y="1"/>
                  </a:cubicBezTo>
                  <a:cubicBezTo>
                    <a:pt x="192" y="0"/>
                    <a:pt x="181" y="1"/>
                    <a:pt x="171" y="2"/>
                  </a:cubicBezTo>
                  <a:cubicBezTo>
                    <a:pt x="103" y="0"/>
                    <a:pt x="31" y="86"/>
                    <a:pt x="16" y="143"/>
                  </a:cubicBezTo>
                  <a:cubicBezTo>
                    <a:pt x="5" y="189"/>
                    <a:pt x="0" y="234"/>
                    <a:pt x="28" y="280"/>
                  </a:cubicBezTo>
                  <a:cubicBezTo>
                    <a:pt x="32" y="294"/>
                    <a:pt x="38" y="304"/>
                    <a:pt x="44" y="308"/>
                  </a:cubicBezTo>
                  <a:cubicBezTo>
                    <a:pt x="38" y="273"/>
                    <a:pt x="37" y="247"/>
                    <a:pt x="39" y="227"/>
                  </a:cubicBezTo>
                  <a:cubicBezTo>
                    <a:pt x="44" y="219"/>
                    <a:pt x="54" y="217"/>
                    <a:pt x="71" y="224"/>
                  </a:cubicBezTo>
                  <a:cubicBezTo>
                    <a:pt x="118" y="244"/>
                    <a:pt x="133" y="221"/>
                    <a:pt x="168" y="146"/>
                  </a:cubicBezTo>
                  <a:cubicBezTo>
                    <a:pt x="179" y="123"/>
                    <a:pt x="188" y="96"/>
                    <a:pt x="204" y="96"/>
                  </a:cubicBezTo>
                  <a:cubicBezTo>
                    <a:pt x="221" y="96"/>
                    <a:pt x="230" y="123"/>
                    <a:pt x="240" y="146"/>
                  </a:cubicBezTo>
                  <a:cubicBezTo>
                    <a:pt x="276" y="221"/>
                    <a:pt x="291" y="244"/>
                    <a:pt x="338" y="224"/>
                  </a:cubicBezTo>
                  <a:cubicBezTo>
                    <a:pt x="355" y="217"/>
                    <a:pt x="365" y="219"/>
                    <a:pt x="370" y="227"/>
                  </a:cubicBezTo>
                  <a:cubicBezTo>
                    <a:pt x="372" y="247"/>
                    <a:pt x="371" y="273"/>
                    <a:pt x="365" y="308"/>
                  </a:cubicBezTo>
                  <a:cubicBezTo>
                    <a:pt x="371" y="304"/>
                    <a:pt x="376" y="294"/>
                    <a:pt x="381" y="280"/>
                  </a:cubicBezTo>
                  <a:cubicBezTo>
                    <a:pt x="409" y="234"/>
                    <a:pt x="404" y="189"/>
                    <a:pt x="392" y="143"/>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8" name="Freeform 117"/>
            <p:cNvSpPr>
              <a:spLocks/>
            </p:cNvSpPr>
            <p:nvPr/>
          </p:nvSpPr>
          <p:spPr bwMode="auto">
            <a:xfrm>
              <a:off x="5413375" y="2563019"/>
              <a:ext cx="233363" cy="433388"/>
            </a:xfrm>
            <a:custGeom>
              <a:avLst/>
              <a:gdLst>
                <a:gd name="T0" fmla="*/ 147 w 147"/>
                <a:gd name="T1" fmla="*/ 272 h 273"/>
                <a:gd name="T2" fmla="*/ 84 w 147"/>
                <a:gd name="T3" fmla="*/ 272 h 273"/>
                <a:gd name="T4" fmla="*/ 80 w 147"/>
                <a:gd name="T5" fmla="*/ 273 h 273"/>
                <a:gd name="T6" fmla="*/ 15 w 147"/>
                <a:gd name="T7" fmla="*/ 214 h 273"/>
                <a:gd name="T8" fmla="*/ 81 w 147"/>
                <a:gd name="T9" fmla="*/ 169 h 273"/>
                <a:gd name="T10" fmla="*/ 0 w 147"/>
                <a:gd name="T11" fmla="*/ 132 h 273"/>
                <a:gd name="T12" fmla="*/ 53 w 147"/>
                <a:gd name="T13" fmla="*/ 49 h 273"/>
                <a:gd name="T14" fmla="*/ 74 w 147"/>
                <a:gd name="T15" fmla="*/ 16 h 273"/>
                <a:gd name="T16" fmla="*/ 110 w 147"/>
                <a:gd name="T17" fmla="*/ 0 h 273"/>
                <a:gd name="T18" fmla="*/ 110 w 147"/>
                <a:gd name="T19" fmla="*/ 39 h 273"/>
                <a:gd name="T20" fmla="*/ 146 w 147"/>
                <a:gd name="T21" fmla="*/ 273 h 273"/>
                <a:gd name="T22" fmla="*/ 147 w 147"/>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3">
                  <a:moveTo>
                    <a:pt x="147" y="272"/>
                  </a:moveTo>
                  <a:lnTo>
                    <a:pt x="84" y="272"/>
                  </a:lnTo>
                  <a:lnTo>
                    <a:pt x="80" y="273"/>
                  </a:lnTo>
                  <a:lnTo>
                    <a:pt x="15" y="214"/>
                  </a:lnTo>
                  <a:lnTo>
                    <a:pt x="81" y="169"/>
                  </a:lnTo>
                  <a:lnTo>
                    <a:pt x="0" y="132"/>
                  </a:lnTo>
                  <a:lnTo>
                    <a:pt x="53" y="49"/>
                  </a:lnTo>
                  <a:lnTo>
                    <a:pt x="74" y="16"/>
                  </a:lnTo>
                  <a:lnTo>
                    <a:pt x="110" y="0"/>
                  </a:lnTo>
                  <a:lnTo>
                    <a:pt x="110" y="39"/>
                  </a:lnTo>
                  <a:lnTo>
                    <a:pt x="146" y="273"/>
                  </a:lnTo>
                  <a:lnTo>
                    <a:pt x="147" y="272"/>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9" name="Freeform 118"/>
            <p:cNvSpPr>
              <a:spLocks/>
            </p:cNvSpPr>
            <p:nvPr/>
          </p:nvSpPr>
          <p:spPr bwMode="auto">
            <a:xfrm>
              <a:off x="5767388" y="2559844"/>
              <a:ext cx="233363" cy="436563"/>
            </a:xfrm>
            <a:custGeom>
              <a:avLst/>
              <a:gdLst>
                <a:gd name="T0" fmla="*/ 66 w 147"/>
                <a:gd name="T1" fmla="*/ 169 h 275"/>
                <a:gd name="T2" fmla="*/ 133 w 147"/>
                <a:gd name="T3" fmla="*/ 213 h 275"/>
                <a:gd name="T4" fmla="*/ 67 w 147"/>
                <a:gd name="T5" fmla="*/ 275 h 275"/>
                <a:gd name="T6" fmla="*/ 63 w 147"/>
                <a:gd name="T7" fmla="*/ 274 h 275"/>
                <a:gd name="T8" fmla="*/ 0 w 147"/>
                <a:gd name="T9" fmla="*/ 274 h 275"/>
                <a:gd name="T10" fmla="*/ 1 w 147"/>
                <a:gd name="T11" fmla="*/ 275 h 275"/>
                <a:gd name="T12" fmla="*/ 37 w 147"/>
                <a:gd name="T13" fmla="*/ 38 h 275"/>
                <a:gd name="T14" fmla="*/ 37 w 147"/>
                <a:gd name="T15" fmla="*/ 0 h 275"/>
                <a:gd name="T16" fmla="*/ 81 w 147"/>
                <a:gd name="T17" fmla="*/ 19 h 275"/>
                <a:gd name="T18" fmla="*/ 100 w 147"/>
                <a:gd name="T19" fmla="*/ 52 h 275"/>
                <a:gd name="T20" fmla="*/ 147 w 147"/>
                <a:gd name="T21" fmla="*/ 131 h 275"/>
                <a:gd name="T22" fmla="*/ 66 w 147"/>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5">
                  <a:moveTo>
                    <a:pt x="66" y="169"/>
                  </a:moveTo>
                  <a:lnTo>
                    <a:pt x="133" y="213"/>
                  </a:lnTo>
                  <a:lnTo>
                    <a:pt x="67" y="275"/>
                  </a:lnTo>
                  <a:lnTo>
                    <a:pt x="63" y="274"/>
                  </a:lnTo>
                  <a:lnTo>
                    <a:pt x="0" y="274"/>
                  </a:lnTo>
                  <a:lnTo>
                    <a:pt x="1" y="275"/>
                  </a:lnTo>
                  <a:lnTo>
                    <a:pt x="37" y="38"/>
                  </a:lnTo>
                  <a:lnTo>
                    <a:pt x="37" y="0"/>
                  </a:lnTo>
                  <a:lnTo>
                    <a:pt x="81" y="19"/>
                  </a:lnTo>
                  <a:lnTo>
                    <a:pt x="100" y="52"/>
                  </a:lnTo>
                  <a:lnTo>
                    <a:pt x="147" y="131"/>
                  </a:lnTo>
                  <a:lnTo>
                    <a:pt x="66" y="169"/>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0" name="Freeform 119"/>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1" name="Freeform 120"/>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2" name="Freeform 121"/>
            <p:cNvSpPr>
              <a:spLocks/>
            </p:cNvSpPr>
            <p:nvPr/>
          </p:nvSpPr>
          <p:spPr bwMode="auto">
            <a:xfrm>
              <a:off x="6110288" y="26804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DBB1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3" name="Freeform 122"/>
            <p:cNvSpPr>
              <a:spLocks/>
            </p:cNvSpPr>
            <p:nvPr/>
          </p:nvSpPr>
          <p:spPr bwMode="auto">
            <a:xfrm>
              <a:off x="5934075" y="264556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4" name="Freeform 123"/>
            <p:cNvSpPr>
              <a:spLocks/>
            </p:cNvSpPr>
            <p:nvPr/>
          </p:nvSpPr>
          <p:spPr bwMode="auto">
            <a:xfrm>
              <a:off x="6442075" y="264556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5" name="Freeform 124"/>
            <p:cNvSpPr>
              <a:spLocks/>
            </p:cNvSpPr>
            <p:nvPr/>
          </p:nvSpPr>
          <p:spPr bwMode="auto">
            <a:xfrm>
              <a:off x="6186488" y="321706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6" name="Freeform 125"/>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7" name="Freeform 126"/>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8" name="Freeform 127"/>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9" name="Freeform 128"/>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0" name="Freeform 129"/>
            <p:cNvSpPr>
              <a:spLocks/>
            </p:cNvSpPr>
            <p:nvPr/>
          </p:nvSpPr>
          <p:spPr bwMode="auto">
            <a:xfrm>
              <a:off x="6110288" y="2993232"/>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AF8E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1" name="Freeform 130"/>
            <p:cNvSpPr>
              <a:spLocks/>
            </p:cNvSpPr>
            <p:nvPr/>
          </p:nvSpPr>
          <p:spPr bwMode="auto">
            <a:xfrm>
              <a:off x="5834063" y="2296319"/>
              <a:ext cx="822325" cy="760413"/>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DBB1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2" name="Freeform 131"/>
            <p:cNvSpPr>
              <a:spLocks noEditPoints="1"/>
            </p:cNvSpPr>
            <p:nvPr/>
          </p:nvSpPr>
          <p:spPr bwMode="auto">
            <a:xfrm>
              <a:off x="5916613" y="2201069"/>
              <a:ext cx="625475" cy="582613"/>
            </a:xfrm>
            <a:custGeom>
              <a:avLst/>
              <a:gdLst>
                <a:gd name="T0" fmla="*/ 93 w 390"/>
                <a:gd name="T1" fmla="*/ 68 h 363"/>
                <a:gd name="T2" fmla="*/ 390 w 390"/>
                <a:gd name="T3" fmla="*/ 66 h 363"/>
                <a:gd name="T4" fmla="*/ 374 w 390"/>
                <a:gd name="T5" fmla="*/ 357 h 363"/>
                <a:gd name="T6" fmla="*/ 374 w 390"/>
                <a:gd name="T7" fmla="*/ 357 h 363"/>
                <a:gd name="T8" fmla="*/ 374 w 390"/>
                <a:gd name="T9" fmla="*/ 360 h 363"/>
                <a:gd name="T10" fmla="*/ 372 w 390"/>
                <a:gd name="T11" fmla="*/ 363 h 363"/>
                <a:gd name="T12" fmla="*/ 367 w 390"/>
                <a:gd name="T13" fmla="*/ 362 h 363"/>
                <a:gd name="T14" fmla="*/ 366 w 390"/>
                <a:gd name="T15" fmla="*/ 361 h 363"/>
                <a:gd name="T16" fmla="*/ 366 w 390"/>
                <a:gd name="T17" fmla="*/ 339 h 363"/>
                <a:gd name="T18" fmla="*/ 371 w 390"/>
                <a:gd name="T19" fmla="*/ 307 h 363"/>
                <a:gd name="T20" fmla="*/ 327 w 390"/>
                <a:gd name="T21" fmla="*/ 183 h 363"/>
                <a:gd name="T22" fmla="*/ 318 w 390"/>
                <a:gd name="T23" fmla="*/ 171 h 363"/>
                <a:gd name="T24" fmla="*/ 307 w 390"/>
                <a:gd name="T25" fmla="*/ 158 h 363"/>
                <a:gd name="T26" fmla="*/ 301 w 390"/>
                <a:gd name="T27" fmla="*/ 154 h 363"/>
                <a:gd name="T28" fmla="*/ 212 w 390"/>
                <a:gd name="T29" fmla="*/ 168 h 363"/>
                <a:gd name="T30" fmla="*/ 129 w 390"/>
                <a:gd name="T31" fmla="*/ 186 h 363"/>
                <a:gd name="T32" fmla="*/ 93 w 390"/>
                <a:gd name="T33" fmla="*/ 176 h 363"/>
                <a:gd name="T34" fmla="*/ 45 w 390"/>
                <a:gd name="T35" fmla="*/ 315 h 363"/>
                <a:gd name="T36" fmla="*/ 48 w 390"/>
                <a:gd name="T37" fmla="*/ 339 h 363"/>
                <a:gd name="T38" fmla="*/ 48 w 390"/>
                <a:gd name="T39" fmla="*/ 361 h 363"/>
                <a:gd name="T40" fmla="*/ 48 w 390"/>
                <a:gd name="T41" fmla="*/ 362 h 363"/>
                <a:gd name="T42" fmla="*/ 43 w 390"/>
                <a:gd name="T43" fmla="*/ 363 h 363"/>
                <a:gd name="T44" fmla="*/ 41 w 390"/>
                <a:gd name="T45" fmla="*/ 360 h 363"/>
                <a:gd name="T46" fmla="*/ 40 w 390"/>
                <a:gd name="T47" fmla="*/ 351 h 363"/>
                <a:gd name="T48" fmla="*/ 38 w 390"/>
                <a:gd name="T49" fmla="*/ 338 h 363"/>
                <a:gd name="T50" fmla="*/ 93 w 390"/>
                <a:gd name="T51" fmla="*/ 68 h 363"/>
                <a:gd name="T52" fmla="*/ 224 w 390"/>
                <a:gd name="T53" fmla="*/ 135 h 363"/>
                <a:gd name="T54" fmla="*/ 228 w 390"/>
                <a:gd name="T55" fmla="*/ 134 h 363"/>
                <a:gd name="T56" fmla="*/ 222 w 390"/>
                <a:gd name="T57" fmla="*/ 135 h 363"/>
                <a:gd name="T58" fmla="*/ 224 w 390"/>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0" h="363">
                  <a:moveTo>
                    <a:pt x="93" y="68"/>
                  </a:moveTo>
                  <a:cubicBezTo>
                    <a:pt x="179" y="0"/>
                    <a:pt x="350" y="10"/>
                    <a:pt x="390" y="66"/>
                  </a:cubicBezTo>
                  <a:cubicBezTo>
                    <a:pt x="374" y="123"/>
                    <a:pt x="386" y="276"/>
                    <a:pt x="374" y="357"/>
                  </a:cubicBezTo>
                  <a:cubicBezTo>
                    <a:pt x="374" y="357"/>
                    <a:pt x="374" y="357"/>
                    <a:pt x="374" y="357"/>
                  </a:cubicBezTo>
                  <a:cubicBezTo>
                    <a:pt x="374" y="358"/>
                    <a:pt x="374" y="359"/>
                    <a:pt x="374" y="360"/>
                  </a:cubicBezTo>
                  <a:cubicBezTo>
                    <a:pt x="373" y="360"/>
                    <a:pt x="372" y="362"/>
                    <a:pt x="372" y="363"/>
                  </a:cubicBezTo>
                  <a:cubicBezTo>
                    <a:pt x="371" y="363"/>
                    <a:pt x="368" y="363"/>
                    <a:pt x="367" y="362"/>
                  </a:cubicBezTo>
                  <a:cubicBezTo>
                    <a:pt x="367" y="362"/>
                    <a:pt x="366" y="361"/>
                    <a:pt x="366" y="361"/>
                  </a:cubicBezTo>
                  <a:cubicBezTo>
                    <a:pt x="366" y="354"/>
                    <a:pt x="366" y="340"/>
                    <a:pt x="366" y="339"/>
                  </a:cubicBezTo>
                  <a:cubicBezTo>
                    <a:pt x="367" y="328"/>
                    <a:pt x="370" y="318"/>
                    <a:pt x="371" y="307"/>
                  </a:cubicBezTo>
                  <a:cubicBezTo>
                    <a:pt x="363" y="255"/>
                    <a:pt x="339" y="245"/>
                    <a:pt x="327" y="183"/>
                  </a:cubicBezTo>
                  <a:cubicBezTo>
                    <a:pt x="324" y="179"/>
                    <a:pt x="321" y="175"/>
                    <a:pt x="318" y="171"/>
                  </a:cubicBezTo>
                  <a:cubicBezTo>
                    <a:pt x="315" y="167"/>
                    <a:pt x="311" y="162"/>
                    <a:pt x="307" y="158"/>
                  </a:cubicBezTo>
                  <a:cubicBezTo>
                    <a:pt x="305" y="157"/>
                    <a:pt x="303" y="156"/>
                    <a:pt x="301" y="154"/>
                  </a:cubicBezTo>
                  <a:cubicBezTo>
                    <a:pt x="254" y="137"/>
                    <a:pt x="256" y="150"/>
                    <a:pt x="212" y="168"/>
                  </a:cubicBezTo>
                  <a:cubicBezTo>
                    <a:pt x="195" y="175"/>
                    <a:pt x="148" y="188"/>
                    <a:pt x="129" y="186"/>
                  </a:cubicBezTo>
                  <a:cubicBezTo>
                    <a:pt x="121" y="186"/>
                    <a:pt x="94" y="183"/>
                    <a:pt x="93" y="176"/>
                  </a:cubicBezTo>
                  <a:cubicBezTo>
                    <a:pt x="58" y="230"/>
                    <a:pt x="55" y="269"/>
                    <a:pt x="45" y="315"/>
                  </a:cubicBezTo>
                  <a:cubicBezTo>
                    <a:pt x="46" y="323"/>
                    <a:pt x="48" y="331"/>
                    <a:pt x="48" y="339"/>
                  </a:cubicBezTo>
                  <a:cubicBezTo>
                    <a:pt x="48" y="340"/>
                    <a:pt x="49" y="354"/>
                    <a:pt x="48" y="361"/>
                  </a:cubicBezTo>
                  <a:cubicBezTo>
                    <a:pt x="48" y="361"/>
                    <a:pt x="48" y="362"/>
                    <a:pt x="48" y="362"/>
                  </a:cubicBezTo>
                  <a:cubicBezTo>
                    <a:pt x="47" y="363"/>
                    <a:pt x="43" y="363"/>
                    <a:pt x="43" y="363"/>
                  </a:cubicBezTo>
                  <a:cubicBezTo>
                    <a:pt x="43" y="362"/>
                    <a:pt x="41" y="360"/>
                    <a:pt x="41" y="360"/>
                  </a:cubicBezTo>
                  <a:cubicBezTo>
                    <a:pt x="40" y="356"/>
                    <a:pt x="40" y="354"/>
                    <a:pt x="40" y="351"/>
                  </a:cubicBezTo>
                  <a:cubicBezTo>
                    <a:pt x="39" y="347"/>
                    <a:pt x="39" y="342"/>
                    <a:pt x="38" y="338"/>
                  </a:cubicBezTo>
                  <a:cubicBezTo>
                    <a:pt x="25" y="288"/>
                    <a:pt x="0" y="89"/>
                    <a:pt x="93" y="68"/>
                  </a:cubicBezTo>
                  <a:close/>
                  <a:moveTo>
                    <a:pt x="224" y="135"/>
                  </a:moveTo>
                  <a:cubicBezTo>
                    <a:pt x="225" y="135"/>
                    <a:pt x="227" y="134"/>
                    <a:pt x="228" y="134"/>
                  </a:cubicBezTo>
                  <a:cubicBezTo>
                    <a:pt x="226" y="134"/>
                    <a:pt x="224" y="135"/>
                    <a:pt x="222" y="135"/>
                  </a:cubicBezTo>
                  <a:cubicBezTo>
                    <a:pt x="222" y="135"/>
                    <a:pt x="223" y="135"/>
                    <a:pt x="224" y="135"/>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3" name="Freeform 132"/>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4" name="Freeform 133"/>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5" name="Freeform 134"/>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D0A88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6" name="Freeform 135"/>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7" name="Freeform 136"/>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E5E5E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8" name="Freeform 137"/>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9" name="Rectangle 138"/>
            <p:cNvSpPr>
              <a:spLocks noChangeArrowheads="1"/>
            </p:cNvSpPr>
            <p:nvPr/>
          </p:nvSpPr>
          <p:spPr bwMode="auto">
            <a:xfrm>
              <a:off x="6219825" y="3329782"/>
              <a:ext cx="49213" cy="1588"/>
            </a:xfrm>
            <a:prstGeom prst="rect">
              <a:avLst/>
            </a:prstGeom>
            <a:solidFill>
              <a:srgbClr val="2F2F2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0" name="Rectangle 139"/>
            <p:cNvSpPr>
              <a:spLocks noChangeArrowheads="1"/>
            </p:cNvSpPr>
            <p:nvPr/>
          </p:nvSpPr>
          <p:spPr bwMode="auto">
            <a:xfrm>
              <a:off x="6219825" y="332978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1" name="Freeform 140"/>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2" name="Freeform 141"/>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7491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3" name="Freeform 142"/>
            <p:cNvSpPr>
              <a:spLocks/>
            </p:cNvSpPr>
            <p:nvPr/>
          </p:nvSpPr>
          <p:spPr bwMode="auto">
            <a:xfrm>
              <a:off x="4479925" y="2167732"/>
              <a:ext cx="268288" cy="558800"/>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4" name="Freeform 143"/>
            <p:cNvSpPr>
              <a:spLocks/>
            </p:cNvSpPr>
            <p:nvPr/>
          </p:nvSpPr>
          <p:spPr bwMode="auto">
            <a:xfrm>
              <a:off x="4303713" y="213121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5" name="Freeform 144"/>
            <p:cNvSpPr>
              <a:spLocks/>
            </p:cNvSpPr>
            <p:nvPr/>
          </p:nvSpPr>
          <p:spPr bwMode="auto">
            <a:xfrm>
              <a:off x="4811713" y="213121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6" name="Freeform 145"/>
            <p:cNvSpPr>
              <a:spLocks/>
            </p:cNvSpPr>
            <p:nvPr/>
          </p:nvSpPr>
          <p:spPr bwMode="auto">
            <a:xfrm>
              <a:off x="4556125" y="270271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7" name="Freeform 146"/>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8" name="Freeform 147"/>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9" name="Freeform 148"/>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0" name="Freeform 149"/>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1" name="Freeform 150"/>
            <p:cNvSpPr>
              <a:spLocks/>
            </p:cNvSpPr>
            <p:nvPr/>
          </p:nvSpPr>
          <p:spPr bwMode="auto">
            <a:xfrm>
              <a:off x="4479925" y="248046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E9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2" name="Freeform 151"/>
            <p:cNvSpPr>
              <a:spLocks/>
            </p:cNvSpPr>
            <p:nvPr/>
          </p:nvSpPr>
          <p:spPr bwMode="auto">
            <a:xfrm>
              <a:off x="4202113" y="1783557"/>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3" name="Freeform 152"/>
            <p:cNvSpPr>
              <a:spLocks noEditPoints="1"/>
            </p:cNvSpPr>
            <p:nvPr/>
          </p:nvSpPr>
          <p:spPr bwMode="auto">
            <a:xfrm>
              <a:off x="4319588" y="1670844"/>
              <a:ext cx="633413" cy="598488"/>
            </a:xfrm>
            <a:custGeom>
              <a:avLst/>
              <a:gdLst>
                <a:gd name="T0" fmla="*/ 302 w 394"/>
                <a:gd name="T1" fmla="*/ 78 h 373"/>
                <a:gd name="T2" fmla="*/ 0 w 394"/>
                <a:gd name="T3" fmla="*/ 156 h 373"/>
                <a:gd name="T4" fmla="*/ 20 w 394"/>
                <a:gd name="T5" fmla="*/ 367 h 373"/>
                <a:gd name="T6" fmla="*/ 20 w 394"/>
                <a:gd name="T7" fmla="*/ 367 h 373"/>
                <a:gd name="T8" fmla="*/ 21 w 394"/>
                <a:gd name="T9" fmla="*/ 370 h 373"/>
                <a:gd name="T10" fmla="*/ 23 w 394"/>
                <a:gd name="T11" fmla="*/ 373 h 373"/>
                <a:gd name="T12" fmla="*/ 27 w 394"/>
                <a:gd name="T13" fmla="*/ 372 h 373"/>
                <a:gd name="T14" fmla="*/ 28 w 394"/>
                <a:gd name="T15" fmla="*/ 371 h 373"/>
                <a:gd name="T16" fmla="*/ 28 w 394"/>
                <a:gd name="T17" fmla="*/ 349 h 373"/>
                <a:gd name="T18" fmla="*/ 27 w 394"/>
                <a:gd name="T19" fmla="*/ 316 h 373"/>
                <a:gd name="T20" fmla="*/ 56 w 394"/>
                <a:gd name="T21" fmla="*/ 212 h 373"/>
                <a:gd name="T22" fmla="*/ 76 w 394"/>
                <a:gd name="T23" fmla="*/ 188 h 373"/>
                <a:gd name="T24" fmla="*/ 183 w 394"/>
                <a:gd name="T25" fmla="*/ 218 h 373"/>
                <a:gd name="T26" fmla="*/ 243 w 394"/>
                <a:gd name="T27" fmla="*/ 225 h 373"/>
                <a:gd name="T28" fmla="*/ 301 w 394"/>
                <a:gd name="T29" fmla="*/ 186 h 373"/>
                <a:gd name="T30" fmla="*/ 350 w 394"/>
                <a:gd name="T31" fmla="*/ 325 h 373"/>
                <a:gd name="T32" fmla="*/ 346 w 394"/>
                <a:gd name="T33" fmla="*/ 349 h 373"/>
                <a:gd name="T34" fmla="*/ 346 w 394"/>
                <a:gd name="T35" fmla="*/ 371 h 373"/>
                <a:gd name="T36" fmla="*/ 347 w 394"/>
                <a:gd name="T37" fmla="*/ 372 h 373"/>
                <a:gd name="T38" fmla="*/ 351 w 394"/>
                <a:gd name="T39" fmla="*/ 373 h 373"/>
                <a:gd name="T40" fmla="*/ 353 w 394"/>
                <a:gd name="T41" fmla="*/ 370 h 373"/>
                <a:gd name="T42" fmla="*/ 354 w 394"/>
                <a:gd name="T43" fmla="*/ 361 h 373"/>
                <a:gd name="T44" fmla="*/ 356 w 394"/>
                <a:gd name="T45" fmla="*/ 348 h 373"/>
                <a:gd name="T46" fmla="*/ 302 w 394"/>
                <a:gd name="T47" fmla="*/ 78 h 373"/>
                <a:gd name="T48" fmla="*/ 170 w 394"/>
                <a:gd name="T49" fmla="*/ 145 h 373"/>
                <a:gd name="T50" fmla="*/ 166 w 394"/>
                <a:gd name="T51" fmla="*/ 144 h 373"/>
                <a:gd name="T52" fmla="*/ 173 w 394"/>
                <a:gd name="T53" fmla="*/ 145 h 373"/>
                <a:gd name="T54" fmla="*/ 170 w 39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373">
                  <a:moveTo>
                    <a:pt x="302" y="78"/>
                  </a:moveTo>
                  <a:cubicBezTo>
                    <a:pt x="213" y="0"/>
                    <a:pt x="40" y="100"/>
                    <a:pt x="0" y="156"/>
                  </a:cubicBezTo>
                  <a:cubicBezTo>
                    <a:pt x="16" y="213"/>
                    <a:pt x="8" y="286"/>
                    <a:pt x="20" y="367"/>
                  </a:cubicBezTo>
                  <a:cubicBezTo>
                    <a:pt x="20" y="367"/>
                    <a:pt x="20" y="367"/>
                    <a:pt x="20" y="367"/>
                  </a:cubicBezTo>
                  <a:cubicBezTo>
                    <a:pt x="20" y="368"/>
                    <a:pt x="21" y="369"/>
                    <a:pt x="21" y="370"/>
                  </a:cubicBezTo>
                  <a:cubicBezTo>
                    <a:pt x="21" y="370"/>
                    <a:pt x="22" y="372"/>
                    <a:pt x="23" y="373"/>
                  </a:cubicBezTo>
                  <a:cubicBezTo>
                    <a:pt x="23" y="373"/>
                    <a:pt x="26" y="373"/>
                    <a:pt x="27" y="372"/>
                  </a:cubicBezTo>
                  <a:cubicBezTo>
                    <a:pt x="28" y="372"/>
                    <a:pt x="28" y="371"/>
                    <a:pt x="28" y="371"/>
                  </a:cubicBezTo>
                  <a:cubicBezTo>
                    <a:pt x="28" y="364"/>
                    <a:pt x="28" y="350"/>
                    <a:pt x="28" y="349"/>
                  </a:cubicBezTo>
                  <a:cubicBezTo>
                    <a:pt x="27" y="338"/>
                    <a:pt x="29" y="327"/>
                    <a:pt x="27" y="316"/>
                  </a:cubicBezTo>
                  <a:cubicBezTo>
                    <a:pt x="35" y="265"/>
                    <a:pt x="28" y="263"/>
                    <a:pt x="56" y="212"/>
                  </a:cubicBezTo>
                  <a:cubicBezTo>
                    <a:pt x="59" y="207"/>
                    <a:pt x="74" y="190"/>
                    <a:pt x="76" y="188"/>
                  </a:cubicBezTo>
                  <a:cubicBezTo>
                    <a:pt x="122" y="171"/>
                    <a:pt x="139" y="200"/>
                    <a:pt x="183" y="218"/>
                  </a:cubicBezTo>
                  <a:cubicBezTo>
                    <a:pt x="199" y="225"/>
                    <a:pt x="225" y="225"/>
                    <a:pt x="243" y="225"/>
                  </a:cubicBezTo>
                  <a:cubicBezTo>
                    <a:pt x="272" y="225"/>
                    <a:pt x="300" y="193"/>
                    <a:pt x="301" y="186"/>
                  </a:cubicBezTo>
                  <a:cubicBezTo>
                    <a:pt x="336" y="240"/>
                    <a:pt x="340" y="279"/>
                    <a:pt x="350" y="325"/>
                  </a:cubicBezTo>
                  <a:cubicBezTo>
                    <a:pt x="348" y="333"/>
                    <a:pt x="347" y="341"/>
                    <a:pt x="346" y="349"/>
                  </a:cubicBezTo>
                  <a:cubicBezTo>
                    <a:pt x="346" y="350"/>
                    <a:pt x="346" y="364"/>
                    <a:pt x="346" y="371"/>
                  </a:cubicBezTo>
                  <a:cubicBezTo>
                    <a:pt x="346" y="371"/>
                    <a:pt x="346" y="372"/>
                    <a:pt x="347" y="372"/>
                  </a:cubicBezTo>
                  <a:cubicBezTo>
                    <a:pt x="348" y="373"/>
                    <a:pt x="351" y="373"/>
                    <a:pt x="351" y="373"/>
                  </a:cubicBezTo>
                  <a:cubicBezTo>
                    <a:pt x="352" y="372"/>
                    <a:pt x="353" y="370"/>
                    <a:pt x="353" y="370"/>
                  </a:cubicBezTo>
                  <a:cubicBezTo>
                    <a:pt x="354" y="366"/>
                    <a:pt x="354" y="364"/>
                    <a:pt x="354" y="361"/>
                  </a:cubicBezTo>
                  <a:cubicBezTo>
                    <a:pt x="355" y="357"/>
                    <a:pt x="356" y="352"/>
                    <a:pt x="356" y="348"/>
                  </a:cubicBezTo>
                  <a:cubicBezTo>
                    <a:pt x="369" y="298"/>
                    <a:pt x="394" y="99"/>
                    <a:pt x="302" y="78"/>
                  </a:cubicBezTo>
                  <a:close/>
                  <a:moveTo>
                    <a:pt x="170" y="145"/>
                  </a:moveTo>
                  <a:cubicBezTo>
                    <a:pt x="169" y="145"/>
                    <a:pt x="168" y="144"/>
                    <a:pt x="166" y="144"/>
                  </a:cubicBezTo>
                  <a:cubicBezTo>
                    <a:pt x="168" y="144"/>
                    <a:pt x="170" y="145"/>
                    <a:pt x="173" y="145"/>
                  </a:cubicBezTo>
                  <a:cubicBezTo>
                    <a:pt x="172" y="145"/>
                    <a:pt x="171" y="145"/>
                    <a:pt x="170" y="145"/>
                  </a:cubicBezTo>
                  <a:close/>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4" name="Freeform 153"/>
            <p:cNvSpPr>
              <a:spLocks noEditPoints="1"/>
            </p:cNvSpPr>
            <p:nvPr/>
          </p:nvSpPr>
          <p:spPr bwMode="auto">
            <a:xfrm>
              <a:off x="3124200" y="1610519"/>
              <a:ext cx="647700" cy="598488"/>
            </a:xfrm>
            <a:custGeom>
              <a:avLst/>
              <a:gdLst>
                <a:gd name="T0" fmla="*/ 95 w 404"/>
                <a:gd name="T1" fmla="*/ 78 h 373"/>
                <a:gd name="T2" fmla="*/ 404 w 404"/>
                <a:gd name="T3" fmla="*/ 156 h 373"/>
                <a:gd name="T4" fmla="*/ 383 w 404"/>
                <a:gd name="T5" fmla="*/ 367 h 373"/>
                <a:gd name="T6" fmla="*/ 383 w 404"/>
                <a:gd name="T7" fmla="*/ 367 h 373"/>
                <a:gd name="T8" fmla="*/ 382 w 404"/>
                <a:gd name="T9" fmla="*/ 369 h 373"/>
                <a:gd name="T10" fmla="*/ 380 w 404"/>
                <a:gd name="T11" fmla="*/ 372 h 373"/>
                <a:gd name="T12" fmla="*/ 376 w 404"/>
                <a:gd name="T13" fmla="*/ 372 h 373"/>
                <a:gd name="T14" fmla="*/ 375 w 404"/>
                <a:gd name="T15" fmla="*/ 371 h 373"/>
                <a:gd name="T16" fmla="*/ 375 w 404"/>
                <a:gd name="T17" fmla="*/ 349 h 373"/>
                <a:gd name="T18" fmla="*/ 376 w 404"/>
                <a:gd name="T19" fmla="*/ 316 h 373"/>
                <a:gd name="T20" fmla="*/ 346 w 404"/>
                <a:gd name="T21" fmla="*/ 211 h 373"/>
                <a:gd name="T22" fmla="*/ 326 w 404"/>
                <a:gd name="T23" fmla="*/ 188 h 373"/>
                <a:gd name="T24" fmla="*/ 217 w 404"/>
                <a:gd name="T25" fmla="*/ 217 h 373"/>
                <a:gd name="T26" fmla="*/ 154 w 404"/>
                <a:gd name="T27" fmla="*/ 225 h 373"/>
                <a:gd name="T28" fmla="*/ 95 w 404"/>
                <a:gd name="T29" fmla="*/ 186 h 373"/>
                <a:gd name="T30" fmla="*/ 45 w 404"/>
                <a:gd name="T31" fmla="*/ 325 h 373"/>
                <a:gd name="T32" fmla="*/ 49 w 404"/>
                <a:gd name="T33" fmla="*/ 349 h 373"/>
                <a:gd name="T34" fmla="*/ 49 w 404"/>
                <a:gd name="T35" fmla="*/ 371 h 373"/>
                <a:gd name="T36" fmla="*/ 48 w 404"/>
                <a:gd name="T37" fmla="*/ 372 h 373"/>
                <a:gd name="T38" fmla="*/ 44 w 404"/>
                <a:gd name="T39" fmla="*/ 372 h 373"/>
                <a:gd name="T40" fmla="*/ 42 w 404"/>
                <a:gd name="T41" fmla="*/ 369 h 373"/>
                <a:gd name="T42" fmla="*/ 41 w 404"/>
                <a:gd name="T43" fmla="*/ 361 h 373"/>
                <a:gd name="T44" fmla="*/ 39 w 404"/>
                <a:gd name="T45" fmla="*/ 348 h 373"/>
                <a:gd name="T46" fmla="*/ 95 w 404"/>
                <a:gd name="T47" fmla="*/ 78 h 373"/>
                <a:gd name="T48" fmla="*/ 229 w 404"/>
                <a:gd name="T49" fmla="*/ 145 h 373"/>
                <a:gd name="T50" fmla="*/ 233 w 404"/>
                <a:gd name="T51" fmla="*/ 143 h 373"/>
                <a:gd name="T52" fmla="*/ 227 w 404"/>
                <a:gd name="T53" fmla="*/ 145 h 373"/>
                <a:gd name="T54" fmla="*/ 229 w 40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4" h="373">
                  <a:moveTo>
                    <a:pt x="95" y="78"/>
                  </a:moveTo>
                  <a:cubicBezTo>
                    <a:pt x="185" y="0"/>
                    <a:pt x="362" y="99"/>
                    <a:pt x="404" y="156"/>
                  </a:cubicBezTo>
                  <a:cubicBezTo>
                    <a:pt x="387" y="213"/>
                    <a:pt x="395" y="286"/>
                    <a:pt x="383" y="367"/>
                  </a:cubicBezTo>
                  <a:cubicBezTo>
                    <a:pt x="383" y="367"/>
                    <a:pt x="383" y="367"/>
                    <a:pt x="383" y="367"/>
                  </a:cubicBezTo>
                  <a:cubicBezTo>
                    <a:pt x="383" y="368"/>
                    <a:pt x="383" y="368"/>
                    <a:pt x="382" y="369"/>
                  </a:cubicBezTo>
                  <a:cubicBezTo>
                    <a:pt x="382" y="370"/>
                    <a:pt x="381" y="372"/>
                    <a:pt x="380" y="372"/>
                  </a:cubicBezTo>
                  <a:cubicBezTo>
                    <a:pt x="380" y="373"/>
                    <a:pt x="377" y="372"/>
                    <a:pt x="376" y="372"/>
                  </a:cubicBezTo>
                  <a:cubicBezTo>
                    <a:pt x="375" y="372"/>
                    <a:pt x="375" y="371"/>
                    <a:pt x="375" y="371"/>
                  </a:cubicBezTo>
                  <a:cubicBezTo>
                    <a:pt x="375" y="364"/>
                    <a:pt x="375" y="349"/>
                    <a:pt x="375" y="349"/>
                  </a:cubicBezTo>
                  <a:cubicBezTo>
                    <a:pt x="376" y="338"/>
                    <a:pt x="374" y="327"/>
                    <a:pt x="376" y="316"/>
                  </a:cubicBezTo>
                  <a:cubicBezTo>
                    <a:pt x="368" y="265"/>
                    <a:pt x="375" y="263"/>
                    <a:pt x="346" y="211"/>
                  </a:cubicBezTo>
                  <a:cubicBezTo>
                    <a:pt x="343" y="207"/>
                    <a:pt x="328" y="190"/>
                    <a:pt x="326" y="188"/>
                  </a:cubicBezTo>
                  <a:cubicBezTo>
                    <a:pt x="278" y="171"/>
                    <a:pt x="262" y="200"/>
                    <a:pt x="217" y="217"/>
                  </a:cubicBezTo>
                  <a:cubicBezTo>
                    <a:pt x="199" y="224"/>
                    <a:pt x="173" y="225"/>
                    <a:pt x="154" y="225"/>
                  </a:cubicBezTo>
                  <a:cubicBezTo>
                    <a:pt x="125" y="225"/>
                    <a:pt x="96" y="193"/>
                    <a:pt x="95" y="186"/>
                  </a:cubicBezTo>
                  <a:cubicBezTo>
                    <a:pt x="59" y="240"/>
                    <a:pt x="56" y="279"/>
                    <a:pt x="45" y="325"/>
                  </a:cubicBezTo>
                  <a:cubicBezTo>
                    <a:pt x="47" y="333"/>
                    <a:pt x="48" y="341"/>
                    <a:pt x="49" y="349"/>
                  </a:cubicBezTo>
                  <a:cubicBezTo>
                    <a:pt x="49" y="349"/>
                    <a:pt x="50" y="364"/>
                    <a:pt x="49" y="371"/>
                  </a:cubicBezTo>
                  <a:cubicBezTo>
                    <a:pt x="49" y="371"/>
                    <a:pt x="49" y="372"/>
                    <a:pt x="48" y="372"/>
                  </a:cubicBezTo>
                  <a:cubicBezTo>
                    <a:pt x="47" y="372"/>
                    <a:pt x="44" y="373"/>
                    <a:pt x="44" y="372"/>
                  </a:cubicBezTo>
                  <a:cubicBezTo>
                    <a:pt x="43" y="372"/>
                    <a:pt x="42" y="370"/>
                    <a:pt x="42" y="369"/>
                  </a:cubicBezTo>
                  <a:cubicBezTo>
                    <a:pt x="41" y="366"/>
                    <a:pt x="41" y="364"/>
                    <a:pt x="41" y="361"/>
                  </a:cubicBezTo>
                  <a:cubicBezTo>
                    <a:pt x="40" y="356"/>
                    <a:pt x="39" y="352"/>
                    <a:pt x="39" y="348"/>
                  </a:cubicBezTo>
                  <a:cubicBezTo>
                    <a:pt x="25" y="298"/>
                    <a:pt x="0" y="99"/>
                    <a:pt x="95" y="78"/>
                  </a:cubicBezTo>
                  <a:close/>
                  <a:moveTo>
                    <a:pt x="229" y="145"/>
                  </a:moveTo>
                  <a:cubicBezTo>
                    <a:pt x="230" y="144"/>
                    <a:pt x="232" y="144"/>
                    <a:pt x="233" y="143"/>
                  </a:cubicBezTo>
                  <a:cubicBezTo>
                    <a:pt x="231" y="144"/>
                    <a:pt x="229" y="145"/>
                    <a:pt x="227" y="145"/>
                  </a:cubicBezTo>
                  <a:cubicBezTo>
                    <a:pt x="228" y="145"/>
                    <a:pt x="228" y="145"/>
                    <a:pt x="229" y="145"/>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5" name="Freeform 154"/>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6" name="Freeform 155"/>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7" name="Freeform 156"/>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close/>
                </a:path>
              </a:pathLst>
            </a:custGeom>
            <a:solidFill>
              <a:srgbClr val="E9CEB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8" name="Freeform 157"/>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9" name="Freeform 158"/>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68829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0" name="Freeform 159"/>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1" name="Rectangle 160"/>
            <p:cNvSpPr>
              <a:spLocks noChangeArrowheads="1"/>
            </p:cNvSpPr>
            <p:nvPr/>
          </p:nvSpPr>
          <p:spPr bwMode="auto">
            <a:xfrm>
              <a:off x="4589463" y="2815432"/>
              <a:ext cx="49213" cy="1588"/>
            </a:xfrm>
            <a:prstGeom prst="rect">
              <a:avLst/>
            </a:prstGeom>
            <a:solidFill>
              <a:srgbClr val="2F2F2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2" name="Rectangle 161"/>
            <p:cNvSpPr>
              <a:spLocks noChangeArrowheads="1"/>
            </p:cNvSpPr>
            <p:nvPr/>
          </p:nvSpPr>
          <p:spPr bwMode="auto">
            <a:xfrm>
              <a:off x="4589463" y="281543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3" name="Freeform 162"/>
            <p:cNvSpPr>
              <a:spLocks/>
            </p:cNvSpPr>
            <p:nvPr/>
          </p:nvSpPr>
          <p:spPr bwMode="auto">
            <a:xfrm>
              <a:off x="5054600" y="2539207"/>
              <a:ext cx="796925" cy="1042988"/>
            </a:xfrm>
            <a:custGeom>
              <a:avLst/>
              <a:gdLst>
                <a:gd name="T0" fmla="*/ 179 w 496"/>
                <a:gd name="T1" fmla="*/ 59 h 650"/>
                <a:gd name="T2" fmla="*/ 401 w 496"/>
                <a:gd name="T3" fmla="*/ 112 h 650"/>
                <a:gd name="T4" fmla="*/ 463 w 496"/>
                <a:gd name="T5" fmla="*/ 303 h 650"/>
                <a:gd name="T6" fmla="*/ 442 w 496"/>
                <a:gd name="T7" fmla="*/ 442 h 650"/>
                <a:gd name="T8" fmla="*/ 440 w 496"/>
                <a:gd name="T9" fmla="*/ 495 h 650"/>
                <a:gd name="T10" fmla="*/ 237 w 496"/>
                <a:gd name="T11" fmla="*/ 649 h 650"/>
                <a:gd name="T12" fmla="*/ 54 w 496"/>
                <a:gd name="T13" fmla="*/ 499 h 650"/>
                <a:gd name="T14" fmla="*/ 58 w 496"/>
                <a:gd name="T15" fmla="*/ 446 h 650"/>
                <a:gd name="T16" fmla="*/ 38 w 496"/>
                <a:gd name="T17" fmla="*/ 295 h 650"/>
                <a:gd name="T18" fmla="*/ 179 w 496"/>
                <a:gd name="T19" fmla="*/ 5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50">
                  <a:moveTo>
                    <a:pt x="179" y="59"/>
                  </a:moveTo>
                  <a:cubicBezTo>
                    <a:pt x="197" y="27"/>
                    <a:pt x="342" y="0"/>
                    <a:pt x="401" y="112"/>
                  </a:cubicBezTo>
                  <a:cubicBezTo>
                    <a:pt x="460" y="224"/>
                    <a:pt x="430" y="263"/>
                    <a:pt x="463" y="303"/>
                  </a:cubicBezTo>
                  <a:cubicBezTo>
                    <a:pt x="496" y="343"/>
                    <a:pt x="465" y="434"/>
                    <a:pt x="442" y="442"/>
                  </a:cubicBezTo>
                  <a:cubicBezTo>
                    <a:pt x="420" y="450"/>
                    <a:pt x="429" y="481"/>
                    <a:pt x="440" y="495"/>
                  </a:cubicBezTo>
                  <a:cubicBezTo>
                    <a:pt x="487" y="552"/>
                    <a:pt x="419" y="650"/>
                    <a:pt x="237" y="649"/>
                  </a:cubicBezTo>
                  <a:cubicBezTo>
                    <a:pt x="42" y="647"/>
                    <a:pt x="4" y="534"/>
                    <a:pt x="54" y="499"/>
                  </a:cubicBezTo>
                  <a:cubicBezTo>
                    <a:pt x="70" y="488"/>
                    <a:pt x="76" y="466"/>
                    <a:pt x="58" y="446"/>
                  </a:cubicBezTo>
                  <a:cubicBezTo>
                    <a:pt x="41" y="427"/>
                    <a:pt x="0" y="354"/>
                    <a:pt x="38" y="295"/>
                  </a:cubicBezTo>
                  <a:cubicBezTo>
                    <a:pt x="77" y="235"/>
                    <a:pt x="43" y="59"/>
                    <a:pt x="179" y="59"/>
                  </a:cubicBezTo>
                </a:path>
              </a:pathLst>
            </a:custGeom>
            <a:solidFill>
              <a:srgbClr val="8060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4" name="Freeform 163"/>
            <p:cNvSpPr>
              <a:spLocks/>
            </p:cNvSpPr>
            <p:nvPr/>
          </p:nvSpPr>
          <p:spPr bwMode="auto">
            <a:xfrm>
              <a:off x="4859338" y="3375819"/>
              <a:ext cx="1182688" cy="468313"/>
            </a:xfrm>
            <a:custGeom>
              <a:avLst/>
              <a:gdLst>
                <a:gd name="T0" fmla="*/ 438 w 737"/>
                <a:gd name="T1" fmla="*/ 0 h 292"/>
                <a:gd name="T2" fmla="*/ 295 w 737"/>
                <a:gd name="T3" fmla="*/ 7 h 292"/>
                <a:gd name="T4" fmla="*/ 79 w 737"/>
                <a:gd name="T5" fmla="*/ 115 h 292"/>
                <a:gd name="T6" fmla="*/ 0 w 737"/>
                <a:gd name="T7" fmla="*/ 292 h 292"/>
                <a:gd name="T8" fmla="*/ 737 w 737"/>
                <a:gd name="T9" fmla="*/ 292 h 292"/>
                <a:gd name="T10" fmla="*/ 658 w 737"/>
                <a:gd name="T11" fmla="*/ 115 h 292"/>
                <a:gd name="T12" fmla="*/ 438 w 737"/>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737" h="292">
                  <a:moveTo>
                    <a:pt x="438" y="0"/>
                  </a:moveTo>
                  <a:cubicBezTo>
                    <a:pt x="437" y="3"/>
                    <a:pt x="296" y="5"/>
                    <a:pt x="295" y="7"/>
                  </a:cubicBezTo>
                  <a:cubicBezTo>
                    <a:pt x="250" y="70"/>
                    <a:pt x="155" y="98"/>
                    <a:pt x="79" y="115"/>
                  </a:cubicBezTo>
                  <a:cubicBezTo>
                    <a:pt x="3" y="132"/>
                    <a:pt x="0" y="228"/>
                    <a:pt x="0" y="292"/>
                  </a:cubicBezTo>
                  <a:cubicBezTo>
                    <a:pt x="737" y="292"/>
                    <a:pt x="737" y="292"/>
                    <a:pt x="737" y="292"/>
                  </a:cubicBezTo>
                  <a:cubicBezTo>
                    <a:pt x="737" y="228"/>
                    <a:pt x="736" y="132"/>
                    <a:pt x="658" y="115"/>
                  </a:cubicBezTo>
                  <a:cubicBezTo>
                    <a:pt x="581" y="97"/>
                    <a:pt x="480" y="66"/>
                    <a:pt x="438" y="0"/>
                  </a:cubicBezTo>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5" name="Freeform 164"/>
            <p:cNvSpPr>
              <a:spLocks/>
            </p:cNvSpPr>
            <p:nvPr/>
          </p:nvSpPr>
          <p:spPr bwMode="auto">
            <a:xfrm>
              <a:off x="5332413" y="3002757"/>
              <a:ext cx="236538"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6" name="Freeform 165"/>
            <p:cNvSpPr>
              <a:spLocks/>
            </p:cNvSpPr>
            <p:nvPr/>
          </p:nvSpPr>
          <p:spPr bwMode="auto">
            <a:xfrm>
              <a:off x="5670550" y="3012282"/>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7" name="Freeform 166"/>
            <p:cNvSpPr>
              <a:spLocks/>
            </p:cNvSpPr>
            <p:nvPr/>
          </p:nvSpPr>
          <p:spPr bwMode="auto">
            <a:xfrm>
              <a:off x="5110163" y="3012282"/>
              <a:ext cx="120650"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8" name="Freeform 167"/>
            <p:cNvSpPr>
              <a:spLocks/>
            </p:cNvSpPr>
            <p:nvPr/>
          </p:nvSpPr>
          <p:spPr bwMode="auto">
            <a:xfrm>
              <a:off x="5332413" y="3304382"/>
              <a:ext cx="236538"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4AA9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9" name="Freeform 168"/>
            <p:cNvSpPr>
              <a:spLocks/>
            </p:cNvSpPr>
            <p:nvPr/>
          </p:nvSpPr>
          <p:spPr bwMode="auto">
            <a:xfrm>
              <a:off x="5126038" y="2639219"/>
              <a:ext cx="650875"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0" name="Freeform 169"/>
            <p:cNvSpPr>
              <a:spLocks/>
            </p:cNvSpPr>
            <p:nvPr/>
          </p:nvSpPr>
          <p:spPr bwMode="auto">
            <a:xfrm>
              <a:off x="5122863" y="2618582"/>
              <a:ext cx="688975" cy="496888"/>
            </a:xfrm>
            <a:custGeom>
              <a:avLst/>
              <a:gdLst>
                <a:gd name="T0" fmla="*/ 170 w 430"/>
                <a:gd name="T1" fmla="*/ 148 h 310"/>
                <a:gd name="T2" fmla="*/ 73 w 430"/>
                <a:gd name="T3" fmla="*/ 226 h 310"/>
                <a:gd name="T4" fmla="*/ 43 w 430"/>
                <a:gd name="T5" fmla="*/ 301 h 310"/>
                <a:gd name="T6" fmla="*/ 18 w 430"/>
                <a:gd name="T7" fmla="*/ 145 h 310"/>
                <a:gd name="T8" fmla="*/ 173 w 430"/>
                <a:gd name="T9" fmla="*/ 4 h 310"/>
                <a:gd name="T10" fmla="*/ 326 w 430"/>
                <a:gd name="T11" fmla="*/ 47 h 310"/>
                <a:gd name="T12" fmla="*/ 367 w 430"/>
                <a:gd name="T13" fmla="*/ 310 h 310"/>
                <a:gd name="T14" fmla="*/ 282 w 430"/>
                <a:gd name="T15" fmla="*/ 105 h 310"/>
                <a:gd name="T16" fmla="*/ 170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170" y="148"/>
                  </a:moveTo>
                  <a:cubicBezTo>
                    <a:pt x="135" y="223"/>
                    <a:pt x="120" y="246"/>
                    <a:pt x="73" y="226"/>
                  </a:cubicBezTo>
                  <a:cubicBezTo>
                    <a:pt x="25" y="206"/>
                    <a:pt x="34" y="262"/>
                    <a:pt x="43" y="301"/>
                  </a:cubicBezTo>
                  <a:cubicBezTo>
                    <a:pt x="0" y="248"/>
                    <a:pt x="5" y="197"/>
                    <a:pt x="18" y="145"/>
                  </a:cubicBezTo>
                  <a:cubicBezTo>
                    <a:pt x="33" y="88"/>
                    <a:pt x="105" y="2"/>
                    <a:pt x="173" y="4"/>
                  </a:cubicBezTo>
                  <a:cubicBezTo>
                    <a:pt x="210" y="0"/>
                    <a:pt x="266" y="5"/>
                    <a:pt x="326" y="47"/>
                  </a:cubicBezTo>
                  <a:cubicBezTo>
                    <a:pt x="430" y="122"/>
                    <a:pt x="395" y="290"/>
                    <a:pt x="367" y="310"/>
                  </a:cubicBezTo>
                  <a:cubicBezTo>
                    <a:pt x="394" y="155"/>
                    <a:pt x="328" y="186"/>
                    <a:pt x="282" y="105"/>
                  </a:cubicBezTo>
                  <a:cubicBezTo>
                    <a:pt x="267" y="69"/>
                    <a:pt x="209" y="67"/>
                    <a:pt x="170" y="148"/>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1" name="Rectangle 170"/>
            <p:cNvSpPr>
              <a:spLocks noChangeArrowheads="1"/>
            </p:cNvSpPr>
            <p:nvPr/>
          </p:nvSpPr>
          <p:spPr bwMode="auto">
            <a:xfrm>
              <a:off x="5435600" y="3544094"/>
              <a:ext cx="23813" cy="30003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2" name="Freeform 171"/>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3" name="Freeform 172"/>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4" name="Freeform 173"/>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5" name="Freeform 174"/>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6" name="Freeform 175"/>
            <p:cNvSpPr>
              <a:spLocks noEditPoints="1"/>
            </p:cNvSpPr>
            <p:nvPr/>
          </p:nvSpPr>
          <p:spPr bwMode="auto">
            <a:xfrm>
              <a:off x="5200650" y="2972594"/>
              <a:ext cx="508000" cy="184150"/>
            </a:xfrm>
            <a:custGeom>
              <a:avLst/>
              <a:gdLst>
                <a:gd name="T0" fmla="*/ 236 w 316"/>
                <a:gd name="T1" fmla="*/ 114 h 115"/>
                <a:gd name="T2" fmla="*/ 240 w 316"/>
                <a:gd name="T3" fmla="*/ 114 h 115"/>
                <a:gd name="T4" fmla="*/ 297 w 316"/>
                <a:gd name="T5" fmla="*/ 68 h 115"/>
                <a:gd name="T6" fmla="*/ 310 w 316"/>
                <a:gd name="T7" fmla="*/ 30 h 115"/>
                <a:gd name="T8" fmla="*/ 316 w 316"/>
                <a:gd name="T9" fmla="*/ 16 h 115"/>
                <a:gd name="T10" fmla="*/ 307 w 316"/>
                <a:gd name="T11" fmla="*/ 5 h 115"/>
                <a:gd name="T12" fmla="*/ 238 w 316"/>
                <a:gd name="T13" fmla="*/ 2 h 115"/>
                <a:gd name="T14" fmla="*/ 238 w 316"/>
                <a:gd name="T15" fmla="*/ 9 h 115"/>
                <a:gd name="T16" fmla="*/ 285 w 316"/>
                <a:gd name="T17" fmla="*/ 14 h 115"/>
                <a:gd name="T18" fmla="*/ 283 w 316"/>
                <a:gd name="T19" fmla="*/ 86 h 115"/>
                <a:gd name="T20" fmla="*/ 236 w 316"/>
                <a:gd name="T21" fmla="*/ 108 h 115"/>
                <a:gd name="T22" fmla="*/ 236 w 316"/>
                <a:gd name="T23" fmla="*/ 114 h 115"/>
                <a:gd name="T24" fmla="*/ 158 w 316"/>
                <a:gd name="T25" fmla="*/ 15 h 115"/>
                <a:gd name="T26" fmla="*/ 84 w 316"/>
                <a:gd name="T27" fmla="*/ 2 h 115"/>
                <a:gd name="T28" fmla="*/ 78 w 316"/>
                <a:gd name="T29" fmla="*/ 2 h 115"/>
                <a:gd name="T30" fmla="*/ 78 w 316"/>
                <a:gd name="T31" fmla="*/ 9 h 115"/>
                <a:gd name="T32" fmla="*/ 130 w 316"/>
                <a:gd name="T33" fmla="*/ 27 h 115"/>
                <a:gd name="T34" fmla="*/ 99 w 316"/>
                <a:gd name="T35" fmla="*/ 103 h 115"/>
                <a:gd name="T36" fmla="*/ 76 w 316"/>
                <a:gd name="T37" fmla="*/ 108 h 115"/>
                <a:gd name="T38" fmla="*/ 76 w 316"/>
                <a:gd name="T39" fmla="*/ 115 h 115"/>
                <a:gd name="T40" fmla="*/ 130 w 316"/>
                <a:gd name="T41" fmla="*/ 80 h 115"/>
                <a:gd name="T42" fmla="*/ 157 w 316"/>
                <a:gd name="T43" fmla="*/ 41 h 115"/>
                <a:gd name="T44" fmla="*/ 183 w 316"/>
                <a:gd name="T45" fmla="*/ 79 h 115"/>
                <a:gd name="T46" fmla="*/ 236 w 316"/>
                <a:gd name="T47" fmla="*/ 114 h 115"/>
                <a:gd name="T48" fmla="*/ 236 w 316"/>
                <a:gd name="T49" fmla="*/ 108 h 115"/>
                <a:gd name="T50" fmla="*/ 211 w 316"/>
                <a:gd name="T51" fmla="*/ 103 h 115"/>
                <a:gd name="T52" fmla="*/ 185 w 316"/>
                <a:gd name="T53" fmla="*/ 27 h 115"/>
                <a:gd name="T54" fmla="*/ 238 w 316"/>
                <a:gd name="T55" fmla="*/ 9 h 115"/>
                <a:gd name="T56" fmla="*/ 238 w 316"/>
                <a:gd name="T57" fmla="*/ 2 h 115"/>
                <a:gd name="T58" fmla="*/ 233 w 316"/>
                <a:gd name="T59" fmla="*/ 2 h 115"/>
                <a:gd name="T60" fmla="*/ 158 w 316"/>
                <a:gd name="T61" fmla="*/ 15 h 115"/>
                <a:gd name="T62" fmla="*/ 78 w 316"/>
                <a:gd name="T63" fmla="*/ 2 h 115"/>
                <a:gd name="T64" fmla="*/ 9 w 316"/>
                <a:gd name="T65" fmla="*/ 6 h 115"/>
                <a:gd name="T66" fmla="*/ 0 w 316"/>
                <a:gd name="T67" fmla="*/ 17 h 115"/>
                <a:gd name="T68" fmla="*/ 5 w 316"/>
                <a:gd name="T69" fmla="*/ 31 h 115"/>
                <a:gd name="T70" fmla="*/ 15 w 316"/>
                <a:gd name="T71" fmla="*/ 69 h 115"/>
                <a:gd name="T72" fmla="*/ 69 w 316"/>
                <a:gd name="T73" fmla="*/ 114 h 115"/>
                <a:gd name="T74" fmla="*/ 76 w 316"/>
                <a:gd name="T75" fmla="*/ 115 h 115"/>
                <a:gd name="T76" fmla="*/ 76 w 316"/>
                <a:gd name="T77" fmla="*/ 108 h 115"/>
                <a:gd name="T78" fmla="*/ 28 w 316"/>
                <a:gd name="T79" fmla="*/ 86 h 115"/>
                <a:gd name="T80" fmla="*/ 31 w 316"/>
                <a:gd name="T81" fmla="*/ 14 h 115"/>
                <a:gd name="T82" fmla="*/ 78 w 316"/>
                <a:gd name="T83" fmla="*/ 9 h 115"/>
                <a:gd name="T84" fmla="*/ 78 w 316"/>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115">
                  <a:moveTo>
                    <a:pt x="236" y="114"/>
                  </a:moveTo>
                  <a:cubicBezTo>
                    <a:pt x="237" y="114"/>
                    <a:pt x="239" y="114"/>
                    <a:pt x="240" y="114"/>
                  </a:cubicBezTo>
                  <a:cubicBezTo>
                    <a:pt x="282" y="110"/>
                    <a:pt x="293" y="92"/>
                    <a:pt x="297" y="68"/>
                  </a:cubicBezTo>
                  <a:cubicBezTo>
                    <a:pt x="302" y="42"/>
                    <a:pt x="303" y="33"/>
                    <a:pt x="310" y="30"/>
                  </a:cubicBezTo>
                  <a:cubicBezTo>
                    <a:pt x="314" y="28"/>
                    <a:pt x="316" y="23"/>
                    <a:pt x="316" y="16"/>
                  </a:cubicBezTo>
                  <a:cubicBezTo>
                    <a:pt x="315" y="9"/>
                    <a:pt x="315" y="8"/>
                    <a:pt x="307" y="5"/>
                  </a:cubicBezTo>
                  <a:cubicBezTo>
                    <a:pt x="301" y="3"/>
                    <a:pt x="265" y="0"/>
                    <a:pt x="238" y="2"/>
                  </a:cubicBezTo>
                  <a:cubicBezTo>
                    <a:pt x="238" y="9"/>
                    <a:pt x="238" y="9"/>
                    <a:pt x="238" y="9"/>
                  </a:cubicBezTo>
                  <a:cubicBezTo>
                    <a:pt x="259" y="8"/>
                    <a:pt x="279" y="10"/>
                    <a:pt x="285" y="14"/>
                  </a:cubicBezTo>
                  <a:cubicBezTo>
                    <a:pt x="299" y="23"/>
                    <a:pt x="295" y="65"/>
                    <a:pt x="283" y="86"/>
                  </a:cubicBezTo>
                  <a:cubicBezTo>
                    <a:pt x="276" y="100"/>
                    <a:pt x="255" y="107"/>
                    <a:pt x="236" y="108"/>
                  </a:cubicBezTo>
                  <a:lnTo>
                    <a:pt x="236" y="114"/>
                  </a:lnTo>
                  <a:close/>
                  <a:moveTo>
                    <a:pt x="158" y="15"/>
                  </a:moveTo>
                  <a:cubicBezTo>
                    <a:pt x="148" y="16"/>
                    <a:pt x="110" y="5"/>
                    <a:pt x="84" y="2"/>
                  </a:cubicBezTo>
                  <a:cubicBezTo>
                    <a:pt x="82" y="2"/>
                    <a:pt x="80" y="2"/>
                    <a:pt x="78" y="2"/>
                  </a:cubicBezTo>
                  <a:cubicBezTo>
                    <a:pt x="78" y="9"/>
                    <a:pt x="78" y="9"/>
                    <a:pt x="78" y="9"/>
                  </a:cubicBezTo>
                  <a:cubicBezTo>
                    <a:pt x="99" y="10"/>
                    <a:pt x="122" y="15"/>
                    <a:pt x="130" y="27"/>
                  </a:cubicBezTo>
                  <a:cubicBezTo>
                    <a:pt x="143" y="46"/>
                    <a:pt x="120" y="93"/>
                    <a:pt x="99" y="103"/>
                  </a:cubicBezTo>
                  <a:cubicBezTo>
                    <a:pt x="93" y="106"/>
                    <a:pt x="84" y="108"/>
                    <a:pt x="76" y="108"/>
                  </a:cubicBezTo>
                  <a:cubicBezTo>
                    <a:pt x="76" y="115"/>
                    <a:pt x="76" y="115"/>
                    <a:pt x="76" y="115"/>
                  </a:cubicBezTo>
                  <a:cubicBezTo>
                    <a:pt x="112" y="115"/>
                    <a:pt x="125" y="89"/>
                    <a:pt x="130" y="80"/>
                  </a:cubicBezTo>
                  <a:cubicBezTo>
                    <a:pt x="138" y="63"/>
                    <a:pt x="136" y="41"/>
                    <a:pt x="157" y="41"/>
                  </a:cubicBezTo>
                  <a:cubicBezTo>
                    <a:pt x="178" y="41"/>
                    <a:pt x="175" y="63"/>
                    <a:pt x="183" y="79"/>
                  </a:cubicBezTo>
                  <a:cubicBezTo>
                    <a:pt x="187" y="88"/>
                    <a:pt x="198" y="115"/>
                    <a:pt x="236" y="114"/>
                  </a:cubicBezTo>
                  <a:cubicBezTo>
                    <a:pt x="236" y="108"/>
                    <a:pt x="236" y="108"/>
                    <a:pt x="236" y="108"/>
                  </a:cubicBezTo>
                  <a:cubicBezTo>
                    <a:pt x="227" y="108"/>
                    <a:pt x="218" y="106"/>
                    <a:pt x="211" y="103"/>
                  </a:cubicBezTo>
                  <a:cubicBezTo>
                    <a:pt x="191" y="93"/>
                    <a:pt x="171" y="46"/>
                    <a:pt x="185" y="27"/>
                  </a:cubicBezTo>
                  <a:cubicBezTo>
                    <a:pt x="194" y="15"/>
                    <a:pt x="216" y="10"/>
                    <a:pt x="238" y="9"/>
                  </a:cubicBezTo>
                  <a:cubicBezTo>
                    <a:pt x="238" y="2"/>
                    <a:pt x="238" y="2"/>
                    <a:pt x="238" y="2"/>
                  </a:cubicBezTo>
                  <a:cubicBezTo>
                    <a:pt x="236" y="2"/>
                    <a:pt x="235" y="2"/>
                    <a:pt x="233" y="2"/>
                  </a:cubicBezTo>
                  <a:cubicBezTo>
                    <a:pt x="209" y="4"/>
                    <a:pt x="179" y="15"/>
                    <a:pt x="158" y="15"/>
                  </a:cubicBezTo>
                  <a:close/>
                  <a:moveTo>
                    <a:pt x="78" y="2"/>
                  </a:moveTo>
                  <a:cubicBezTo>
                    <a:pt x="51" y="1"/>
                    <a:pt x="16" y="4"/>
                    <a:pt x="9" y="6"/>
                  </a:cubicBezTo>
                  <a:cubicBezTo>
                    <a:pt x="1" y="9"/>
                    <a:pt x="1" y="10"/>
                    <a:pt x="0" y="17"/>
                  </a:cubicBezTo>
                  <a:cubicBezTo>
                    <a:pt x="0" y="23"/>
                    <a:pt x="0" y="29"/>
                    <a:pt x="5" y="31"/>
                  </a:cubicBezTo>
                  <a:cubicBezTo>
                    <a:pt x="12" y="33"/>
                    <a:pt x="12" y="42"/>
                    <a:pt x="15" y="69"/>
                  </a:cubicBezTo>
                  <a:cubicBezTo>
                    <a:pt x="18" y="92"/>
                    <a:pt x="28" y="111"/>
                    <a:pt x="69" y="114"/>
                  </a:cubicBezTo>
                  <a:cubicBezTo>
                    <a:pt x="72" y="115"/>
                    <a:pt x="74" y="115"/>
                    <a:pt x="76" y="115"/>
                  </a:cubicBezTo>
                  <a:cubicBezTo>
                    <a:pt x="76" y="108"/>
                    <a:pt x="76" y="108"/>
                    <a:pt x="76" y="108"/>
                  </a:cubicBezTo>
                  <a:cubicBezTo>
                    <a:pt x="57" y="108"/>
                    <a:pt x="35" y="101"/>
                    <a:pt x="28" y="86"/>
                  </a:cubicBezTo>
                  <a:cubicBezTo>
                    <a:pt x="18" y="65"/>
                    <a:pt x="17" y="23"/>
                    <a:pt x="31" y="14"/>
                  </a:cubicBezTo>
                  <a:cubicBezTo>
                    <a:pt x="37" y="11"/>
                    <a:pt x="57" y="8"/>
                    <a:pt x="78" y="9"/>
                  </a:cubicBezTo>
                  <a:lnTo>
                    <a:pt x="78" y="2"/>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7" name="Freeform 176"/>
            <p:cNvSpPr>
              <a:spLocks/>
            </p:cNvSpPr>
            <p:nvPr/>
          </p:nvSpPr>
          <p:spPr bwMode="auto">
            <a:xfrm>
              <a:off x="5448300" y="35425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47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8" name="Freeform 177"/>
            <p:cNvSpPr>
              <a:spLocks/>
            </p:cNvSpPr>
            <p:nvPr/>
          </p:nvSpPr>
          <p:spPr bwMode="auto">
            <a:xfrm>
              <a:off x="5332413" y="3382169"/>
              <a:ext cx="236538" cy="160338"/>
            </a:xfrm>
            <a:custGeom>
              <a:avLst/>
              <a:gdLst>
                <a:gd name="T0" fmla="*/ 147 w 147"/>
                <a:gd name="T1" fmla="*/ 0 h 100"/>
                <a:gd name="T2" fmla="*/ 72 w 147"/>
                <a:gd name="T3" fmla="*/ 97 h 100"/>
                <a:gd name="T4" fmla="*/ 0 w 147"/>
                <a:gd name="T5" fmla="*/ 0 h 100"/>
                <a:gd name="T6" fmla="*/ 0 w 147"/>
                <a:gd name="T7" fmla="*/ 3 h 100"/>
                <a:gd name="T8" fmla="*/ 72 w 147"/>
                <a:gd name="T9" fmla="*/ 100 h 100"/>
                <a:gd name="T10" fmla="*/ 72 w 147"/>
                <a:gd name="T11" fmla="*/ 100 h 100"/>
                <a:gd name="T12" fmla="*/ 147 w 147"/>
                <a:gd name="T13" fmla="*/ 2 h 100"/>
                <a:gd name="T14" fmla="*/ 147 w 147"/>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00">
                  <a:moveTo>
                    <a:pt x="147" y="0"/>
                  </a:moveTo>
                  <a:cubicBezTo>
                    <a:pt x="72" y="97"/>
                    <a:pt x="72" y="97"/>
                    <a:pt x="72" y="97"/>
                  </a:cubicBezTo>
                  <a:cubicBezTo>
                    <a:pt x="0" y="0"/>
                    <a:pt x="0" y="0"/>
                    <a:pt x="0" y="0"/>
                  </a:cubicBezTo>
                  <a:cubicBezTo>
                    <a:pt x="0" y="3"/>
                    <a:pt x="0" y="3"/>
                    <a:pt x="0" y="3"/>
                  </a:cubicBezTo>
                  <a:cubicBezTo>
                    <a:pt x="72" y="100"/>
                    <a:pt x="72" y="100"/>
                    <a:pt x="72" y="100"/>
                  </a:cubicBezTo>
                  <a:cubicBezTo>
                    <a:pt x="72" y="100"/>
                    <a:pt x="72" y="100"/>
                    <a:pt x="72" y="100"/>
                  </a:cubicBezTo>
                  <a:cubicBezTo>
                    <a:pt x="147" y="2"/>
                    <a:pt x="147" y="2"/>
                    <a:pt x="147" y="2"/>
                  </a:cubicBezTo>
                  <a:cubicBezTo>
                    <a:pt x="147" y="0"/>
                    <a:pt x="147" y="0"/>
                    <a:pt x="147" y="0"/>
                  </a:cubicBezTo>
                </a:path>
              </a:pathLst>
            </a:custGeom>
            <a:solidFill>
              <a:srgbClr val="E9CAB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9" name="Freeform 178"/>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0" name="Freeform 179"/>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1" name="Freeform 180"/>
            <p:cNvSpPr>
              <a:spLocks/>
            </p:cNvSpPr>
            <p:nvPr/>
          </p:nvSpPr>
          <p:spPr bwMode="auto">
            <a:xfrm>
              <a:off x="3775075" y="2902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2" name="Freeform 181"/>
            <p:cNvSpPr>
              <a:spLocks/>
            </p:cNvSpPr>
            <p:nvPr/>
          </p:nvSpPr>
          <p:spPr bwMode="auto">
            <a:xfrm>
              <a:off x="3597275" y="2866232"/>
              <a:ext cx="112713" cy="165100"/>
            </a:xfrm>
            <a:custGeom>
              <a:avLst/>
              <a:gdLst>
                <a:gd name="T0" fmla="*/ 20 w 70"/>
                <a:gd name="T1" fmla="*/ 5 h 102"/>
                <a:gd name="T2" fmla="*/ 62 w 70"/>
                <a:gd name="T3" fmla="*/ 42 h 102"/>
                <a:gd name="T4" fmla="*/ 50 w 70"/>
                <a:gd name="T5" fmla="*/ 97 h 102"/>
                <a:gd name="T6" fmla="*/ 8 w 70"/>
                <a:gd name="T7" fmla="*/ 59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3" y="17"/>
                    <a:pt x="62" y="42"/>
                  </a:cubicBezTo>
                  <a:cubicBezTo>
                    <a:pt x="70" y="67"/>
                    <a:pt x="65" y="92"/>
                    <a:pt x="50" y="97"/>
                  </a:cubicBezTo>
                  <a:cubicBezTo>
                    <a:pt x="35" y="102"/>
                    <a:pt x="17" y="85"/>
                    <a:pt x="8" y="59"/>
                  </a:cubicBezTo>
                  <a:cubicBezTo>
                    <a:pt x="0" y="34"/>
                    <a:pt x="5" y="10"/>
                    <a:pt x="20" y="5"/>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3" name="Freeform 182"/>
            <p:cNvSpPr>
              <a:spLocks/>
            </p:cNvSpPr>
            <p:nvPr/>
          </p:nvSpPr>
          <p:spPr bwMode="auto">
            <a:xfrm>
              <a:off x="4106863" y="2866232"/>
              <a:ext cx="112713" cy="165100"/>
            </a:xfrm>
            <a:custGeom>
              <a:avLst/>
              <a:gdLst>
                <a:gd name="T0" fmla="*/ 50 w 70"/>
                <a:gd name="T1" fmla="*/ 5 h 102"/>
                <a:gd name="T2" fmla="*/ 8 w 70"/>
                <a:gd name="T3" fmla="*/ 42 h 102"/>
                <a:gd name="T4" fmla="*/ 20 w 70"/>
                <a:gd name="T5" fmla="*/ 97 h 102"/>
                <a:gd name="T6" fmla="*/ 61 w 70"/>
                <a:gd name="T7" fmla="*/ 59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5" y="0"/>
                    <a:pt x="16" y="17"/>
                    <a:pt x="8" y="42"/>
                  </a:cubicBezTo>
                  <a:cubicBezTo>
                    <a:pt x="0" y="67"/>
                    <a:pt x="5" y="92"/>
                    <a:pt x="20" y="97"/>
                  </a:cubicBezTo>
                  <a:cubicBezTo>
                    <a:pt x="34" y="102"/>
                    <a:pt x="53" y="85"/>
                    <a:pt x="61" y="59"/>
                  </a:cubicBezTo>
                  <a:cubicBezTo>
                    <a:pt x="70" y="34"/>
                    <a:pt x="65" y="10"/>
                    <a:pt x="50" y="5"/>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4" name="Freeform 183"/>
            <p:cNvSpPr>
              <a:spLocks/>
            </p:cNvSpPr>
            <p:nvPr/>
          </p:nvSpPr>
          <p:spPr bwMode="auto">
            <a:xfrm>
              <a:off x="3722688" y="3437732"/>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5" name="Freeform 184"/>
            <p:cNvSpPr>
              <a:spLocks/>
            </p:cNvSpPr>
            <p:nvPr/>
          </p:nvSpPr>
          <p:spPr bwMode="auto">
            <a:xfrm>
              <a:off x="3598863" y="3312319"/>
              <a:ext cx="234950" cy="560388"/>
            </a:xfrm>
            <a:custGeom>
              <a:avLst/>
              <a:gdLst>
                <a:gd name="T0" fmla="*/ 111 w 148"/>
                <a:gd name="T1" fmla="*/ 0 h 353"/>
                <a:gd name="T2" fmla="*/ 111 w 148"/>
                <a:gd name="T3" fmla="*/ 38 h 353"/>
                <a:gd name="T4" fmla="*/ 148 w 148"/>
                <a:gd name="T5" fmla="*/ 353 h 353"/>
                <a:gd name="T6" fmla="*/ 84 w 148"/>
                <a:gd name="T7" fmla="*/ 353 h 353"/>
                <a:gd name="T8" fmla="*/ 15 w 148"/>
                <a:gd name="T9" fmla="*/ 213 h 353"/>
                <a:gd name="T10" fmla="*/ 81 w 148"/>
                <a:gd name="T11" fmla="*/ 168 h 353"/>
                <a:gd name="T12" fmla="*/ 0 w 148"/>
                <a:gd name="T13" fmla="*/ 131 h 353"/>
                <a:gd name="T14" fmla="*/ 75 w 148"/>
                <a:gd name="T15" fmla="*/ 16 h 353"/>
                <a:gd name="T16" fmla="*/ 111 w 148"/>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3">
                  <a:moveTo>
                    <a:pt x="111" y="0"/>
                  </a:moveTo>
                  <a:lnTo>
                    <a:pt x="111" y="38"/>
                  </a:lnTo>
                  <a:lnTo>
                    <a:pt x="148" y="353"/>
                  </a:lnTo>
                  <a:lnTo>
                    <a:pt x="84" y="353"/>
                  </a:lnTo>
                  <a:lnTo>
                    <a:pt x="15" y="213"/>
                  </a:lnTo>
                  <a:lnTo>
                    <a:pt x="81" y="168"/>
                  </a:lnTo>
                  <a:lnTo>
                    <a:pt x="0" y="131"/>
                  </a:lnTo>
                  <a:lnTo>
                    <a:pt x="75" y="16"/>
                  </a:lnTo>
                  <a:lnTo>
                    <a:pt x="111" y="0"/>
                  </a:lnTo>
                  <a:close/>
                </a:path>
              </a:pathLst>
            </a:custGeom>
            <a:solidFill>
              <a:srgbClr val="605F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6" name="Freeform 185"/>
            <p:cNvSpPr>
              <a:spLocks/>
            </p:cNvSpPr>
            <p:nvPr/>
          </p:nvSpPr>
          <p:spPr bwMode="auto">
            <a:xfrm>
              <a:off x="3984625" y="3312319"/>
              <a:ext cx="233363" cy="560388"/>
            </a:xfrm>
            <a:custGeom>
              <a:avLst/>
              <a:gdLst>
                <a:gd name="T0" fmla="*/ 36 w 147"/>
                <a:gd name="T1" fmla="*/ 0 h 353"/>
                <a:gd name="T2" fmla="*/ 36 w 147"/>
                <a:gd name="T3" fmla="*/ 38 h 353"/>
                <a:gd name="T4" fmla="*/ 0 w 147"/>
                <a:gd name="T5" fmla="*/ 353 h 353"/>
                <a:gd name="T6" fmla="*/ 63 w 147"/>
                <a:gd name="T7" fmla="*/ 353 h 353"/>
                <a:gd name="T8" fmla="*/ 131 w 147"/>
                <a:gd name="T9" fmla="*/ 213 h 353"/>
                <a:gd name="T10" fmla="*/ 66 w 147"/>
                <a:gd name="T11" fmla="*/ 168 h 353"/>
                <a:gd name="T12" fmla="*/ 147 w 147"/>
                <a:gd name="T13" fmla="*/ 131 h 353"/>
                <a:gd name="T14" fmla="*/ 81 w 147"/>
                <a:gd name="T15" fmla="*/ 19 h 353"/>
                <a:gd name="T16" fmla="*/ 36 w 147"/>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3">
                  <a:moveTo>
                    <a:pt x="36" y="0"/>
                  </a:moveTo>
                  <a:lnTo>
                    <a:pt x="36" y="38"/>
                  </a:lnTo>
                  <a:lnTo>
                    <a:pt x="0" y="353"/>
                  </a:lnTo>
                  <a:lnTo>
                    <a:pt x="63" y="353"/>
                  </a:lnTo>
                  <a:lnTo>
                    <a:pt x="131" y="213"/>
                  </a:lnTo>
                  <a:lnTo>
                    <a:pt x="66" y="168"/>
                  </a:lnTo>
                  <a:lnTo>
                    <a:pt x="147" y="131"/>
                  </a:lnTo>
                  <a:lnTo>
                    <a:pt x="81" y="19"/>
                  </a:lnTo>
                  <a:lnTo>
                    <a:pt x="36" y="0"/>
                  </a:lnTo>
                  <a:close/>
                </a:path>
              </a:pathLst>
            </a:custGeom>
            <a:solidFill>
              <a:srgbClr val="605F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7" name="Freeform 186"/>
            <p:cNvSpPr>
              <a:spLocks/>
            </p:cNvSpPr>
            <p:nvPr/>
          </p:nvSpPr>
          <p:spPr bwMode="auto">
            <a:xfrm>
              <a:off x="3851275" y="3437732"/>
              <a:ext cx="115888" cy="112713"/>
            </a:xfrm>
            <a:custGeom>
              <a:avLst/>
              <a:gdLst>
                <a:gd name="T0" fmla="*/ 0 w 72"/>
                <a:gd name="T1" fmla="*/ 39 h 70"/>
                <a:gd name="T2" fmla="*/ 20 w 72"/>
                <a:gd name="T3" fmla="*/ 70 h 70"/>
                <a:gd name="T4" fmla="*/ 51 w 72"/>
                <a:gd name="T5" fmla="*/ 70 h 70"/>
                <a:gd name="T6" fmla="*/ 72 w 72"/>
                <a:gd name="T7" fmla="*/ 39 h 70"/>
                <a:gd name="T8" fmla="*/ 36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0" y="70"/>
                    <a:pt x="41" y="70"/>
                    <a:pt x="51" y="70"/>
                  </a:cubicBezTo>
                  <a:cubicBezTo>
                    <a:pt x="72" y="39"/>
                    <a:pt x="72" y="39"/>
                    <a:pt x="72" y="39"/>
                  </a:cubicBezTo>
                  <a:cubicBezTo>
                    <a:pt x="36" y="0"/>
                    <a:pt x="36" y="0"/>
                    <a:pt x="36" y="0"/>
                  </a:cubicBezTo>
                  <a:cubicBezTo>
                    <a:pt x="0" y="39"/>
                    <a:pt x="0" y="39"/>
                    <a:pt x="0" y="39"/>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8" name="Freeform 187"/>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9" name="Freeform 188"/>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0" name="Freeform 189"/>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1" name="Freeform 190"/>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2" name="Freeform 191"/>
            <p:cNvSpPr>
              <a:spLocks/>
            </p:cNvSpPr>
            <p:nvPr/>
          </p:nvSpPr>
          <p:spPr bwMode="auto">
            <a:xfrm>
              <a:off x="3775075" y="3215482"/>
              <a:ext cx="266700" cy="92075"/>
            </a:xfrm>
            <a:custGeom>
              <a:avLst/>
              <a:gdLst>
                <a:gd name="T0" fmla="*/ 0 w 167"/>
                <a:gd name="T1" fmla="*/ 0 h 58"/>
                <a:gd name="T2" fmla="*/ 0 w 167"/>
                <a:gd name="T3" fmla="*/ 6 h 58"/>
                <a:gd name="T4" fmla="*/ 84 w 167"/>
                <a:gd name="T5" fmla="*/ 58 h 58"/>
                <a:gd name="T6" fmla="*/ 86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4" y="58"/>
                  </a:cubicBezTo>
                  <a:cubicBezTo>
                    <a:pt x="84" y="58"/>
                    <a:pt x="85" y="58"/>
                    <a:pt x="86" y="58"/>
                  </a:cubicBezTo>
                  <a:cubicBezTo>
                    <a:pt x="126" y="58"/>
                    <a:pt x="167" y="9"/>
                    <a:pt x="167" y="9"/>
                  </a:cubicBezTo>
                  <a:cubicBezTo>
                    <a:pt x="167" y="0"/>
                    <a:pt x="167" y="0"/>
                    <a:pt x="167" y="0"/>
                  </a:cubicBezTo>
                  <a:cubicBezTo>
                    <a:pt x="0" y="0"/>
                    <a:pt x="0" y="0"/>
                    <a:pt x="0" y="0"/>
                  </a:cubicBezTo>
                </a:path>
              </a:pathLst>
            </a:custGeom>
            <a:solidFill>
              <a:srgbClr val="CCAF9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3" name="Freeform 192"/>
            <p:cNvSpPr>
              <a:spLocks/>
            </p:cNvSpPr>
            <p:nvPr/>
          </p:nvSpPr>
          <p:spPr bwMode="auto">
            <a:xfrm>
              <a:off x="3582988" y="2442369"/>
              <a:ext cx="685800" cy="682625"/>
            </a:xfrm>
            <a:custGeom>
              <a:avLst/>
              <a:gdLst>
                <a:gd name="T0" fmla="*/ 335 w 427"/>
                <a:gd name="T1" fmla="*/ 61 h 425"/>
                <a:gd name="T2" fmla="*/ 403 w 427"/>
                <a:gd name="T3" fmla="*/ 129 h 425"/>
                <a:gd name="T4" fmla="*/ 207 w 427"/>
                <a:gd name="T5" fmla="*/ 424 h 425"/>
                <a:gd name="T6" fmla="*/ 33 w 427"/>
                <a:gd name="T7" fmla="*/ 332 h 425"/>
                <a:gd name="T8" fmla="*/ 50 w 427"/>
                <a:gd name="T9" fmla="*/ 82 h 425"/>
                <a:gd name="T10" fmla="*/ 335 w 427"/>
                <a:gd name="T11" fmla="*/ 61 h 425"/>
              </a:gdLst>
              <a:ahLst/>
              <a:cxnLst>
                <a:cxn ang="0">
                  <a:pos x="T0" y="T1"/>
                </a:cxn>
                <a:cxn ang="0">
                  <a:pos x="T2" y="T3"/>
                </a:cxn>
                <a:cxn ang="0">
                  <a:pos x="T4" y="T5"/>
                </a:cxn>
                <a:cxn ang="0">
                  <a:pos x="T6" y="T7"/>
                </a:cxn>
                <a:cxn ang="0">
                  <a:pos x="T8" y="T9"/>
                </a:cxn>
                <a:cxn ang="0">
                  <a:pos x="T10" y="T11"/>
                </a:cxn>
              </a:cxnLst>
              <a:rect l="0" t="0" r="r" b="b"/>
              <a:pathLst>
                <a:path w="427" h="425">
                  <a:moveTo>
                    <a:pt x="335" y="61"/>
                  </a:moveTo>
                  <a:cubicBezTo>
                    <a:pt x="373" y="67"/>
                    <a:pt x="394" y="93"/>
                    <a:pt x="403" y="129"/>
                  </a:cubicBezTo>
                  <a:cubicBezTo>
                    <a:pt x="427" y="221"/>
                    <a:pt x="377" y="422"/>
                    <a:pt x="207" y="424"/>
                  </a:cubicBezTo>
                  <a:cubicBezTo>
                    <a:pt x="119" y="425"/>
                    <a:pt x="56" y="403"/>
                    <a:pt x="33" y="332"/>
                  </a:cubicBezTo>
                  <a:cubicBezTo>
                    <a:pt x="10" y="261"/>
                    <a:pt x="0" y="146"/>
                    <a:pt x="50" y="82"/>
                  </a:cubicBezTo>
                  <a:cubicBezTo>
                    <a:pt x="113" y="1"/>
                    <a:pt x="246" y="0"/>
                    <a:pt x="335" y="61"/>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4" name="Freeform 193"/>
            <p:cNvSpPr>
              <a:spLocks/>
            </p:cNvSpPr>
            <p:nvPr/>
          </p:nvSpPr>
          <p:spPr bwMode="auto">
            <a:xfrm>
              <a:off x="3497263" y="2518569"/>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9"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5" name="Freeform 194"/>
            <p:cNvSpPr>
              <a:spLocks/>
            </p:cNvSpPr>
            <p:nvPr/>
          </p:nvSpPr>
          <p:spPr bwMode="auto">
            <a:xfrm>
              <a:off x="3560763" y="2497932"/>
              <a:ext cx="692150" cy="449263"/>
            </a:xfrm>
            <a:custGeom>
              <a:avLst/>
              <a:gdLst>
                <a:gd name="T0" fmla="*/ 93 w 431"/>
                <a:gd name="T1" fmla="*/ 123 h 280"/>
                <a:gd name="T2" fmla="*/ 215 w 431"/>
                <a:gd name="T3" fmla="*/ 127 h 280"/>
                <a:gd name="T4" fmla="*/ 392 w 431"/>
                <a:gd name="T5" fmla="*/ 247 h 280"/>
                <a:gd name="T6" fmla="*/ 223 w 431"/>
                <a:gd name="T7" fmla="*/ 7 h 280"/>
                <a:gd name="T8" fmla="*/ 44 w 431"/>
                <a:gd name="T9" fmla="*/ 280 h 280"/>
                <a:gd name="T10" fmla="*/ 93 w 431"/>
                <a:gd name="T11" fmla="*/ 123 h 280"/>
              </a:gdLst>
              <a:ahLst/>
              <a:cxnLst>
                <a:cxn ang="0">
                  <a:pos x="T0" y="T1"/>
                </a:cxn>
                <a:cxn ang="0">
                  <a:pos x="T2" y="T3"/>
                </a:cxn>
                <a:cxn ang="0">
                  <a:pos x="T4" y="T5"/>
                </a:cxn>
                <a:cxn ang="0">
                  <a:pos x="T6" y="T7"/>
                </a:cxn>
                <a:cxn ang="0">
                  <a:pos x="T8" y="T9"/>
                </a:cxn>
                <a:cxn ang="0">
                  <a:pos x="T10" y="T11"/>
                </a:cxn>
              </a:cxnLst>
              <a:rect l="0" t="0" r="r" b="b"/>
              <a:pathLst>
                <a:path w="431" h="280">
                  <a:moveTo>
                    <a:pt x="93" y="123"/>
                  </a:moveTo>
                  <a:cubicBezTo>
                    <a:pt x="138" y="151"/>
                    <a:pt x="174" y="109"/>
                    <a:pt x="215" y="127"/>
                  </a:cubicBezTo>
                  <a:cubicBezTo>
                    <a:pt x="256" y="145"/>
                    <a:pt x="368" y="59"/>
                    <a:pt x="392" y="247"/>
                  </a:cubicBezTo>
                  <a:cubicBezTo>
                    <a:pt x="431" y="111"/>
                    <a:pt x="372" y="14"/>
                    <a:pt x="223" y="7"/>
                  </a:cubicBezTo>
                  <a:cubicBezTo>
                    <a:pt x="64" y="0"/>
                    <a:pt x="0" y="145"/>
                    <a:pt x="44" y="280"/>
                  </a:cubicBezTo>
                  <a:cubicBezTo>
                    <a:pt x="41" y="207"/>
                    <a:pt x="59" y="159"/>
                    <a:pt x="93" y="123"/>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6" name="Freeform 195"/>
            <p:cNvSpPr>
              <a:spLocks/>
            </p:cNvSpPr>
            <p:nvPr/>
          </p:nvSpPr>
          <p:spPr bwMode="auto">
            <a:xfrm>
              <a:off x="3703638" y="2658269"/>
              <a:ext cx="261938" cy="63500"/>
            </a:xfrm>
            <a:custGeom>
              <a:avLst/>
              <a:gdLst>
                <a:gd name="T0" fmla="*/ 0 w 163"/>
                <a:gd name="T1" fmla="*/ 11 h 40"/>
                <a:gd name="T2" fmla="*/ 58 w 163"/>
                <a:gd name="T3" fmla="*/ 39 h 40"/>
                <a:gd name="T4" fmla="*/ 104 w 163"/>
                <a:gd name="T5" fmla="*/ 33 h 40"/>
                <a:gd name="T6" fmla="*/ 162 w 163"/>
                <a:gd name="T7" fmla="*/ 9 h 40"/>
                <a:gd name="T8" fmla="*/ 161 w 163"/>
                <a:gd name="T9" fmla="*/ 4 h 40"/>
                <a:gd name="T10" fmla="*/ 73 w 163"/>
                <a:gd name="T11" fmla="*/ 26 h 40"/>
                <a:gd name="T12" fmla="*/ 3 w 163"/>
                <a:gd name="T13" fmla="*/ 10 h 40"/>
                <a:gd name="T14" fmla="*/ 0 w 163"/>
                <a:gd name="T15" fmla="*/ 1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40">
                  <a:moveTo>
                    <a:pt x="0" y="11"/>
                  </a:moveTo>
                  <a:cubicBezTo>
                    <a:pt x="1" y="35"/>
                    <a:pt x="41" y="38"/>
                    <a:pt x="58" y="39"/>
                  </a:cubicBezTo>
                  <a:cubicBezTo>
                    <a:pt x="74" y="40"/>
                    <a:pt x="89" y="38"/>
                    <a:pt x="104" y="33"/>
                  </a:cubicBezTo>
                  <a:cubicBezTo>
                    <a:pt x="123" y="28"/>
                    <a:pt x="147" y="21"/>
                    <a:pt x="162" y="9"/>
                  </a:cubicBezTo>
                  <a:cubicBezTo>
                    <a:pt x="163" y="7"/>
                    <a:pt x="163" y="5"/>
                    <a:pt x="161" y="4"/>
                  </a:cubicBezTo>
                  <a:cubicBezTo>
                    <a:pt x="132" y="0"/>
                    <a:pt x="102" y="23"/>
                    <a:pt x="73" y="26"/>
                  </a:cubicBezTo>
                  <a:cubicBezTo>
                    <a:pt x="50" y="28"/>
                    <a:pt x="20" y="25"/>
                    <a:pt x="3" y="10"/>
                  </a:cubicBezTo>
                  <a:cubicBezTo>
                    <a:pt x="1" y="9"/>
                    <a:pt x="0" y="9"/>
                    <a:pt x="0" y="11"/>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7" name="Freeform 196"/>
            <p:cNvSpPr>
              <a:spLocks noEditPoints="1"/>
            </p:cNvSpPr>
            <p:nvPr/>
          </p:nvSpPr>
          <p:spPr bwMode="auto">
            <a:xfrm>
              <a:off x="3659188" y="2859882"/>
              <a:ext cx="504825" cy="185738"/>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8" name="Freeform 197"/>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9" name="Freeform 198"/>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0" name="Freeform 199"/>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close/>
                </a:path>
              </a:pathLst>
            </a:custGeom>
            <a:solidFill>
              <a:srgbClr val="F2D0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1" name="Freeform 200"/>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2" name="Freeform 201"/>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close/>
                </a:path>
              </a:pathLst>
            </a:custGeom>
            <a:solidFill>
              <a:srgbClr val="E5E5E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3" name="Freeform 202"/>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4" name="Freeform 203"/>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close/>
                </a:path>
              </a:pathLst>
            </a:custGeom>
            <a:solidFill>
              <a:srgbClr val="B5323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5" name="Freeform 204"/>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6" name="Freeform 206"/>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7" name="Freeform 207"/>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8" name="Freeform 208"/>
            <p:cNvSpPr>
              <a:spLocks/>
            </p:cNvSpPr>
            <p:nvPr/>
          </p:nvSpPr>
          <p:spPr bwMode="auto">
            <a:xfrm>
              <a:off x="4460875" y="3066256"/>
              <a:ext cx="268288" cy="560388"/>
            </a:xfrm>
            <a:custGeom>
              <a:avLst/>
              <a:gdLst>
                <a:gd name="T0" fmla="*/ 0 w 167"/>
                <a:gd name="T1" fmla="*/ 103 h 349"/>
                <a:gd name="T2" fmla="*/ 0 w 167"/>
                <a:gd name="T3" fmla="*/ 230 h 349"/>
                <a:gd name="T4" fmla="*/ 0 w 167"/>
                <a:gd name="T5" fmla="*/ 293 h 349"/>
                <a:gd name="T6" fmla="*/ 167 w 167"/>
                <a:gd name="T7" fmla="*/ 293 h 349"/>
                <a:gd name="T8" fmla="*/ 167 w 167"/>
                <a:gd name="T9" fmla="*/ 230 h 349"/>
                <a:gd name="T10" fmla="*/ 167 w 167"/>
                <a:gd name="T11" fmla="*/ 103 h 349"/>
                <a:gd name="T12" fmla="*/ 0 w 167"/>
                <a:gd name="T13" fmla="*/ 103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3"/>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3"/>
                    <a:pt x="167" y="103"/>
                    <a:pt x="167" y="103"/>
                  </a:cubicBezTo>
                  <a:cubicBezTo>
                    <a:pt x="167" y="0"/>
                    <a:pt x="0" y="0"/>
                    <a:pt x="0" y="103"/>
                  </a:cubicBezTo>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9" name="Freeform 209"/>
            <p:cNvSpPr>
              <a:spLocks/>
            </p:cNvSpPr>
            <p:nvPr/>
          </p:nvSpPr>
          <p:spPr bwMode="auto">
            <a:xfrm>
              <a:off x="4283075" y="3031331"/>
              <a:ext cx="112713" cy="163513"/>
            </a:xfrm>
            <a:custGeom>
              <a:avLst/>
              <a:gdLst>
                <a:gd name="T0" fmla="*/ 20 w 70"/>
                <a:gd name="T1" fmla="*/ 5 h 102"/>
                <a:gd name="T2" fmla="*/ 62 w 70"/>
                <a:gd name="T3" fmla="*/ 42 h 102"/>
                <a:gd name="T4" fmla="*/ 51 w 70"/>
                <a:gd name="T5" fmla="*/ 97 h 102"/>
                <a:gd name="T6" fmla="*/ 9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4" y="17"/>
                    <a:pt x="62" y="42"/>
                  </a:cubicBezTo>
                  <a:cubicBezTo>
                    <a:pt x="70" y="68"/>
                    <a:pt x="65" y="92"/>
                    <a:pt x="51" y="97"/>
                  </a:cubicBezTo>
                  <a:cubicBezTo>
                    <a:pt x="36" y="102"/>
                    <a:pt x="17" y="85"/>
                    <a:pt x="9" y="60"/>
                  </a:cubicBezTo>
                  <a:cubicBezTo>
                    <a:pt x="0" y="34"/>
                    <a:pt x="6" y="10"/>
                    <a:pt x="20" y="5"/>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0" name="Freeform 210"/>
            <p:cNvSpPr>
              <a:spLocks/>
            </p:cNvSpPr>
            <p:nvPr/>
          </p:nvSpPr>
          <p:spPr bwMode="auto">
            <a:xfrm>
              <a:off x="4791075" y="3031331"/>
              <a:ext cx="112713"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8"/>
                    <a:pt x="5" y="92"/>
                    <a:pt x="20" y="97"/>
                  </a:cubicBezTo>
                  <a:cubicBezTo>
                    <a:pt x="35" y="102"/>
                    <a:pt x="53" y="85"/>
                    <a:pt x="62" y="60"/>
                  </a:cubicBezTo>
                  <a:cubicBezTo>
                    <a:pt x="70" y="34"/>
                    <a:pt x="65" y="10"/>
                    <a:pt x="50" y="5"/>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1" name="Freeform 211"/>
            <p:cNvSpPr>
              <a:spLocks/>
            </p:cNvSpPr>
            <p:nvPr/>
          </p:nvSpPr>
          <p:spPr bwMode="auto">
            <a:xfrm>
              <a:off x="4408488" y="3602831"/>
              <a:ext cx="354013" cy="434975"/>
            </a:xfrm>
            <a:custGeom>
              <a:avLst/>
              <a:gdLst>
                <a:gd name="T0" fmla="*/ 117 w 221"/>
                <a:gd name="T1" fmla="*/ 0 h 271"/>
                <a:gd name="T2" fmla="*/ 0 w 221"/>
                <a:gd name="T3" fmla="*/ 35 h 271"/>
                <a:gd name="T4" fmla="*/ 45 w 221"/>
                <a:gd name="T5" fmla="*/ 271 h 271"/>
                <a:gd name="T6" fmla="*/ 202 w 221"/>
                <a:gd name="T7" fmla="*/ 271 h 271"/>
                <a:gd name="T8" fmla="*/ 221 w 221"/>
                <a:gd name="T9" fmla="*/ 36 h 271"/>
                <a:gd name="T10" fmla="*/ 117 w 221"/>
                <a:gd name="T11" fmla="*/ 0 h 271"/>
              </a:gdLst>
              <a:ahLst/>
              <a:cxnLst>
                <a:cxn ang="0">
                  <a:pos x="T0" y="T1"/>
                </a:cxn>
                <a:cxn ang="0">
                  <a:pos x="T2" y="T3"/>
                </a:cxn>
                <a:cxn ang="0">
                  <a:pos x="T4" y="T5"/>
                </a:cxn>
                <a:cxn ang="0">
                  <a:pos x="T6" y="T7"/>
                </a:cxn>
                <a:cxn ang="0">
                  <a:pos x="T8" y="T9"/>
                </a:cxn>
                <a:cxn ang="0">
                  <a:pos x="T10" y="T11"/>
                </a:cxn>
              </a:cxnLst>
              <a:rect l="0" t="0" r="r" b="b"/>
              <a:pathLst>
                <a:path w="221" h="271">
                  <a:moveTo>
                    <a:pt x="117" y="0"/>
                  </a:moveTo>
                  <a:cubicBezTo>
                    <a:pt x="117" y="0"/>
                    <a:pt x="0" y="28"/>
                    <a:pt x="0" y="35"/>
                  </a:cubicBezTo>
                  <a:cubicBezTo>
                    <a:pt x="0" y="42"/>
                    <a:pt x="45" y="271"/>
                    <a:pt x="45" y="271"/>
                  </a:cubicBezTo>
                  <a:cubicBezTo>
                    <a:pt x="202" y="271"/>
                    <a:pt x="202" y="271"/>
                    <a:pt x="202" y="271"/>
                  </a:cubicBezTo>
                  <a:cubicBezTo>
                    <a:pt x="221" y="36"/>
                    <a:pt x="221" y="36"/>
                    <a:pt x="221" y="36"/>
                  </a:cubicBezTo>
                  <a:cubicBezTo>
                    <a:pt x="117" y="0"/>
                    <a:pt x="117" y="0"/>
                    <a:pt x="117" y="0"/>
                  </a:cubicBezTo>
                </a:path>
              </a:pathLst>
            </a:custGeom>
            <a:solidFill>
              <a:srgbClr val="9FBAC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2" name="Freeform 212"/>
            <p:cNvSpPr>
              <a:spLocks/>
            </p:cNvSpPr>
            <p:nvPr/>
          </p:nvSpPr>
          <p:spPr bwMode="auto">
            <a:xfrm>
              <a:off x="4286250" y="3475831"/>
              <a:ext cx="233363" cy="561975"/>
            </a:xfrm>
            <a:custGeom>
              <a:avLst/>
              <a:gdLst>
                <a:gd name="T0" fmla="*/ 110 w 147"/>
                <a:gd name="T1" fmla="*/ 0 h 354"/>
                <a:gd name="T2" fmla="*/ 110 w 147"/>
                <a:gd name="T3" fmla="*/ 38 h 354"/>
                <a:gd name="T4" fmla="*/ 147 w 147"/>
                <a:gd name="T5" fmla="*/ 354 h 354"/>
                <a:gd name="T6" fmla="*/ 84 w 147"/>
                <a:gd name="T7" fmla="*/ 354 h 354"/>
                <a:gd name="T8" fmla="*/ 14 w 147"/>
                <a:gd name="T9" fmla="*/ 213 h 354"/>
                <a:gd name="T10" fmla="*/ 81 w 147"/>
                <a:gd name="T11" fmla="*/ 170 h 354"/>
                <a:gd name="T12" fmla="*/ 0 w 147"/>
                <a:gd name="T13" fmla="*/ 131 h 354"/>
                <a:gd name="T14" fmla="*/ 74 w 147"/>
                <a:gd name="T15" fmla="*/ 16 h 354"/>
                <a:gd name="T16" fmla="*/ 110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0" y="0"/>
                  </a:moveTo>
                  <a:lnTo>
                    <a:pt x="110" y="38"/>
                  </a:lnTo>
                  <a:lnTo>
                    <a:pt x="147" y="354"/>
                  </a:lnTo>
                  <a:lnTo>
                    <a:pt x="84" y="354"/>
                  </a:lnTo>
                  <a:lnTo>
                    <a:pt x="14" y="213"/>
                  </a:lnTo>
                  <a:lnTo>
                    <a:pt x="81" y="170"/>
                  </a:lnTo>
                  <a:lnTo>
                    <a:pt x="0" y="131"/>
                  </a:lnTo>
                  <a:lnTo>
                    <a:pt x="74" y="16"/>
                  </a:lnTo>
                  <a:lnTo>
                    <a:pt x="110" y="0"/>
                  </a:lnTo>
                  <a:close/>
                </a:path>
              </a:pathLst>
            </a:custGeom>
            <a:solidFill>
              <a:srgbClr val="1A1A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3" name="Freeform 213"/>
            <p:cNvSpPr>
              <a:spLocks/>
            </p:cNvSpPr>
            <p:nvPr/>
          </p:nvSpPr>
          <p:spPr bwMode="auto">
            <a:xfrm>
              <a:off x="4670425" y="3475831"/>
              <a:ext cx="231775" cy="561975"/>
            </a:xfrm>
            <a:custGeom>
              <a:avLst/>
              <a:gdLst>
                <a:gd name="T0" fmla="*/ 37 w 146"/>
                <a:gd name="T1" fmla="*/ 0 h 354"/>
                <a:gd name="T2" fmla="*/ 37 w 146"/>
                <a:gd name="T3" fmla="*/ 38 h 354"/>
                <a:gd name="T4" fmla="*/ 0 w 146"/>
                <a:gd name="T5" fmla="*/ 354 h 354"/>
                <a:gd name="T6" fmla="*/ 62 w 146"/>
                <a:gd name="T7" fmla="*/ 354 h 354"/>
                <a:gd name="T8" fmla="*/ 132 w 146"/>
                <a:gd name="T9" fmla="*/ 213 h 354"/>
                <a:gd name="T10" fmla="*/ 65 w 146"/>
                <a:gd name="T11" fmla="*/ 170 h 354"/>
                <a:gd name="T12" fmla="*/ 146 w 146"/>
                <a:gd name="T13" fmla="*/ 131 h 354"/>
                <a:gd name="T14" fmla="*/ 80 w 146"/>
                <a:gd name="T15" fmla="*/ 20 h 354"/>
                <a:gd name="T16" fmla="*/ 37 w 146"/>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54">
                  <a:moveTo>
                    <a:pt x="37" y="0"/>
                  </a:moveTo>
                  <a:lnTo>
                    <a:pt x="37" y="38"/>
                  </a:lnTo>
                  <a:lnTo>
                    <a:pt x="0" y="354"/>
                  </a:lnTo>
                  <a:lnTo>
                    <a:pt x="62" y="354"/>
                  </a:lnTo>
                  <a:lnTo>
                    <a:pt x="132" y="213"/>
                  </a:lnTo>
                  <a:lnTo>
                    <a:pt x="65" y="170"/>
                  </a:lnTo>
                  <a:lnTo>
                    <a:pt x="146" y="131"/>
                  </a:lnTo>
                  <a:lnTo>
                    <a:pt x="80" y="20"/>
                  </a:lnTo>
                  <a:lnTo>
                    <a:pt x="37" y="0"/>
                  </a:lnTo>
                  <a:close/>
                </a:path>
              </a:pathLst>
            </a:custGeom>
            <a:solidFill>
              <a:srgbClr val="1B1B1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4" name="Freeform 214"/>
            <p:cNvSpPr>
              <a:spLocks/>
            </p:cNvSpPr>
            <p:nvPr/>
          </p:nvSpPr>
          <p:spPr bwMode="auto">
            <a:xfrm>
              <a:off x="4537075" y="3602831"/>
              <a:ext cx="114300" cy="111125"/>
            </a:xfrm>
            <a:custGeom>
              <a:avLst/>
              <a:gdLst>
                <a:gd name="T0" fmla="*/ 0 w 72"/>
                <a:gd name="T1" fmla="*/ 39 h 70"/>
                <a:gd name="T2" fmla="*/ 20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1" y="70"/>
                    <a:pt x="41" y="70"/>
                    <a:pt x="52" y="70"/>
                  </a:cubicBezTo>
                  <a:cubicBezTo>
                    <a:pt x="72" y="39"/>
                    <a:pt x="72" y="39"/>
                    <a:pt x="72" y="39"/>
                  </a:cubicBezTo>
                  <a:cubicBezTo>
                    <a:pt x="37" y="0"/>
                    <a:pt x="37" y="0"/>
                    <a:pt x="37" y="0"/>
                  </a:cubicBezTo>
                  <a:cubicBezTo>
                    <a:pt x="0" y="39"/>
                    <a:pt x="0" y="39"/>
                    <a:pt x="0" y="39"/>
                  </a:cubicBezTo>
                </a:path>
              </a:pathLst>
            </a:custGeom>
            <a:solidFill>
              <a:srgbClr val="28A8E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5" name="Freeform 215"/>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close/>
                </a:path>
              </a:pathLst>
            </a:custGeom>
            <a:solidFill>
              <a:srgbClr val="28A8E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6" name="Freeform 216"/>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7" name="Freeform 217"/>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8" name="Freeform 218"/>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9" name="Freeform 219"/>
            <p:cNvSpPr>
              <a:spLocks/>
            </p:cNvSpPr>
            <p:nvPr/>
          </p:nvSpPr>
          <p:spPr bwMode="auto">
            <a:xfrm>
              <a:off x="4460875" y="3378994"/>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2" y="56"/>
                    <a:pt x="83" y="58"/>
                  </a:cubicBezTo>
                  <a:cubicBezTo>
                    <a:pt x="84" y="58"/>
                    <a:pt x="84" y="58"/>
                    <a:pt x="85" y="58"/>
                  </a:cubicBezTo>
                  <a:cubicBezTo>
                    <a:pt x="125" y="58"/>
                    <a:pt x="167" y="9"/>
                    <a:pt x="167" y="9"/>
                  </a:cubicBezTo>
                  <a:cubicBezTo>
                    <a:pt x="167" y="0"/>
                    <a:pt x="167" y="0"/>
                    <a:pt x="167" y="0"/>
                  </a:cubicBezTo>
                  <a:cubicBezTo>
                    <a:pt x="0" y="0"/>
                    <a:pt x="0" y="0"/>
                    <a:pt x="0" y="0"/>
                  </a:cubicBezTo>
                </a:path>
              </a:pathLst>
            </a:custGeom>
            <a:solidFill>
              <a:srgbClr val="C59E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0" name="Freeform 220"/>
            <p:cNvSpPr>
              <a:spLocks/>
            </p:cNvSpPr>
            <p:nvPr/>
          </p:nvSpPr>
          <p:spPr bwMode="auto">
            <a:xfrm>
              <a:off x="4183063" y="2682081"/>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3" y="408"/>
                    <a:pt x="215" y="473"/>
                    <a:pt x="256" y="473"/>
                  </a:cubicBezTo>
                  <a:cubicBezTo>
                    <a:pt x="298" y="473"/>
                    <a:pt x="379" y="408"/>
                    <a:pt x="398" y="378"/>
                  </a:cubicBezTo>
                  <a:cubicBezTo>
                    <a:pt x="414" y="351"/>
                    <a:pt x="513" y="0"/>
                    <a:pt x="256" y="0"/>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1" name="Freeform 221"/>
            <p:cNvSpPr>
              <a:spLocks noEditPoints="1"/>
            </p:cNvSpPr>
            <p:nvPr/>
          </p:nvSpPr>
          <p:spPr bwMode="auto">
            <a:xfrm>
              <a:off x="4279900" y="2585244"/>
              <a:ext cx="647700" cy="584200"/>
            </a:xfrm>
            <a:custGeom>
              <a:avLst/>
              <a:gdLst>
                <a:gd name="T0" fmla="*/ 311 w 404"/>
                <a:gd name="T1" fmla="*/ 68 h 363"/>
                <a:gd name="T2" fmla="*/ 51 w 404"/>
                <a:gd name="T3" fmla="*/ 97 h 363"/>
                <a:gd name="T4" fmla="*/ 30 w 404"/>
                <a:gd name="T5" fmla="*/ 357 h 363"/>
                <a:gd name="T6" fmla="*/ 30 w 404"/>
                <a:gd name="T7" fmla="*/ 357 h 363"/>
                <a:gd name="T8" fmla="*/ 30 w 404"/>
                <a:gd name="T9" fmla="*/ 360 h 363"/>
                <a:gd name="T10" fmla="*/ 32 w 404"/>
                <a:gd name="T11" fmla="*/ 363 h 363"/>
                <a:gd name="T12" fmla="*/ 37 w 404"/>
                <a:gd name="T13" fmla="*/ 362 h 363"/>
                <a:gd name="T14" fmla="*/ 37 w 404"/>
                <a:gd name="T15" fmla="*/ 361 h 363"/>
                <a:gd name="T16" fmla="*/ 37 w 404"/>
                <a:gd name="T17" fmla="*/ 340 h 363"/>
                <a:gd name="T18" fmla="*/ 32 w 404"/>
                <a:gd name="T19" fmla="*/ 307 h 363"/>
                <a:gd name="T20" fmla="*/ 77 w 404"/>
                <a:gd name="T21" fmla="*/ 183 h 363"/>
                <a:gd name="T22" fmla="*/ 86 w 404"/>
                <a:gd name="T23" fmla="*/ 171 h 363"/>
                <a:gd name="T24" fmla="*/ 97 w 404"/>
                <a:gd name="T25" fmla="*/ 159 h 363"/>
                <a:gd name="T26" fmla="*/ 103 w 404"/>
                <a:gd name="T27" fmla="*/ 154 h 363"/>
                <a:gd name="T28" fmla="*/ 242 w 404"/>
                <a:gd name="T29" fmla="*/ 176 h 363"/>
                <a:gd name="T30" fmla="*/ 296 w 404"/>
                <a:gd name="T31" fmla="*/ 189 h 363"/>
                <a:gd name="T32" fmla="*/ 311 w 404"/>
                <a:gd name="T33" fmla="*/ 177 h 363"/>
                <a:gd name="T34" fmla="*/ 359 w 404"/>
                <a:gd name="T35" fmla="*/ 315 h 363"/>
                <a:gd name="T36" fmla="*/ 356 w 404"/>
                <a:gd name="T37" fmla="*/ 340 h 363"/>
                <a:gd name="T38" fmla="*/ 356 w 404"/>
                <a:gd name="T39" fmla="*/ 361 h 363"/>
                <a:gd name="T40" fmla="*/ 356 w 404"/>
                <a:gd name="T41" fmla="*/ 362 h 363"/>
                <a:gd name="T42" fmla="*/ 361 w 404"/>
                <a:gd name="T43" fmla="*/ 363 h 363"/>
                <a:gd name="T44" fmla="*/ 363 w 404"/>
                <a:gd name="T45" fmla="*/ 360 h 363"/>
                <a:gd name="T46" fmla="*/ 364 w 404"/>
                <a:gd name="T47" fmla="*/ 351 h 363"/>
                <a:gd name="T48" fmla="*/ 366 w 404"/>
                <a:gd name="T49" fmla="*/ 338 h 363"/>
                <a:gd name="T50" fmla="*/ 311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1" y="68"/>
                  </a:moveTo>
                  <a:cubicBezTo>
                    <a:pt x="225" y="0"/>
                    <a:pt x="91" y="41"/>
                    <a:pt x="51" y="97"/>
                  </a:cubicBezTo>
                  <a:cubicBezTo>
                    <a:pt x="0" y="168"/>
                    <a:pt x="18" y="276"/>
                    <a:pt x="30" y="357"/>
                  </a:cubicBezTo>
                  <a:cubicBezTo>
                    <a:pt x="30" y="357"/>
                    <a:pt x="30" y="357"/>
                    <a:pt x="30" y="357"/>
                  </a:cubicBezTo>
                  <a:cubicBezTo>
                    <a:pt x="30" y="358"/>
                    <a:pt x="30" y="359"/>
                    <a:pt x="30" y="360"/>
                  </a:cubicBezTo>
                  <a:cubicBezTo>
                    <a:pt x="31" y="360"/>
                    <a:pt x="32" y="362"/>
                    <a:pt x="32" y="363"/>
                  </a:cubicBezTo>
                  <a:cubicBezTo>
                    <a:pt x="33" y="363"/>
                    <a:pt x="36" y="363"/>
                    <a:pt x="37" y="362"/>
                  </a:cubicBezTo>
                  <a:cubicBezTo>
                    <a:pt x="37" y="362"/>
                    <a:pt x="37" y="361"/>
                    <a:pt x="37" y="361"/>
                  </a:cubicBezTo>
                  <a:cubicBezTo>
                    <a:pt x="38" y="354"/>
                    <a:pt x="37" y="340"/>
                    <a:pt x="37" y="340"/>
                  </a:cubicBezTo>
                  <a:cubicBezTo>
                    <a:pt x="37" y="328"/>
                    <a:pt x="34" y="318"/>
                    <a:pt x="32" y="307"/>
                  </a:cubicBezTo>
                  <a:cubicBezTo>
                    <a:pt x="41" y="256"/>
                    <a:pt x="65" y="245"/>
                    <a:pt x="77" y="183"/>
                  </a:cubicBezTo>
                  <a:cubicBezTo>
                    <a:pt x="80" y="179"/>
                    <a:pt x="83" y="175"/>
                    <a:pt x="86" y="171"/>
                  </a:cubicBezTo>
                  <a:cubicBezTo>
                    <a:pt x="89" y="167"/>
                    <a:pt x="93" y="162"/>
                    <a:pt x="97" y="159"/>
                  </a:cubicBezTo>
                  <a:cubicBezTo>
                    <a:pt x="99" y="157"/>
                    <a:pt x="101" y="156"/>
                    <a:pt x="103" y="154"/>
                  </a:cubicBezTo>
                  <a:cubicBezTo>
                    <a:pt x="150" y="137"/>
                    <a:pt x="198" y="158"/>
                    <a:pt x="242" y="176"/>
                  </a:cubicBezTo>
                  <a:cubicBezTo>
                    <a:pt x="259" y="182"/>
                    <a:pt x="278" y="191"/>
                    <a:pt x="296" y="189"/>
                  </a:cubicBezTo>
                  <a:cubicBezTo>
                    <a:pt x="304" y="189"/>
                    <a:pt x="310" y="183"/>
                    <a:pt x="311" y="177"/>
                  </a:cubicBezTo>
                  <a:cubicBezTo>
                    <a:pt x="332" y="240"/>
                    <a:pt x="349" y="269"/>
                    <a:pt x="359" y="315"/>
                  </a:cubicBezTo>
                  <a:cubicBezTo>
                    <a:pt x="358" y="323"/>
                    <a:pt x="356" y="331"/>
                    <a:pt x="356" y="340"/>
                  </a:cubicBezTo>
                  <a:cubicBezTo>
                    <a:pt x="356" y="340"/>
                    <a:pt x="355" y="354"/>
                    <a:pt x="356" y="361"/>
                  </a:cubicBezTo>
                  <a:cubicBezTo>
                    <a:pt x="356" y="361"/>
                    <a:pt x="356" y="362"/>
                    <a:pt x="356" y="362"/>
                  </a:cubicBezTo>
                  <a:cubicBezTo>
                    <a:pt x="357" y="363"/>
                    <a:pt x="360" y="363"/>
                    <a:pt x="361" y="363"/>
                  </a:cubicBezTo>
                  <a:cubicBezTo>
                    <a:pt x="361" y="362"/>
                    <a:pt x="363" y="360"/>
                    <a:pt x="363" y="360"/>
                  </a:cubicBezTo>
                  <a:cubicBezTo>
                    <a:pt x="364" y="357"/>
                    <a:pt x="364" y="354"/>
                    <a:pt x="364" y="351"/>
                  </a:cubicBezTo>
                  <a:cubicBezTo>
                    <a:pt x="364" y="347"/>
                    <a:pt x="365" y="342"/>
                    <a:pt x="366" y="338"/>
                  </a:cubicBezTo>
                  <a:cubicBezTo>
                    <a:pt x="379" y="288"/>
                    <a:pt x="404" y="90"/>
                    <a:pt x="311" y="68"/>
                  </a:cubicBezTo>
                  <a:close/>
                  <a:moveTo>
                    <a:pt x="180" y="135"/>
                  </a:moveTo>
                  <a:cubicBezTo>
                    <a:pt x="179" y="135"/>
                    <a:pt x="177" y="134"/>
                    <a:pt x="176" y="134"/>
                  </a:cubicBezTo>
                  <a:cubicBezTo>
                    <a:pt x="178" y="134"/>
                    <a:pt x="180" y="135"/>
                    <a:pt x="182" y="135"/>
                  </a:cubicBezTo>
                  <a:cubicBezTo>
                    <a:pt x="181" y="135"/>
                    <a:pt x="181" y="135"/>
                    <a:pt x="180" y="135"/>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2" name="Freeform 222"/>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3" name="Freeform 223"/>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4" name="Freeform 224"/>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close/>
                </a:path>
              </a:pathLst>
            </a:custGeom>
            <a:solidFill>
              <a:srgbClr val="E9BB9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5" name="Freeform 225"/>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6" name="Freeform 226"/>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8FA7B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7" name="Freeform 227"/>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8" name="Rectangle 228"/>
            <p:cNvSpPr>
              <a:spLocks noChangeArrowheads="1"/>
            </p:cNvSpPr>
            <p:nvPr/>
          </p:nvSpPr>
          <p:spPr bwMode="auto">
            <a:xfrm>
              <a:off x="4568825" y="3713956"/>
              <a:ext cx="50800" cy="1588"/>
            </a:xfrm>
            <a:prstGeom prst="rect">
              <a:avLst/>
            </a:prstGeom>
            <a:solidFill>
              <a:srgbClr val="2497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9" name="Rectangle 229"/>
            <p:cNvSpPr>
              <a:spLocks noChangeArrowheads="1"/>
            </p:cNvSpPr>
            <p:nvPr/>
          </p:nvSpPr>
          <p:spPr bwMode="auto">
            <a:xfrm>
              <a:off x="4568825" y="3713956"/>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595" name="Rectangle 594"/>
          <p:cNvSpPr/>
          <p:nvPr/>
        </p:nvSpPr>
        <p:spPr>
          <a:xfrm>
            <a:off x="0" y="1320800"/>
            <a:ext cx="12192000" cy="5537200"/>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Tree>
    <p:extLst>
      <p:ext uri="{BB962C8B-B14F-4D97-AF65-F5344CB8AC3E}">
        <p14:creationId xmlns:p14="http://schemas.microsoft.com/office/powerpoint/2010/main" val="918496964"/>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Footer without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a:xfrm>
            <a:off x="8737600" y="6298428"/>
            <a:ext cx="2844800" cy="365125"/>
          </a:xfrm>
          <a:prstGeom prst="rect">
            <a:avLst/>
          </a:prstGeom>
        </p:spPr>
        <p:txBody>
          <a:bodyPr/>
          <a:lstStyle/>
          <a:p>
            <a:fld id="{5834978E-2F77-4251-A7DA-A1AE1B326047}" type="slidenum">
              <a:rPr lang="en-US" smtClean="0">
                <a:solidFill>
                  <a:srgbClr val="FFFFFF"/>
                </a:solidFill>
              </a:rPr>
              <a:pPr/>
              <a:t>‹#›</a:t>
            </a:fld>
            <a:endParaRPr lang="en-US">
              <a:solidFill>
                <a:srgbClr val="FFFFFF"/>
              </a:solidFill>
            </a:endParaRPr>
          </a:p>
        </p:txBody>
      </p:sp>
      <p:sp>
        <p:nvSpPr>
          <p:cNvPr id="6" name="Rectangle 5"/>
          <p:cNvSpPr/>
          <p:nvPr/>
        </p:nvSpPr>
        <p:spPr>
          <a:xfrm>
            <a:off x="0" y="-113396"/>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7" name="Rectangle 6"/>
          <p:cNvSpPr/>
          <p:nvPr/>
        </p:nvSpPr>
        <p:spPr>
          <a:xfrm>
            <a:off x="0" y="-113396"/>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8" name="Rectangle 7"/>
          <p:cNvSpPr/>
          <p:nvPr/>
        </p:nvSpPr>
        <p:spPr>
          <a:xfrm>
            <a:off x="0" y="-113396"/>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Tree>
    <p:extLst>
      <p:ext uri="{BB962C8B-B14F-4D97-AF65-F5344CB8AC3E}">
        <p14:creationId xmlns:p14="http://schemas.microsoft.com/office/powerpoint/2010/main" val="2416987319"/>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119990"/>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1_Blank Slid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02A2C4B-F088-4B51-AE74-EFB85BA71A02}"/>
              </a:ext>
            </a:extLst>
          </p:cNvPr>
          <p:cNvPicPr>
            <a:picLocks noChangeAspect="1" noChangeArrowheads="1"/>
          </p:cNvPicPr>
          <p:nvPr userDrawn="1"/>
        </p:nvPicPr>
        <p:blipFill>
          <a:blip r:embed="rId2">
            <a:alphaModFix amt="35000"/>
            <a:extLst>
              <a:ext uri="{28A0092B-C50C-407E-A947-70E740481C1C}">
                <a14:useLocalDpi xmlns:a14="http://schemas.microsoft.com/office/drawing/2010/main" val="0"/>
              </a:ext>
            </a:extLst>
          </a:blip>
          <a:srcRect/>
          <a:stretch>
            <a:fillRect/>
          </a:stretch>
        </p:blipFill>
        <p:spPr bwMode="auto">
          <a:xfrm>
            <a:off x="0" y="-7174522"/>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DC20B5F-4688-46F9-AE99-0B172BFF086A}"/>
              </a:ext>
            </a:extLst>
          </p:cNvPr>
          <p:cNvPicPr>
            <a:picLocks noChangeAspect="1"/>
          </p:cNvPicPr>
          <p:nvPr userDrawn="1"/>
        </p:nvPicPr>
        <p:blipFill rotWithShape="1">
          <a:blip r:embed="rId3">
            <a:alphaModFix amt="35000"/>
          </a:blip>
          <a:srcRect t="6790" b="7180"/>
          <a:stretch/>
        </p:blipFill>
        <p:spPr>
          <a:xfrm>
            <a:off x="8689322" y="2974694"/>
            <a:ext cx="3385447" cy="3883306"/>
          </a:xfrm>
          <a:prstGeom prst="rect">
            <a:avLst/>
          </a:prstGeom>
        </p:spPr>
      </p:pic>
    </p:spTree>
    <p:extLst>
      <p:ext uri="{BB962C8B-B14F-4D97-AF65-F5344CB8AC3E}">
        <p14:creationId xmlns:p14="http://schemas.microsoft.com/office/powerpoint/2010/main" val="182019369"/>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Blank w/ Logo">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0600" y="122749"/>
            <a:ext cx="2138178" cy="530237"/>
          </a:xfrm>
          <a:prstGeom prst="rect">
            <a:avLst/>
          </a:prstGeom>
          <a:effectLst>
            <a:glow rad="101600">
              <a:schemeClr val="bg1">
                <a:alpha val="60000"/>
              </a:schemeClr>
            </a:glow>
          </a:effectLst>
        </p:spPr>
      </p:pic>
    </p:spTree>
    <p:extLst>
      <p:ext uri="{BB962C8B-B14F-4D97-AF65-F5344CB8AC3E}">
        <p14:creationId xmlns:p14="http://schemas.microsoft.com/office/powerpoint/2010/main" val="396685785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EA7E35-C469-4A91-B961-FA0E374AFB2E}" type="datetimeFigureOut">
              <a:rPr lang="en-US" smtClean="0"/>
              <a:t>12/13/2020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10076146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Lt. Grey w/ Logo">
    <p:spTree>
      <p:nvGrpSpPr>
        <p:cNvPr id="1" name=""/>
        <p:cNvGrpSpPr/>
        <p:nvPr/>
      </p:nvGrpSpPr>
      <p:grpSpPr>
        <a:xfrm>
          <a:off x="0" y="0"/>
          <a:ext cx="0" cy="0"/>
          <a:chOff x="0" y="0"/>
          <a:chExt cx="0" cy="0"/>
        </a:xfrm>
      </p:grpSpPr>
      <p:sp>
        <p:nvSpPr>
          <p:cNvPr id="9" name="Rectangle 8"/>
          <p:cNvSpPr/>
          <p:nvPr/>
        </p:nvSpPr>
        <p:spPr>
          <a:xfrm>
            <a:off x="0" y="-77552"/>
            <a:ext cx="12192000" cy="6935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0" name="Shape 1833"/>
          <p:cNvSpPr/>
          <p:nvPr/>
        </p:nvSpPr>
        <p:spPr>
          <a:xfrm>
            <a:off x="0" y="-77552"/>
            <a:ext cx="12192000" cy="6942927"/>
          </a:xfrm>
          <a:prstGeom prst="rect">
            <a:avLst/>
          </a:prstGeom>
          <a:solidFill>
            <a:schemeClr val="tx1">
              <a:lumMod val="85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
        <p:nvSpPr>
          <p:cNvPr id="8" name="Shape 1833"/>
          <p:cNvSpPr/>
          <p:nvPr/>
        </p:nvSpPr>
        <p:spPr>
          <a:xfrm>
            <a:off x="0" y="-77552"/>
            <a:ext cx="12192000" cy="6942927"/>
          </a:xfrm>
          <a:prstGeom prst="rect">
            <a:avLst/>
          </a:prstGeom>
          <a:solidFill>
            <a:schemeClr val="bg2">
              <a:lumMod val="50000"/>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
        <p:nvSpPr>
          <p:cNvPr id="7" name="Rectangle 6"/>
          <p:cNvSpPr/>
          <p:nvPr/>
        </p:nvSpPr>
        <p:spPr>
          <a:xfrm>
            <a:off x="0" y="-77552"/>
            <a:ext cx="12192000" cy="6935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11" name="Shape 1833"/>
          <p:cNvSpPr/>
          <p:nvPr/>
        </p:nvSpPr>
        <p:spPr>
          <a:xfrm>
            <a:off x="0" y="-77552"/>
            <a:ext cx="12192000" cy="6942927"/>
          </a:xfrm>
          <a:prstGeom prst="rect">
            <a:avLst/>
          </a:prstGeom>
          <a:solidFill>
            <a:schemeClr val="tx1">
              <a:lumMod val="85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
        <p:nvSpPr>
          <p:cNvPr id="12" name="Shape 1833"/>
          <p:cNvSpPr/>
          <p:nvPr/>
        </p:nvSpPr>
        <p:spPr>
          <a:xfrm>
            <a:off x="0" y="-77552"/>
            <a:ext cx="12192000" cy="6942927"/>
          </a:xfrm>
          <a:prstGeom prst="rect">
            <a:avLst/>
          </a:prstGeom>
          <a:solidFill>
            <a:schemeClr val="bg2">
              <a:lumMod val="50000"/>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
        <p:nvSpPr>
          <p:cNvPr id="14" name="Rectangle 13"/>
          <p:cNvSpPr/>
          <p:nvPr/>
        </p:nvSpPr>
        <p:spPr>
          <a:xfrm>
            <a:off x="0" y="-77552"/>
            <a:ext cx="12192000" cy="6935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15" name="Shape 1833"/>
          <p:cNvSpPr/>
          <p:nvPr/>
        </p:nvSpPr>
        <p:spPr>
          <a:xfrm>
            <a:off x="0" y="-77552"/>
            <a:ext cx="12192000" cy="6942927"/>
          </a:xfrm>
          <a:prstGeom prst="rect">
            <a:avLst/>
          </a:prstGeom>
          <a:solidFill>
            <a:schemeClr val="tx1">
              <a:lumMod val="85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0600" y="122749"/>
            <a:ext cx="2138178" cy="530237"/>
          </a:xfrm>
          <a:prstGeom prst="rect">
            <a:avLst/>
          </a:prstGeom>
          <a:effectLst/>
        </p:spPr>
      </p:pic>
      <p:sp>
        <p:nvSpPr>
          <p:cNvPr id="16" name="Shape 1833"/>
          <p:cNvSpPr/>
          <p:nvPr/>
        </p:nvSpPr>
        <p:spPr>
          <a:xfrm>
            <a:off x="0" y="-77552"/>
            <a:ext cx="12192000" cy="6942927"/>
          </a:xfrm>
          <a:prstGeom prst="rect">
            <a:avLst/>
          </a:prstGeom>
          <a:solidFill>
            <a:schemeClr val="bg2">
              <a:lumMod val="50000"/>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Tree>
    <p:extLst>
      <p:ext uri="{BB962C8B-B14F-4D97-AF65-F5344CB8AC3E}">
        <p14:creationId xmlns:p14="http://schemas.microsoft.com/office/powerpoint/2010/main" val="4119067026"/>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6E0E4B6-14E2-4C39-8092-8D5B7A4F1148}" type="datetimeFigureOut">
              <a:rPr lang="en-US" smtClean="0">
                <a:solidFill>
                  <a:srgbClr val="FFFFFF"/>
                </a:solidFill>
              </a:rPr>
              <a:pPr/>
              <a:t>12/13/2020</a:t>
            </a:fld>
            <a:endParaRPr lang="en-US">
              <a:solidFill>
                <a:srgbClr val="FFFFFF"/>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solidFill>
                <a:srgbClr val="FFFFFF"/>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455B371-E3F4-4F51-BBA0-6A61710900BE}"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66150922"/>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2_FullScreen_Img">
    <p:spTree>
      <p:nvGrpSpPr>
        <p:cNvPr id="1" name=""/>
        <p:cNvGrpSpPr/>
        <p:nvPr/>
      </p:nvGrpSpPr>
      <p:grpSpPr>
        <a:xfrm>
          <a:off x="0" y="0"/>
          <a:ext cx="0" cy="0"/>
          <a:chOff x="0" y="0"/>
          <a:chExt cx="0" cy="0"/>
        </a:xfrm>
      </p:grpSpPr>
      <p:grpSp>
        <p:nvGrpSpPr>
          <p:cNvPr id="9" name="Group 8"/>
          <p:cNvGrpSpPr/>
          <p:nvPr userDrawn="1"/>
        </p:nvGrpSpPr>
        <p:grpSpPr>
          <a:xfrm>
            <a:off x="565016" y="811192"/>
            <a:ext cx="11061969" cy="5235616"/>
            <a:chOff x="291638" y="352384"/>
            <a:chExt cx="5440640" cy="2575048"/>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11" name="Picture 10"/>
            <p:cNvPicPr>
              <a:picLocks noChangeAspect="1"/>
            </p:cNvPicPr>
            <p:nvPr/>
          </p:nvPicPr>
          <p:blipFill>
            <a:blip r:embed="rId3"/>
            <a:stretch>
              <a:fillRect/>
            </a:stretch>
          </p:blipFill>
          <p:spPr>
            <a:xfrm>
              <a:off x="708680" y="2011314"/>
              <a:ext cx="4606556" cy="916118"/>
            </a:xfrm>
            <a:prstGeom prst="rect">
              <a:avLst/>
            </a:prstGeom>
          </p:spPr>
        </p:pic>
      </p:grpSp>
      <p:sp>
        <p:nvSpPr>
          <p:cNvPr id="4" name="Shape 1833"/>
          <p:cNvSpPr/>
          <p:nvPr userDrawn="1"/>
        </p:nvSpPr>
        <p:spPr>
          <a:xfrm>
            <a:off x="0" y="0"/>
            <a:ext cx="12192000" cy="6865375"/>
          </a:xfrm>
          <a:prstGeom prst="rect">
            <a:avLst/>
          </a:prstGeom>
          <a:solidFill>
            <a:schemeClr val="bg1">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Tree>
    <p:extLst>
      <p:ext uri="{BB962C8B-B14F-4D97-AF65-F5344CB8AC3E}">
        <p14:creationId xmlns:p14="http://schemas.microsoft.com/office/powerpoint/2010/main" val="3079976987"/>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_FullScreen_Im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016" y="1954192"/>
            <a:ext cx="11061969" cy="2743206"/>
          </a:xfrm>
          <a:prstGeom prst="rect">
            <a:avLst/>
          </a:prstGeom>
          <a:effectLst>
            <a:glow rad="101600">
              <a:schemeClr val="bg1">
                <a:alpha val="60000"/>
              </a:schemeClr>
            </a:glow>
          </a:effectLst>
        </p:spPr>
      </p:pic>
      <p:sp>
        <p:nvSpPr>
          <p:cNvPr id="4" name="Shape 1833"/>
          <p:cNvSpPr/>
          <p:nvPr userDrawn="1"/>
        </p:nvSpPr>
        <p:spPr>
          <a:xfrm>
            <a:off x="0" y="0"/>
            <a:ext cx="12192000" cy="6865375"/>
          </a:xfrm>
          <a:prstGeom prst="rect">
            <a:avLst/>
          </a:prstGeom>
          <a:solidFill>
            <a:schemeClr val="bg1">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Tree>
    <p:extLst>
      <p:ext uri="{BB962C8B-B14F-4D97-AF65-F5344CB8AC3E}">
        <p14:creationId xmlns:p14="http://schemas.microsoft.com/office/powerpoint/2010/main" val="1255817293"/>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FullScreen_Im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016" y="1954192"/>
            <a:ext cx="11061969" cy="2743206"/>
          </a:xfrm>
          <a:prstGeom prst="rect">
            <a:avLst/>
          </a:prstGeom>
          <a:effectLst>
            <a:glow rad="101600">
              <a:schemeClr val="bg1">
                <a:alpha val="60000"/>
              </a:schemeClr>
            </a:glow>
          </a:effectLst>
        </p:spPr>
      </p:pic>
      <p:sp>
        <p:nvSpPr>
          <p:cNvPr id="4" name="Shape 1833"/>
          <p:cNvSpPr/>
          <p:nvPr userDrawn="1"/>
        </p:nvSpPr>
        <p:spPr>
          <a:xfrm>
            <a:off x="0" y="0"/>
            <a:ext cx="12192000" cy="6865375"/>
          </a:xfrm>
          <a:prstGeom prst="rect">
            <a:avLst/>
          </a:prstGeom>
          <a:solidFill>
            <a:schemeClr val="bg1">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Tree>
    <p:extLst>
      <p:ext uri="{BB962C8B-B14F-4D97-AF65-F5344CB8AC3E}">
        <p14:creationId xmlns:p14="http://schemas.microsoft.com/office/powerpoint/2010/main" val="15012214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EA7E35-C469-4A91-B961-FA0E374AFB2E}" type="datetimeFigureOut">
              <a:rPr lang="en-US" smtClean="0"/>
              <a:t>12/13/2020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199109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EA7E35-C469-4A91-B961-FA0E374AFB2E}" type="datetimeFigureOut">
              <a:rPr lang="en-US" smtClean="0"/>
              <a:t>12/13/2020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3145019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EA7E35-C469-4A91-B961-FA0E374AFB2E}" type="datetimeFigureOut">
              <a:rPr lang="en-US" smtClean="0"/>
              <a:t>12/13/2020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58760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EA7E35-C469-4A91-B961-FA0E374AFB2E}" type="datetimeFigureOut">
              <a:rPr lang="en-US" smtClean="0"/>
              <a:t>12/13/2020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0F2B30-470E-4B34-AA16-561981938EF8}" type="slidenum">
              <a:rPr lang="en-US" smtClean="0"/>
              <a:t>‹#›</a:t>
            </a:fld>
            <a:endParaRPr lang="en-US"/>
          </a:p>
        </p:txBody>
      </p:sp>
      <p:pic>
        <p:nvPicPr>
          <p:cNvPr id="6" name="Picture 5">
            <a:extLst>
              <a:ext uri="{FF2B5EF4-FFF2-40B4-BE49-F238E27FC236}">
                <a16:creationId xmlns:a16="http://schemas.microsoft.com/office/drawing/2014/main" id="{AD4CB60D-FE9C-430C-91BF-699F66AC5A19}"/>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896086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EA7E35-C469-4A91-B961-FA0E374AFB2E}" type="datetimeFigureOut">
              <a:rPr lang="en-US" smtClean="0"/>
              <a:t>12/13/2020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1218410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EA7E35-C469-4A91-B961-FA0E374AFB2E}" type="datetimeFigureOut">
              <a:rPr lang="en-US" smtClean="0"/>
              <a:t>12/13/2020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97217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EA7E35-C469-4A91-B961-FA0E374AFB2E}" type="datetimeFigureOut">
              <a:rPr lang="en-US" smtClean="0"/>
              <a:t>12/13/2020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0F2B30-470E-4B34-AA16-561981938EF8}" type="slidenum">
              <a:rPr lang="en-US" smtClean="0"/>
              <a:t>‹#›</a:t>
            </a:fld>
            <a:endParaRPr lang="en-US"/>
          </a:p>
        </p:txBody>
      </p:sp>
    </p:spTree>
    <p:extLst>
      <p:ext uri="{BB962C8B-B14F-4D97-AF65-F5344CB8AC3E}">
        <p14:creationId xmlns:p14="http://schemas.microsoft.com/office/powerpoint/2010/main" val="3760043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7057" y="174299"/>
            <a:ext cx="9456766" cy="474780"/>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09600" y="1386977"/>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7" name="Straight Connector 36"/>
          <p:cNvCxnSpPr/>
          <p:nvPr/>
        </p:nvCxnSpPr>
        <p:spPr>
          <a:xfrm flipH="1">
            <a:off x="533073" y="749419"/>
            <a:ext cx="11090841" cy="0"/>
          </a:xfrm>
          <a:prstGeom prst="line">
            <a:avLst/>
          </a:prstGeom>
          <a:ln w="9525" cmpd="sng">
            <a:solidFill>
              <a:srgbClr val="E0E0E0"/>
            </a:solidFill>
          </a:ln>
          <a:effectLst/>
        </p:spPr>
        <p:style>
          <a:lnRef idx="2">
            <a:schemeClr val="accent1"/>
          </a:lnRef>
          <a:fillRef idx="0">
            <a:schemeClr val="accent1"/>
          </a:fillRef>
          <a:effectRef idx="1">
            <a:schemeClr val="accent1"/>
          </a:effectRef>
          <a:fontRef idx="minor">
            <a:schemeClr val="tx1"/>
          </a:fontRef>
        </p:style>
      </p:cxnSp>
      <p:sp>
        <p:nvSpPr>
          <p:cNvPr id="15" name="Date Placeholder 3"/>
          <p:cNvSpPr txBox="1">
            <a:spLocks/>
          </p:cNvSpPr>
          <p:nvPr/>
        </p:nvSpPr>
        <p:spPr>
          <a:xfrm>
            <a:off x="609600" y="6298427"/>
            <a:ext cx="2844800" cy="365125"/>
          </a:xfrm>
          <a:prstGeom prst="rect">
            <a:avLst/>
          </a:prstGeom>
        </p:spPr>
        <p:txBody>
          <a:bodyPr vert="horz" lIns="121920" tIns="60960" rIns="121920" bIns="6096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dirty="0">
                <a:solidFill>
                  <a:srgbClr val="FFFFFF">
                    <a:tint val="75000"/>
                  </a:srgbClr>
                </a:solidFill>
                <a:latin typeface="Calibri Light" panose="020F0302020204030204" pitchFamily="34" charset="0"/>
              </a:rPr>
              <a:t>hiswayinc.org</a:t>
            </a:r>
          </a:p>
        </p:txBody>
      </p:sp>
      <p:cxnSp>
        <p:nvCxnSpPr>
          <p:cNvPr id="22" name="Straight Connector 21"/>
          <p:cNvCxnSpPr/>
          <p:nvPr/>
        </p:nvCxnSpPr>
        <p:spPr>
          <a:xfrm flipH="1">
            <a:off x="533072" y="749419"/>
            <a:ext cx="11090841" cy="0"/>
          </a:xfrm>
          <a:prstGeom prst="line">
            <a:avLst/>
          </a:prstGeom>
          <a:ln w="9525" cmpd="sng">
            <a:solidFill>
              <a:srgbClr val="E0E0E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533072" y="749419"/>
            <a:ext cx="11090841" cy="0"/>
          </a:xfrm>
          <a:prstGeom prst="line">
            <a:avLst/>
          </a:prstGeom>
          <a:ln w="9525" cmpd="sng">
            <a:solidFill>
              <a:srgbClr val="E0E0E0"/>
            </a:soli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0015722" y="170798"/>
            <a:ext cx="2138178" cy="530237"/>
          </a:xfrm>
          <a:prstGeom prst="rect">
            <a:avLst/>
          </a:prstGeom>
          <a:effectLst>
            <a:glow rad="101600">
              <a:schemeClr val="bg1">
                <a:alpha val="60000"/>
              </a:schemeClr>
            </a:glow>
          </a:effectLst>
        </p:spPr>
      </p:pic>
    </p:spTree>
    <p:extLst>
      <p:ext uri="{BB962C8B-B14F-4D97-AF65-F5344CB8AC3E}">
        <p14:creationId xmlns:p14="http://schemas.microsoft.com/office/powerpoint/2010/main" val="415571333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txStyles>
    <p:titleStyle>
      <a:lvl1pPr algn="l" defTabSz="609570" rtl="0" eaLnBrk="1" latinLnBrk="0" hangingPunct="1">
        <a:spcBef>
          <a:spcPct val="0"/>
        </a:spcBef>
        <a:buNone/>
        <a:defRPr sz="3733" b="1" kern="1200">
          <a:solidFill>
            <a:srgbClr val="4D85C5"/>
          </a:solidFill>
          <a:effectLst>
            <a:glow rad="63500">
              <a:schemeClr val="bg1">
                <a:alpha val="90000"/>
              </a:schemeClr>
            </a:glow>
          </a:effectLst>
          <a:latin typeface="Raleway"/>
          <a:ea typeface="+mj-ea"/>
          <a:cs typeface="Raleway"/>
        </a:defRPr>
      </a:lvl1pPr>
    </p:titleStyle>
    <p:bodyStyle>
      <a:lvl1pPr marL="292100" indent="-292100" algn="l" defTabSz="609570" rtl="0" eaLnBrk="1" latinLnBrk="0" hangingPunct="1">
        <a:spcBef>
          <a:spcPct val="20000"/>
        </a:spcBef>
        <a:buFont typeface="Arial"/>
        <a:buChar char="•"/>
        <a:defRPr sz="3000" kern="1200">
          <a:solidFill>
            <a:srgbClr val="B2B7BB"/>
          </a:solidFill>
          <a:effectLst>
            <a:glow rad="63500">
              <a:schemeClr val="bg1">
                <a:alpha val="90000"/>
              </a:schemeClr>
            </a:glow>
          </a:effectLst>
          <a:latin typeface="Raleway"/>
          <a:ea typeface="+mn-ea"/>
          <a:cs typeface="Raleway"/>
        </a:defRPr>
      </a:lvl1pPr>
      <a:lvl2pPr marL="685800" indent="-342900" algn="l" defTabSz="609570" rtl="0" eaLnBrk="1" latinLnBrk="0" hangingPunct="1">
        <a:spcBef>
          <a:spcPct val="20000"/>
        </a:spcBef>
        <a:buFont typeface="Arial"/>
        <a:buChar char="–"/>
        <a:defRPr sz="2800" kern="1200">
          <a:solidFill>
            <a:schemeClr val="tx1"/>
          </a:solidFill>
          <a:effectLst>
            <a:glow rad="63500">
              <a:schemeClr val="bg1">
                <a:alpha val="90000"/>
              </a:schemeClr>
            </a:glow>
          </a:effectLst>
          <a:latin typeface="Raleway"/>
          <a:ea typeface="+mn-ea"/>
          <a:cs typeface="Raleway"/>
        </a:defRPr>
      </a:lvl2pPr>
      <a:lvl3pPr marL="977900" indent="-292100" algn="l" defTabSz="609570" rtl="0" eaLnBrk="1" latinLnBrk="0" hangingPunct="1">
        <a:spcBef>
          <a:spcPct val="20000"/>
        </a:spcBef>
        <a:buFont typeface="Arial"/>
        <a:buChar char="•"/>
        <a:defRPr sz="2600" kern="1200">
          <a:solidFill>
            <a:srgbClr val="4D85C5"/>
          </a:solidFill>
          <a:effectLst>
            <a:glow rad="63500">
              <a:schemeClr val="bg1">
                <a:alpha val="90000"/>
              </a:schemeClr>
            </a:glow>
          </a:effectLst>
          <a:latin typeface="Raleway"/>
          <a:ea typeface="+mn-ea"/>
          <a:cs typeface="Raleway"/>
        </a:defRPr>
      </a:lvl3pPr>
      <a:lvl4pPr marL="1320800" indent="-292100" algn="l" defTabSz="609570" rtl="0" eaLnBrk="1" latinLnBrk="0" hangingPunct="1">
        <a:spcBef>
          <a:spcPct val="20000"/>
        </a:spcBef>
        <a:buFont typeface="Arial"/>
        <a:buChar char="–"/>
        <a:defRPr sz="2400" kern="1200">
          <a:solidFill>
            <a:srgbClr val="B2B7BB"/>
          </a:solidFill>
          <a:effectLst>
            <a:glow rad="63500">
              <a:schemeClr val="bg1">
                <a:alpha val="90000"/>
              </a:schemeClr>
            </a:glow>
          </a:effectLst>
          <a:latin typeface="Raleway"/>
          <a:ea typeface="+mn-ea"/>
          <a:cs typeface="Raleway"/>
        </a:defRPr>
      </a:lvl4pPr>
      <a:lvl5pPr marL="1663700" indent="-342900" algn="l" defTabSz="609570" rtl="0" eaLnBrk="1" latinLnBrk="0" hangingPunct="1">
        <a:spcBef>
          <a:spcPct val="20000"/>
        </a:spcBef>
        <a:buFont typeface="Arial"/>
        <a:buChar char="»"/>
        <a:defRPr sz="2200" kern="1200">
          <a:solidFill>
            <a:schemeClr val="tx1"/>
          </a:solidFill>
          <a:effectLst>
            <a:glow rad="63500">
              <a:schemeClr val="bg1">
                <a:alpha val="90000"/>
              </a:schemeClr>
            </a:glow>
          </a:effectLst>
          <a:latin typeface="Raleway"/>
          <a:ea typeface="+mn-ea"/>
          <a:cs typeface="Raleway"/>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file:///\\GYM1-2018\Users\Public\Documents\Assembly\Order%20-%20Announcements%20Open%20with%20ICE.pptx#-1,2,PowerPoint Presentation"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gym1-2018\users\Public\Documents\Assembly\ActiveYear\3-minute_timer.wmv" TargetMode="External"/><Relationship Id="rId1" Type="http://schemas.microsoft.com/office/2007/relationships/media" Target="file:///\\gym1-2018\users\Public\Documents\Assembly\ActiveYear\3-minute_timer.wmv" TargetMode="Externa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18.jpeg"/><Relationship Id="rId4" Type="http://schemas.openxmlformats.org/officeDocument/2006/relationships/image" Target="../media/image14.png"/><Relationship Id="rId9" Type="http://schemas.microsoft.com/office/2007/relationships/hdphoto" Target="../media/hdphoto2.wdp"/><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urfing, food, riding, wave&#10;&#10;Description automatically generated">
            <a:extLst>
              <a:ext uri="{FF2B5EF4-FFF2-40B4-BE49-F238E27FC236}">
                <a16:creationId xmlns:a16="http://schemas.microsoft.com/office/drawing/2014/main" id="{F331AC78-2083-A049-A5D2-F8E878A19328}"/>
              </a:ext>
            </a:extLst>
          </p:cNvPr>
          <p:cNvPicPr>
            <a:picLocks noChangeAspect="1"/>
          </p:cNvPicPr>
          <p:nvPr/>
        </p:nvPicPr>
        <p:blipFill>
          <a:blip r:embed="rId3"/>
          <a:stretch>
            <a:fillRect/>
          </a:stretch>
        </p:blipFill>
        <p:spPr>
          <a:xfrm>
            <a:off x="0" y="-838408"/>
            <a:ext cx="12192000" cy="8848933"/>
          </a:xfrm>
          <a:prstGeom prst="rect">
            <a:avLst/>
          </a:prstGeom>
        </p:spPr>
      </p:pic>
      <p:sp>
        <p:nvSpPr>
          <p:cNvPr id="2" name="Title 1">
            <a:extLst>
              <a:ext uri="{FF2B5EF4-FFF2-40B4-BE49-F238E27FC236}">
                <a16:creationId xmlns:a16="http://schemas.microsoft.com/office/drawing/2014/main" id="{D9627D1A-9723-2F43-ADA1-3C9214AE2953}"/>
              </a:ext>
            </a:extLst>
          </p:cNvPr>
          <p:cNvSpPr>
            <a:spLocks noGrp="1"/>
          </p:cNvSpPr>
          <p:nvPr>
            <p:ph type="ctrTitle"/>
          </p:nvPr>
        </p:nvSpPr>
        <p:spPr>
          <a:xfrm>
            <a:off x="667569" y="5553718"/>
            <a:ext cx="7203004" cy="1054645"/>
          </a:xfrm>
        </p:spPr>
        <p:txBody>
          <a:bodyPr anchor="ctr">
            <a:normAutofit/>
          </a:bodyPr>
          <a:lstStyle/>
          <a:p>
            <a:pPr algn="l"/>
            <a:r>
              <a:rPr lang="en-US" sz="3200" dirty="0">
                <a:solidFill>
                  <a:schemeClr val="bg1"/>
                </a:solidFill>
              </a:rPr>
              <a:t>Welcome</a:t>
            </a:r>
          </a:p>
        </p:txBody>
      </p:sp>
      <p:sp>
        <p:nvSpPr>
          <p:cNvPr id="3" name="Subtitle 2">
            <a:extLst>
              <a:ext uri="{FF2B5EF4-FFF2-40B4-BE49-F238E27FC236}">
                <a16:creationId xmlns:a16="http://schemas.microsoft.com/office/drawing/2014/main" id="{DBCD803D-8A82-0E46-902C-E16E23914974}"/>
              </a:ext>
            </a:extLst>
          </p:cNvPr>
          <p:cNvSpPr>
            <a:spLocks noGrp="1"/>
          </p:cNvSpPr>
          <p:nvPr>
            <p:ph type="subTitle" idx="1"/>
          </p:nvPr>
        </p:nvSpPr>
        <p:spPr>
          <a:xfrm>
            <a:off x="8538142" y="5643349"/>
            <a:ext cx="3196658" cy="780914"/>
          </a:xfrm>
        </p:spPr>
        <p:txBody>
          <a:bodyPr anchor="ctr">
            <a:normAutofit/>
          </a:bodyPr>
          <a:lstStyle/>
          <a:p>
            <a:pPr algn="l"/>
            <a:r>
              <a:rPr lang="en-US" dirty="0">
                <a:solidFill>
                  <a:schemeClr val="bg1"/>
                </a:solidFill>
              </a:rPr>
              <a:t>We’re glad you’re with us!</a:t>
            </a:r>
          </a:p>
        </p:txBody>
      </p:sp>
      <p:sp>
        <p:nvSpPr>
          <p:cNvPr id="11" name="AutoShape 5">
            <a:hlinkClick r:id="rId4" action="ppaction://hlinkpres?slideindex=2&amp;slidetitle=PowerPoint Presentation" highlightClick="1"/>
            <a:extLst>
              <a:ext uri="{FF2B5EF4-FFF2-40B4-BE49-F238E27FC236}">
                <a16:creationId xmlns:a16="http://schemas.microsoft.com/office/drawing/2014/main" id="{59FA7D5D-1591-4AFC-AA32-25A633C187FB}"/>
              </a:ext>
            </a:extLst>
          </p:cNvPr>
          <p:cNvSpPr>
            <a:spLocks noChangeArrowheads="1"/>
          </p:cNvSpPr>
          <p:nvPr/>
        </p:nvSpPr>
        <p:spPr bwMode="auto">
          <a:xfrm>
            <a:off x="11277600" y="6704120"/>
            <a:ext cx="914400" cy="153880"/>
          </a:xfrm>
          <a:prstGeom prst="actionButtonBlank">
            <a:avLst/>
          </a:prstGeom>
          <a:noFill/>
          <a:ln w="9525">
            <a:noFill/>
            <a:prstDash val="solid"/>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miter lim="800000"/>
                <a:headEnd/>
                <a:tailEnd/>
              </a14:hiddenLine>
            </a:ext>
          </a:extLst>
        </p:spPr>
        <p:txBody>
          <a:bodyPr wrap="square" lIns="91431" tIns="45716" rIns="91431" bIns="45716"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00" b="1" dirty="0">
                <a:solidFill>
                  <a:schemeClr val="bg1"/>
                </a:solidFill>
                <a:sym typeface="Symbol" pitchFamily="18" charset="2"/>
              </a:rPr>
              <a:t>GO</a:t>
            </a:r>
          </a:p>
        </p:txBody>
      </p:sp>
    </p:spTree>
    <p:extLst>
      <p:ext uri="{BB962C8B-B14F-4D97-AF65-F5344CB8AC3E}">
        <p14:creationId xmlns:p14="http://schemas.microsoft.com/office/powerpoint/2010/main" val="3062749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280146" y="2438702"/>
            <a:ext cx="11631705" cy="707886"/>
          </a:xfrm>
          <a:prstGeom prst="rect">
            <a:avLst/>
          </a:prstGeom>
        </p:spPr>
        <p:txBody>
          <a:bodyPr wrap="square">
            <a:spAutoFit/>
          </a:bodyPr>
          <a:lstStyle/>
          <a:p>
            <a:r>
              <a:rPr lang="en-US" sz="40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Acts 3:8 – </a:t>
            </a:r>
            <a:r>
              <a:rPr lang="en-US" sz="40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“that His Christ would suffer”</a:t>
            </a:r>
          </a:p>
        </p:txBody>
      </p:sp>
      <p:sp>
        <p:nvSpPr>
          <p:cNvPr id="3" name="TextBox 2"/>
          <p:cNvSpPr txBox="1"/>
          <p:nvPr/>
        </p:nvSpPr>
        <p:spPr>
          <a:xfrm>
            <a:off x="0" y="380397"/>
            <a:ext cx="12192000" cy="1754326"/>
          </a:xfrm>
          <a:prstGeom prst="rect">
            <a:avLst/>
          </a:prstGeom>
          <a:noFill/>
        </p:spPr>
        <p:txBody>
          <a:bodyPr wrap="square" rtlCol="0">
            <a:spAutoFit/>
          </a:bodyPr>
          <a:lstStyle/>
          <a:p>
            <a:pPr algn="ctr"/>
            <a:r>
              <a:rPr lang="en-US" sz="5400" dirty="0">
                <a:solidFill>
                  <a:srgbClr val="996633"/>
                </a:solidFill>
                <a:latin typeface="Arial Black" panose="020B0A04020102020204" pitchFamily="34" charset="0"/>
                <a:cs typeface="Arial" panose="020B0604020202020204" pitchFamily="34" charset="0"/>
              </a:rPr>
              <a:t>“The Path to Glory is Through Suffering”</a:t>
            </a:r>
          </a:p>
        </p:txBody>
      </p:sp>
      <p:sp>
        <p:nvSpPr>
          <p:cNvPr id="6" name="Rectangle 5">
            <a:extLst>
              <a:ext uri="{FF2B5EF4-FFF2-40B4-BE49-F238E27FC236}">
                <a16:creationId xmlns:a16="http://schemas.microsoft.com/office/drawing/2014/main" id="{5D6CA8A3-B214-4B65-B740-058E986C0BE4}"/>
              </a:ext>
            </a:extLst>
          </p:cNvPr>
          <p:cNvSpPr/>
          <p:nvPr/>
        </p:nvSpPr>
        <p:spPr>
          <a:xfrm>
            <a:off x="280145" y="2438702"/>
            <a:ext cx="11631705" cy="3170099"/>
          </a:xfrm>
          <a:prstGeom prst="rect">
            <a:avLst/>
          </a:prstGeom>
        </p:spPr>
        <p:txBody>
          <a:bodyPr wrap="square">
            <a:spAutoFit/>
          </a:bodyPr>
          <a:lstStyle/>
          <a:p>
            <a:r>
              <a:rPr lang="en-US" sz="40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Acts 17:3 – </a:t>
            </a:r>
            <a:r>
              <a:rPr lang="en-US" sz="40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explaining and proving that it was necessary for the Christ to suffer and to rise from the dead, and saying, “This Jesus, whom I proclaim to you, is the Christ.”</a:t>
            </a:r>
          </a:p>
        </p:txBody>
      </p:sp>
      <p:sp>
        <p:nvSpPr>
          <p:cNvPr id="7" name="Rectangle 6">
            <a:extLst>
              <a:ext uri="{FF2B5EF4-FFF2-40B4-BE49-F238E27FC236}">
                <a16:creationId xmlns:a16="http://schemas.microsoft.com/office/drawing/2014/main" id="{5D6CA8A3-B214-4B65-B740-058E986C0BE4}"/>
              </a:ext>
            </a:extLst>
          </p:cNvPr>
          <p:cNvSpPr/>
          <p:nvPr/>
        </p:nvSpPr>
        <p:spPr>
          <a:xfrm>
            <a:off x="280144" y="2746478"/>
            <a:ext cx="11631705" cy="2554545"/>
          </a:xfrm>
          <a:prstGeom prst="rect">
            <a:avLst/>
          </a:prstGeom>
        </p:spPr>
        <p:txBody>
          <a:bodyPr wrap="square">
            <a:spAutoFit/>
          </a:bodyPr>
          <a:lstStyle/>
          <a:p>
            <a:r>
              <a:rPr lang="en-US" sz="40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Acts 26:23 – </a:t>
            </a:r>
            <a:r>
              <a:rPr lang="en-US" sz="40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that the Christ must suffer and that, by being the first to rise from the dead, he would proclaim light both to our people and to the Gentiles.</a:t>
            </a:r>
          </a:p>
        </p:txBody>
      </p:sp>
    </p:spTree>
    <p:extLst>
      <p:ext uri="{BB962C8B-B14F-4D97-AF65-F5344CB8AC3E}">
        <p14:creationId xmlns:p14="http://schemas.microsoft.com/office/powerpoint/2010/main" val="4411990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64" y="257318"/>
            <a:ext cx="3855308" cy="6452398"/>
          </a:xfrm>
          <a:prstGeom prst="rect">
            <a:avLst/>
          </a:prstGeom>
        </p:spPr>
      </p:pic>
      <p:sp>
        <p:nvSpPr>
          <p:cNvPr id="4" name="Rectangle 3">
            <a:extLst>
              <a:ext uri="{FF2B5EF4-FFF2-40B4-BE49-F238E27FC236}">
                <a16:creationId xmlns:a16="http://schemas.microsoft.com/office/drawing/2014/main" id="{5D6CA8A3-B214-4B65-B740-058E986C0BE4}"/>
              </a:ext>
            </a:extLst>
          </p:cNvPr>
          <p:cNvSpPr/>
          <p:nvPr/>
        </p:nvSpPr>
        <p:spPr>
          <a:xfrm>
            <a:off x="4695568" y="215631"/>
            <a:ext cx="7226136" cy="6494085"/>
          </a:xfrm>
          <a:prstGeom prst="rect">
            <a:avLst/>
          </a:prstGeom>
        </p:spPr>
        <p:txBody>
          <a:bodyPr wrap="square">
            <a:spAutoFit/>
          </a:bodyPr>
          <a:lstStyle/>
          <a:p>
            <a:r>
              <a:rPr lang="en-US" sz="32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For to this you have been called, because Christ also suffered for you, leaving you an example, so that you might follow in his steps. He committed no sin, neither was deceit found in his mouth.  When he was reviled, he did not revile in return; when he suffered, he did not threaten, but continued entrusting himself to him who judges justly.   		</a:t>
            </a:r>
            <a:r>
              <a:rPr lang="en-US" sz="32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1 Peter 2:21-23</a:t>
            </a:r>
          </a:p>
        </p:txBody>
      </p:sp>
    </p:spTree>
    <p:extLst>
      <p:ext uri="{BB962C8B-B14F-4D97-AF65-F5344CB8AC3E}">
        <p14:creationId xmlns:p14="http://schemas.microsoft.com/office/powerpoint/2010/main" val="1936392381"/>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560294" y="1475571"/>
            <a:ext cx="11631705" cy="707886"/>
          </a:xfrm>
          <a:prstGeom prst="rect">
            <a:avLst/>
          </a:prstGeom>
        </p:spPr>
        <p:txBody>
          <a:bodyPr wrap="square">
            <a:spAutoFit/>
          </a:bodyPr>
          <a:lstStyle/>
          <a:p>
            <a:r>
              <a:rPr lang="en-US" sz="40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A.  </a:t>
            </a:r>
            <a:r>
              <a:rPr lang="en-US" sz="4000" dirty="0" err="1">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Suf</a:t>
            </a:r>
            <a:r>
              <a:rPr lang="en-US" sz="40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a:t>
            </a:r>
            <a:r>
              <a:rPr lang="en-US" sz="4000" dirty="0" err="1">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fering</a:t>
            </a:r>
            <a:r>
              <a:rPr lang="en-US" sz="40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Reveals Glory</a:t>
            </a:r>
          </a:p>
        </p:txBody>
      </p:sp>
      <p:sp>
        <p:nvSpPr>
          <p:cNvPr id="3" name="TextBox 2"/>
          <p:cNvSpPr txBox="1"/>
          <p:nvPr/>
        </p:nvSpPr>
        <p:spPr>
          <a:xfrm>
            <a:off x="0" y="141529"/>
            <a:ext cx="12191999" cy="1015663"/>
          </a:xfrm>
          <a:prstGeom prst="rect">
            <a:avLst/>
          </a:prstGeom>
          <a:noFill/>
        </p:spPr>
        <p:txBody>
          <a:bodyPr wrap="square" rtlCol="0">
            <a:spAutoFit/>
          </a:bodyPr>
          <a:lstStyle/>
          <a:p>
            <a:pPr algn="ctr"/>
            <a:r>
              <a:rPr lang="en-US" sz="6000" dirty="0">
                <a:solidFill>
                  <a:srgbClr val="996633"/>
                </a:solidFill>
                <a:latin typeface="Arial Black" panose="020B0A04020102020204" pitchFamily="34" charset="0"/>
                <a:cs typeface="Arial" panose="020B0604020202020204" pitchFamily="34" charset="0"/>
              </a:rPr>
              <a:t>From Suffering to Glory</a:t>
            </a:r>
          </a:p>
        </p:txBody>
      </p:sp>
      <p:sp>
        <p:nvSpPr>
          <p:cNvPr id="6" name="Rectangle 5">
            <a:extLst>
              <a:ext uri="{FF2B5EF4-FFF2-40B4-BE49-F238E27FC236}">
                <a16:creationId xmlns:a16="http://schemas.microsoft.com/office/drawing/2014/main" id="{5D6CA8A3-B214-4B65-B740-058E986C0BE4}"/>
              </a:ext>
            </a:extLst>
          </p:cNvPr>
          <p:cNvSpPr/>
          <p:nvPr/>
        </p:nvSpPr>
        <p:spPr>
          <a:xfrm>
            <a:off x="560294" y="2297179"/>
            <a:ext cx="11015622" cy="1569660"/>
          </a:xfrm>
          <a:prstGeom prst="rect">
            <a:avLst/>
          </a:prstGeom>
        </p:spPr>
        <p:txBody>
          <a:bodyPr wrap="square">
            <a:spAutoFit/>
          </a:bodyPr>
          <a:lstStyle/>
          <a:p>
            <a:r>
              <a:rPr lang="en-US" sz="24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Do all things without grumbling or disputing, that you may be blameless and innocent, children of God without blemish in the midst of a crooked and twisted generation, among whom you shine as lights in the world 			</a:t>
            </a:r>
            <a:r>
              <a:rPr lang="en-US" sz="24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Philippians 2:14,15</a:t>
            </a:r>
          </a:p>
        </p:txBody>
      </p:sp>
      <p:sp>
        <p:nvSpPr>
          <p:cNvPr id="9" name="Rectangle 8">
            <a:extLst>
              <a:ext uri="{FF2B5EF4-FFF2-40B4-BE49-F238E27FC236}">
                <a16:creationId xmlns:a16="http://schemas.microsoft.com/office/drawing/2014/main" id="{5D6CA8A3-B214-4B65-B740-058E986C0BE4}"/>
              </a:ext>
            </a:extLst>
          </p:cNvPr>
          <p:cNvSpPr/>
          <p:nvPr/>
        </p:nvSpPr>
        <p:spPr>
          <a:xfrm>
            <a:off x="560294" y="2666510"/>
            <a:ext cx="11015622" cy="1200329"/>
          </a:xfrm>
          <a:prstGeom prst="rect">
            <a:avLst/>
          </a:prstGeom>
        </p:spPr>
        <p:txBody>
          <a:bodyPr wrap="square">
            <a:spAutoFit/>
          </a:bodyPr>
          <a:lstStyle/>
          <a:p>
            <a:r>
              <a:rPr lang="en-US" sz="24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“When we long for life without difficulties, remind us that oaks grow strong in contrary winds and diamonds are made under pressure” – </a:t>
            </a:r>
            <a:r>
              <a:rPr lang="en-US" sz="24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Peter Marshall (Chaplain of U.S. Senate 1947-1949)</a:t>
            </a:r>
          </a:p>
        </p:txBody>
      </p:sp>
    </p:spTree>
    <p:extLst>
      <p:ext uri="{BB962C8B-B14F-4D97-AF65-F5344CB8AC3E}">
        <p14:creationId xmlns:p14="http://schemas.microsoft.com/office/powerpoint/2010/main" val="33536117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6" grpId="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5622" y="217868"/>
            <a:ext cx="6400799" cy="6400799"/>
          </a:xfrm>
          <a:prstGeom prst="rect">
            <a:avLst/>
          </a:prstGeom>
        </p:spPr>
      </p:pic>
    </p:spTree>
    <p:extLst>
      <p:ext uri="{BB962C8B-B14F-4D97-AF65-F5344CB8AC3E}">
        <p14:creationId xmlns:p14="http://schemas.microsoft.com/office/powerpoint/2010/main" val="1273750891"/>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560294" y="1475571"/>
            <a:ext cx="11631705" cy="707886"/>
          </a:xfrm>
          <a:prstGeom prst="rect">
            <a:avLst/>
          </a:prstGeom>
        </p:spPr>
        <p:txBody>
          <a:bodyPr wrap="square">
            <a:spAutoFit/>
          </a:bodyPr>
          <a:lstStyle/>
          <a:p>
            <a:r>
              <a:rPr lang="en-US" sz="40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A.  </a:t>
            </a:r>
            <a:r>
              <a:rPr lang="en-US" sz="4000" dirty="0" err="1">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Suf</a:t>
            </a:r>
            <a:r>
              <a:rPr lang="en-US" sz="40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a:t>
            </a:r>
            <a:r>
              <a:rPr lang="en-US" sz="4000" dirty="0" err="1">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fering</a:t>
            </a:r>
            <a:r>
              <a:rPr lang="en-US" sz="40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Reveals Glory</a:t>
            </a:r>
          </a:p>
        </p:txBody>
      </p:sp>
      <p:sp>
        <p:nvSpPr>
          <p:cNvPr id="3" name="TextBox 2"/>
          <p:cNvSpPr txBox="1"/>
          <p:nvPr/>
        </p:nvSpPr>
        <p:spPr>
          <a:xfrm>
            <a:off x="0" y="141529"/>
            <a:ext cx="12191999" cy="1015663"/>
          </a:xfrm>
          <a:prstGeom prst="rect">
            <a:avLst/>
          </a:prstGeom>
          <a:noFill/>
        </p:spPr>
        <p:txBody>
          <a:bodyPr wrap="square" rtlCol="0">
            <a:spAutoFit/>
          </a:bodyPr>
          <a:lstStyle/>
          <a:p>
            <a:pPr algn="ctr"/>
            <a:r>
              <a:rPr lang="en-US" sz="6000" dirty="0">
                <a:solidFill>
                  <a:srgbClr val="996633"/>
                </a:solidFill>
                <a:latin typeface="Arial Black" panose="020B0A04020102020204" pitchFamily="34" charset="0"/>
                <a:cs typeface="Arial" panose="020B0604020202020204" pitchFamily="34" charset="0"/>
              </a:rPr>
              <a:t>From Suffering to Glory</a:t>
            </a:r>
          </a:p>
        </p:txBody>
      </p:sp>
      <p:sp>
        <p:nvSpPr>
          <p:cNvPr id="7" name="Rectangle 6">
            <a:extLst>
              <a:ext uri="{FF2B5EF4-FFF2-40B4-BE49-F238E27FC236}">
                <a16:creationId xmlns:a16="http://schemas.microsoft.com/office/drawing/2014/main" id="{5D6CA8A3-B214-4B65-B740-058E986C0BE4}"/>
              </a:ext>
            </a:extLst>
          </p:cNvPr>
          <p:cNvSpPr/>
          <p:nvPr/>
        </p:nvSpPr>
        <p:spPr>
          <a:xfrm>
            <a:off x="560295" y="2501836"/>
            <a:ext cx="11631705" cy="707886"/>
          </a:xfrm>
          <a:prstGeom prst="rect">
            <a:avLst/>
          </a:prstGeom>
        </p:spPr>
        <p:txBody>
          <a:bodyPr wrap="square">
            <a:spAutoFit/>
          </a:bodyPr>
          <a:lstStyle/>
          <a:p>
            <a:r>
              <a:rPr lang="en-US" sz="40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B.  Suffering Prepares for Glory</a:t>
            </a:r>
          </a:p>
        </p:txBody>
      </p:sp>
      <p:sp>
        <p:nvSpPr>
          <p:cNvPr id="10" name="Rectangle 9">
            <a:extLst>
              <a:ext uri="{FF2B5EF4-FFF2-40B4-BE49-F238E27FC236}">
                <a16:creationId xmlns:a16="http://schemas.microsoft.com/office/drawing/2014/main" id="{5D6CA8A3-B214-4B65-B740-058E986C0BE4}"/>
              </a:ext>
            </a:extLst>
          </p:cNvPr>
          <p:cNvSpPr/>
          <p:nvPr/>
        </p:nvSpPr>
        <p:spPr>
          <a:xfrm>
            <a:off x="560293" y="3462965"/>
            <a:ext cx="11631705" cy="707886"/>
          </a:xfrm>
          <a:prstGeom prst="rect">
            <a:avLst/>
          </a:prstGeom>
        </p:spPr>
        <p:txBody>
          <a:bodyPr wrap="square">
            <a:spAutoFit/>
          </a:bodyPr>
          <a:lstStyle/>
          <a:p>
            <a:r>
              <a:rPr lang="en-US" sz="40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C.  </a:t>
            </a:r>
            <a:r>
              <a:rPr lang="en-US" sz="4000" dirty="0" err="1">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Suf</a:t>
            </a:r>
            <a:r>
              <a:rPr lang="en-US" sz="40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a:t>
            </a:r>
            <a:r>
              <a:rPr lang="en-US" sz="4000" dirty="0" err="1">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fering</a:t>
            </a:r>
            <a:r>
              <a:rPr lang="en-US" sz="40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Anticipates Glory</a:t>
            </a:r>
          </a:p>
        </p:txBody>
      </p:sp>
      <p:sp>
        <p:nvSpPr>
          <p:cNvPr id="11" name="Rectangle 10">
            <a:extLst>
              <a:ext uri="{FF2B5EF4-FFF2-40B4-BE49-F238E27FC236}">
                <a16:creationId xmlns:a16="http://schemas.microsoft.com/office/drawing/2014/main" id="{5D6CA8A3-B214-4B65-B740-058E986C0BE4}"/>
              </a:ext>
            </a:extLst>
          </p:cNvPr>
          <p:cNvSpPr/>
          <p:nvPr/>
        </p:nvSpPr>
        <p:spPr>
          <a:xfrm>
            <a:off x="560293" y="3156824"/>
            <a:ext cx="11015622" cy="830997"/>
          </a:xfrm>
          <a:prstGeom prst="rect">
            <a:avLst/>
          </a:prstGeom>
        </p:spPr>
        <p:txBody>
          <a:bodyPr wrap="square">
            <a:spAutoFit/>
          </a:bodyPr>
          <a:lstStyle/>
          <a:p>
            <a:r>
              <a:rPr lang="en-US" sz="24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Although he was a son, he learned obedience through what he suffered.							</a:t>
            </a:r>
            <a:r>
              <a:rPr lang="en-US" sz="24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Hebrews 5:8</a:t>
            </a:r>
          </a:p>
        </p:txBody>
      </p:sp>
      <p:sp>
        <p:nvSpPr>
          <p:cNvPr id="12" name="Rectangle 11">
            <a:extLst>
              <a:ext uri="{FF2B5EF4-FFF2-40B4-BE49-F238E27FC236}">
                <a16:creationId xmlns:a16="http://schemas.microsoft.com/office/drawing/2014/main" id="{5D6CA8A3-B214-4B65-B740-058E986C0BE4}"/>
              </a:ext>
            </a:extLst>
          </p:cNvPr>
          <p:cNvSpPr/>
          <p:nvPr/>
        </p:nvSpPr>
        <p:spPr>
          <a:xfrm>
            <a:off x="560293" y="4071496"/>
            <a:ext cx="11015622" cy="2677656"/>
          </a:xfrm>
          <a:prstGeom prst="rect">
            <a:avLst/>
          </a:prstGeom>
        </p:spPr>
        <p:txBody>
          <a:bodyPr wrap="square">
            <a:spAutoFit/>
          </a:bodyPr>
          <a:lstStyle/>
          <a:p>
            <a:r>
              <a:rPr lang="en-US" sz="24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From now on, therefore, we regard no one according to the flesh. Even though we once regarded Christ according to the flesh, we regard him thus no longer.  Therefore, if anyone is in Christ, he is a new creation.  The old has passed away; behold, the new has come. All this is from God, who through Christ reconciled us to himself and gave us the ministry of reconciliation;					</a:t>
            </a:r>
            <a:r>
              <a:rPr lang="en-US" sz="24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2 Corinthians 5:16-18</a:t>
            </a:r>
          </a:p>
        </p:txBody>
      </p:sp>
      <p:sp>
        <p:nvSpPr>
          <p:cNvPr id="13" name="Rectangle 12">
            <a:extLst>
              <a:ext uri="{FF2B5EF4-FFF2-40B4-BE49-F238E27FC236}">
                <a16:creationId xmlns:a16="http://schemas.microsoft.com/office/drawing/2014/main" id="{5D6CA8A3-B214-4B65-B740-058E986C0BE4}"/>
              </a:ext>
            </a:extLst>
          </p:cNvPr>
          <p:cNvSpPr/>
          <p:nvPr/>
        </p:nvSpPr>
        <p:spPr>
          <a:xfrm>
            <a:off x="435301" y="4494468"/>
            <a:ext cx="11015622" cy="1754326"/>
          </a:xfrm>
          <a:prstGeom prst="rect">
            <a:avLst/>
          </a:prstGeom>
        </p:spPr>
        <p:txBody>
          <a:bodyPr wrap="square">
            <a:spAutoFit/>
          </a:bodyPr>
          <a:lstStyle/>
          <a:p>
            <a:r>
              <a:rPr lang="en-US" sz="36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“This is God’s universal purpose for all Christian suffering:  More contentment in God and less satisfaction in the world.”</a:t>
            </a:r>
            <a:endParaRPr lang="en-US" sz="36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422271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1" nodeType="clickEffect">
                                  <p:stCondLst>
                                    <p:cond delay="0"/>
                                  </p:stCondLst>
                                  <p:childTnLst>
                                    <p:animEffect transition="out" filter="dissolv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par>
                          <p:cTn id="18" fill="hold">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grpId="1" nodeType="clickEffect">
                                  <p:stCondLst>
                                    <p:cond delay="0"/>
                                  </p:stCondLst>
                                  <p:childTnLst>
                                    <p:animEffect transition="out" filter="dissolv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wipe(down)">
                                      <p:cBhvr>
                                        <p:cTn id="3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1" grpId="1"/>
      <p:bldP spid="12" grpId="0"/>
      <p:bldP spid="1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289999" y="514197"/>
            <a:ext cx="11631705" cy="5509200"/>
          </a:xfrm>
          <a:prstGeom prst="rect">
            <a:avLst/>
          </a:prstGeom>
        </p:spPr>
        <p:txBody>
          <a:bodyPr wrap="square">
            <a:spAutoFit/>
          </a:bodyPr>
          <a:lstStyle/>
          <a:p>
            <a:r>
              <a:rPr lang="en-US" sz="44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Consider it pure joy, my brothers and sisters, whenever you face trials of many kinds, because you know that the testing of your faith produces perseverance. Let perseverance finish its work so that you may be mature and complete, not lacking anything..				</a:t>
            </a:r>
            <a:r>
              <a:rPr lang="en-US" sz="4400" dirty="0">
                <a:solidFill>
                  <a:srgbClr val="ECEFF1">
                    <a:lumMod val="50000"/>
                  </a:srgb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James 1:2-4</a:t>
            </a:r>
          </a:p>
        </p:txBody>
      </p:sp>
    </p:spTree>
    <p:extLst>
      <p:ext uri="{BB962C8B-B14F-4D97-AF65-F5344CB8AC3E}">
        <p14:creationId xmlns:p14="http://schemas.microsoft.com/office/powerpoint/2010/main" val="3907634739"/>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53D095-C741-4493-811B-68A7BE808D02}"/>
              </a:ext>
            </a:extLst>
          </p:cNvPr>
          <p:cNvSpPr/>
          <p:nvPr/>
        </p:nvSpPr>
        <p:spPr>
          <a:xfrm>
            <a:off x="375557" y="1583458"/>
            <a:ext cx="11462657" cy="3854370"/>
          </a:xfrm>
          <a:prstGeom prst="rect">
            <a:avLst/>
          </a:prstGeom>
          <a:noFill/>
        </p:spPr>
        <p:txBody>
          <a:bodyPr wrap="square" lIns="274320" rIns="365760" anchor="ctr" anchorCtr="0">
            <a:noAutofit/>
          </a:bodyPr>
          <a:lstStyle/>
          <a:p>
            <a:pPr algn="ctr"/>
            <a:r>
              <a:rPr lang="en-US" sz="84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Jesus</a:t>
            </a:r>
            <a:r>
              <a:rPr lang="en-US" sz="8400" dirty="0">
                <a:solidFill>
                  <a:srgbClr val="567B81"/>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is God’s Original </a:t>
            </a:r>
            <a:r>
              <a:rPr lang="en-US" sz="84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Normal</a:t>
            </a:r>
            <a:r>
              <a:rPr lang="en-US" sz="8400" dirty="0">
                <a:solidFill>
                  <a:srgbClr val="567B81"/>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for Us.</a:t>
            </a:r>
          </a:p>
        </p:txBody>
      </p:sp>
    </p:spTree>
    <p:extLst>
      <p:ext uri="{BB962C8B-B14F-4D97-AF65-F5344CB8AC3E}">
        <p14:creationId xmlns:p14="http://schemas.microsoft.com/office/powerpoint/2010/main" val="148597835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3E7700-85AA-49E4-9F01-AE5E4D3D8AB4}"/>
              </a:ext>
            </a:extLst>
          </p:cNvPr>
          <p:cNvPicPr>
            <a:picLocks noChangeAspect="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467100" y="0"/>
            <a:ext cx="5257800" cy="2277496"/>
          </a:xfrm>
          <a:prstGeom prst="rect">
            <a:avLst/>
          </a:prstGeom>
        </p:spPr>
      </p:pic>
      <p:sp>
        <p:nvSpPr>
          <p:cNvPr id="2" name="Rectangle 1">
            <a:extLst>
              <a:ext uri="{FF2B5EF4-FFF2-40B4-BE49-F238E27FC236}">
                <a16:creationId xmlns:a16="http://schemas.microsoft.com/office/drawing/2014/main" id="{FDFAE59F-A25D-4586-AE05-98A715748230}"/>
              </a:ext>
            </a:extLst>
          </p:cNvPr>
          <p:cNvSpPr/>
          <p:nvPr/>
        </p:nvSpPr>
        <p:spPr>
          <a:xfrm>
            <a:off x="457200" y="6050525"/>
            <a:ext cx="2332177" cy="369332"/>
          </a:xfrm>
          <a:prstGeom prst="rect">
            <a:avLst/>
          </a:prstGeom>
        </p:spPr>
        <p:txBody>
          <a:bodyPr wrap="none">
            <a:spAutoFit/>
          </a:bodyPr>
          <a:lstStyle/>
          <a:p>
            <a:pPr>
              <a:spcBef>
                <a:spcPct val="0"/>
              </a:spcBef>
            </a:pPr>
            <a:r>
              <a:rPr lang="en-US" altLang="en-US" dirty="0"/>
              <a:t>Sermon – Allen Wright</a:t>
            </a:r>
          </a:p>
        </p:txBody>
      </p:sp>
      <p:pic>
        <p:nvPicPr>
          <p:cNvPr id="5" name="3-minute_timer.wmv">
            <a:hlinkClick r:id="" action="ppaction://media"/>
            <a:extLst>
              <a:ext uri="{FF2B5EF4-FFF2-40B4-BE49-F238E27FC236}">
                <a16:creationId xmlns:a16="http://schemas.microsoft.com/office/drawing/2014/main" id="{FEC37824-1E4B-4350-A209-7E08567EBA5D}"/>
              </a:ext>
            </a:extLst>
          </p:cNvPr>
          <p:cNvPicPr>
            <a:picLocks noChangeAspect="1"/>
          </p:cNvPicPr>
          <p:nvPr>
            <a:videoFile r:link="rId2"/>
            <p:extLst>
              <p:ext uri="{DAA4B4D4-6D71-4841-9C94-3DE7FCFB9230}">
                <p14:media xmlns:p14="http://schemas.microsoft.com/office/powerpoint/2010/main" r:link="rId1"/>
              </p:ext>
            </p:extLst>
          </p:nvPr>
        </p:nvPicPr>
        <p:blipFill>
          <a:blip r:embed="rId6" cstate="print"/>
          <a:stretch>
            <a:fillRect/>
          </a:stretch>
        </p:blipFill>
        <p:spPr>
          <a:xfrm>
            <a:off x="3600450" y="3297252"/>
            <a:ext cx="4991100" cy="2798748"/>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pic>
      <p:sp>
        <p:nvSpPr>
          <p:cNvPr id="6" name="Rectangle 3">
            <a:extLst>
              <a:ext uri="{FF2B5EF4-FFF2-40B4-BE49-F238E27FC236}">
                <a16:creationId xmlns:a16="http://schemas.microsoft.com/office/drawing/2014/main" id="{C77B7967-D75D-4B72-BAED-1BB78C9227B0}"/>
              </a:ext>
            </a:extLst>
          </p:cNvPr>
          <p:cNvSpPr>
            <a:spLocks noChangeArrowheads="1"/>
          </p:cNvSpPr>
          <p:nvPr/>
        </p:nvSpPr>
        <p:spPr bwMode="auto">
          <a:xfrm>
            <a:off x="2362200" y="2590800"/>
            <a:ext cx="7467600" cy="990600"/>
          </a:xfrm>
          <a:prstGeom prst="rect">
            <a:avLst/>
          </a:prstGeom>
          <a:noFill/>
          <a:ln>
            <a:noFill/>
          </a:ln>
          <a:effectLst>
            <a:outerShdw dist="35921" dir="2700000" algn="ctr" rotWithShape="0">
              <a:srgbClr val="2C2C84"/>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6000" b="1" dirty="0">
                <a:solidFill>
                  <a:schemeClr val="bg1"/>
                </a:solidFill>
                <a:effectLst>
                  <a:outerShdw blurRad="50800" dist="50800" dir="5400000" algn="ctr" rotWithShape="0">
                    <a:schemeClr val="tx1"/>
                  </a:outerShdw>
                </a:effectLst>
                <a:latin typeface="Arial Narrow" panose="020B0606020202030204" pitchFamily="34" charset="0"/>
                <a:sym typeface="Wingdings" pitchFamily="2" charset="2"/>
              </a:rPr>
              <a:t>Class Will Begin In</a:t>
            </a:r>
            <a:endParaRPr lang="en-US" altLang="en-US" sz="6000" b="1" dirty="0">
              <a:solidFill>
                <a:schemeClr val="bg1"/>
              </a:solidFill>
              <a:effectLst>
                <a:outerShdw blurRad="50800" dist="50800" dir="5400000" algn="ctr" rotWithShape="0">
                  <a:schemeClr val="tx1"/>
                </a:outerShdw>
              </a:effectLst>
              <a:latin typeface="Arial Narrow" panose="020B0606020202030204" pitchFamily="34" charset="0"/>
            </a:endParaRPr>
          </a:p>
        </p:txBody>
      </p:sp>
    </p:spTree>
    <p:extLst>
      <p:ext uri="{BB962C8B-B14F-4D97-AF65-F5344CB8AC3E}">
        <p14:creationId xmlns:p14="http://schemas.microsoft.com/office/powerpoint/2010/main" val="251776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0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6772" y="20290"/>
            <a:ext cx="12074227" cy="6832006"/>
            <a:chOff x="86772" y="20290"/>
            <a:chExt cx="12074227" cy="6832006"/>
          </a:xfrm>
        </p:grpSpPr>
        <p:pic>
          <p:nvPicPr>
            <p:cNvPr id="14" name="Picture 13"/>
            <p:cNvPicPr>
              <a:picLocks noChangeAspect="1"/>
            </p:cNvPicPr>
            <p:nvPr/>
          </p:nvPicPr>
          <p:blipFill>
            <a:blip r:embed="rId3" cstate="print">
              <a:lum contrast="-19000"/>
              <a:extLst>
                <a:ext uri="{28A0092B-C50C-407E-A947-70E740481C1C}">
                  <a14:useLocalDpi xmlns:a14="http://schemas.microsoft.com/office/drawing/2010/main" val="0"/>
                </a:ext>
              </a:extLst>
            </a:blip>
            <a:stretch>
              <a:fillRect/>
            </a:stretch>
          </p:blipFill>
          <p:spPr>
            <a:xfrm>
              <a:off x="3966246" y="1891265"/>
              <a:ext cx="4813290" cy="2985387"/>
            </a:xfrm>
            <a:prstGeom prst="rect">
              <a:avLst/>
            </a:prstGeom>
            <a:ln w="38100">
              <a:solidFill>
                <a:schemeClr val="tx1">
                  <a:lumMod val="85000"/>
                  <a:lumOff val="15000"/>
                </a:schemeClr>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8158" y="64764"/>
              <a:ext cx="5562841" cy="2674192"/>
            </a:xfrm>
            <a:prstGeom prst="rect">
              <a:avLst/>
            </a:prstGeom>
            <a:ln w="38100">
              <a:solidFill>
                <a:schemeClr val="tx1">
                  <a:lumMod val="85000"/>
                  <a:lumOff val="15000"/>
                </a:schemeClr>
              </a:solidFill>
            </a:ln>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58000"/>
                      </a14:imgEffect>
                    </a14:imgLayer>
                  </a14:imgProps>
                </a:ext>
                <a:ext uri="{28A0092B-C50C-407E-A947-70E740481C1C}">
                  <a14:useLocalDpi xmlns:a14="http://schemas.microsoft.com/office/drawing/2010/main" val="0"/>
                </a:ext>
              </a:extLst>
            </a:blip>
            <a:stretch>
              <a:fillRect/>
            </a:stretch>
          </p:blipFill>
          <p:spPr>
            <a:xfrm>
              <a:off x="3306390" y="24606"/>
              <a:ext cx="4002577" cy="2122063"/>
            </a:xfrm>
            <a:prstGeom prst="rect">
              <a:avLst/>
            </a:prstGeom>
            <a:ln w="38100">
              <a:solidFill>
                <a:schemeClr val="tx1">
                  <a:lumMod val="85000"/>
                  <a:lumOff val="15000"/>
                </a:schemeClr>
              </a:solidFill>
            </a:ln>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72" y="20290"/>
              <a:ext cx="3879474" cy="3879474"/>
            </a:xfrm>
            <a:prstGeom prst="rect">
              <a:avLst/>
            </a:prstGeom>
            <a:ln w="38100">
              <a:solidFill>
                <a:schemeClr val="tx1">
                  <a:lumMod val="85000"/>
                  <a:lumOff val="15000"/>
                </a:schemeClr>
              </a:solidFill>
            </a:ln>
          </p:spPr>
        </p:pic>
        <p:pic>
          <p:nvPicPr>
            <p:cNvPr id="7" name="Picture 6"/>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51000"/>
                      </a14:imgEffect>
                    </a14:imgLayer>
                  </a14:imgProps>
                </a:ext>
                <a:ext uri="{28A0092B-C50C-407E-A947-70E740481C1C}">
                  <a14:useLocalDpi xmlns:a14="http://schemas.microsoft.com/office/drawing/2010/main" val="0"/>
                </a:ext>
              </a:extLst>
            </a:blip>
            <a:stretch>
              <a:fillRect/>
            </a:stretch>
          </p:blipFill>
          <p:spPr>
            <a:xfrm flipH="1">
              <a:off x="86772" y="3936212"/>
              <a:ext cx="4371378" cy="2885340"/>
            </a:xfrm>
            <a:prstGeom prst="rect">
              <a:avLst/>
            </a:prstGeom>
            <a:ln w="38100">
              <a:solidFill>
                <a:schemeClr val="tx1">
                  <a:lumMod val="85000"/>
                  <a:lumOff val="15000"/>
                </a:schemeClr>
              </a:solidFill>
            </a:ln>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403" y="1960027"/>
              <a:ext cx="1873591" cy="2157701"/>
            </a:xfrm>
            <a:prstGeom prst="rect">
              <a:avLst/>
            </a:prstGeom>
            <a:ln w="38100">
              <a:solidFill>
                <a:schemeClr val="tx1">
                  <a:lumMod val="85000"/>
                  <a:lumOff val="15000"/>
                </a:schemeClr>
              </a:solidFill>
            </a:ln>
          </p:spPr>
        </p:pic>
        <p:pic>
          <p:nvPicPr>
            <p:cNvPr id="13" name="Picture 12"/>
            <p:cNvPicPr>
              <a:picLocks noChangeAspect="1"/>
            </p:cNvPicPr>
            <p:nvPr/>
          </p:nvPicPr>
          <p:blipFill>
            <a:blip r:embed="rId11">
              <a:lum contrast="-40000"/>
              <a:extLst>
                <a:ext uri="{28A0092B-C50C-407E-A947-70E740481C1C}">
                  <a14:useLocalDpi xmlns:a14="http://schemas.microsoft.com/office/drawing/2010/main" val="0"/>
                </a:ext>
              </a:extLst>
            </a:blip>
            <a:stretch>
              <a:fillRect/>
            </a:stretch>
          </p:blipFill>
          <p:spPr>
            <a:xfrm>
              <a:off x="4484695" y="4523455"/>
              <a:ext cx="3611292" cy="2328841"/>
            </a:xfrm>
            <a:prstGeom prst="rect">
              <a:avLst/>
            </a:prstGeom>
            <a:ln w="38100">
              <a:solidFill>
                <a:schemeClr val="tx1">
                  <a:lumMod val="85000"/>
                  <a:lumOff val="15000"/>
                </a:schemeClr>
              </a:solidFill>
            </a:ln>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06081" y="2694953"/>
              <a:ext cx="3354099" cy="1886681"/>
            </a:xfrm>
            <a:prstGeom prst="rect">
              <a:avLst/>
            </a:prstGeom>
            <a:ln w="38100">
              <a:solidFill>
                <a:schemeClr val="tx1">
                  <a:lumMod val="85000"/>
                  <a:lumOff val="15000"/>
                </a:schemeClr>
              </a:solidFill>
            </a:ln>
          </p:spPr>
        </p:pic>
        <p:pic>
          <p:nvPicPr>
            <p:cNvPr id="8" name="Picture 7"/>
            <p:cNvPicPr>
              <a:picLocks noChangeAspect="1"/>
            </p:cNvPicPr>
            <p:nvPr/>
          </p:nvPicPr>
          <p:blipFill>
            <a:blip r:embed="rId13" cstate="print">
              <a:extLst>
                <a:ext uri="{BEBA8EAE-BF5A-486C-A8C5-ECC9F3942E4B}">
                  <a14:imgProps xmlns:a14="http://schemas.microsoft.com/office/drawing/2010/main">
                    <a14:imgLayer r:embed="rId14">
                      <a14:imgEffect>
                        <a14:brightnessContrast contrast="-53000"/>
                      </a14:imgEffect>
                    </a14:imgLayer>
                  </a14:imgProps>
                </a:ext>
                <a:ext uri="{28A0092B-C50C-407E-A947-70E740481C1C}">
                  <a14:useLocalDpi xmlns:a14="http://schemas.microsoft.com/office/drawing/2010/main" val="0"/>
                </a:ext>
              </a:extLst>
            </a:blip>
            <a:stretch>
              <a:fillRect/>
            </a:stretch>
          </p:blipFill>
          <p:spPr>
            <a:xfrm>
              <a:off x="8095987" y="4373217"/>
              <a:ext cx="4037648" cy="2464904"/>
            </a:xfrm>
            <a:prstGeom prst="rect">
              <a:avLst/>
            </a:prstGeom>
            <a:ln w="38100">
              <a:solidFill>
                <a:schemeClr val="tx1">
                  <a:lumMod val="85000"/>
                  <a:lumOff val="15000"/>
                </a:schemeClr>
              </a:solidFill>
            </a:ln>
          </p:spPr>
        </p:pic>
      </p:grpSp>
      <p:sp>
        <p:nvSpPr>
          <p:cNvPr id="15" name="TextBox 14"/>
          <p:cNvSpPr txBox="1"/>
          <p:nvPr/>
        </p:nvSpPr>
        <p:spPr>
          <a:xfrm>
            <a:off x="1128257" y="1442236"/>
            <a:ext cx="9844390" cy="3785652"/>
          </a:xfrm>
          <a:prstGeom prst="rect">
            <a:avLst/>
          </a:prstGeom>
          <a:noFill/>
        </p:spPr>
        <p:txBody>
          <a:bodyPr wrap="square" rtlCol="0">
            <a:spAutoFit/>
          </a:bodyPr>
          <a:lstStyle/>
          <a:p>
            <a:pPr algn="ctr"/>
            <a:r>
              <a:rPr lang="en-US" sz="8000" dirty="0">
                <a:solidFill>
                  <a:schemeClr val="bg1"/>
                </a:solidFill>
                <a:effectLst>
                  <a:glow rad="127000">
                    <a:schemeClr val="tx1"/>
                  </a:glow>
                </a:effectLst>
                <a:latin typeface="Arial Black" panose="020B0A04020102020204" pitchFamily="34" charset="0"/>
              </a:rPr>
              <a:t>A Spiritual Debrief of our Social Crisis</a:t>
            </a:r>
          </a:p>
        </p:txBody>
      </p:sp>
    </p:spTree>
    <p:extLst>
      <p:ext uri="{BB962C8B-B14F-4D97-AF65-F5344CB8AC3E}">
        <p14:creationId xmlns:p14="http://schemas.microsoft.com/office/powerpoint/2010/main" val="1125221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53D095-C741-4493-811B-68A7BE808D02}"/>
              </a:ext>
            </a:extLst>
          </p:cNvPr>
          <p:cNvSpPr/>
          <p:nvPr/>
        </p:nvSpPr>
        <p:spPr>
          <a:xfrm>
            <a:off x="244699" y="1231359"/>
            <a:ext cx="6890197" cy="3854370"/>
          </a:xfrm>
          <a:prstGeom prst="rect">
            <a:avLst/>
          </a:prstGeom>
          <a:noFill/>
        </p:spPr>
        <p:txBody>
          <a:bodyPr wrap="square" lIns="274320" rIns="365760" anchor="ctr" anchorCtr="0">
            <a:noAutofit/>
          </a:bodyPr>
          <a:lstStyle/>
          <a:p>
            <a:pPr algn="ctr"/>
            <a:r>
              <a:rPr lang="en-US" sz="8400" dirty="0">
                <a:solidFill>
                  <a:srgbClr val="567B81"/>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“The Normal Christian Life”</a:t>
            </a:r>
            <a:endParaRPr lang="en-US" sz="84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6802" y="733470"/>
            <a:ext cx="3124200" cy="4762500"/>
          </a:xfrm>
          <a:prstGeom prst="rect">
            <a:avLst/>
          </a:prstGeom>
        </p:spPr>
      </p:pic>
    </p:spTree>
    <p:extLst>
      <p:ext uri="{BB962C8B-B14F-4D97-AF65-F5344CB8AC3E}">
        <p14:creationId xmlns:p14="http://schemas.microsoft.com/office/powerpoint/2010/main" val="420113416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53D095-C741-4493-811B-68A7BE808D02}"/>
              </a:ext>
            </a:extLst>
          </p:cNvPr>
          <p:cNvSpPr/>
          <p:nvPr/>
        </p:nvSpPr>
        <p:spPr>
          <a:xfrm>
            <a:off x="0" y="1501815"/>
            <a:ext cx="12192000" cy="3854370"/>
          </a:xfrm>
          <a:prstGeom prst="rect">
            <a:avLst/>
          </a:prstGeom>
          <a:noFill/>
        </p:spPr>
        <p:txBody>
          <a:bodyPr wrap="square" lIns="274320" rIns="365760" anchor="ctr" anchorCtr="0">
            <a:noAutofit/>
          </a:bodyPr>
          <a:lstStyle/>
          <a:p>
            <a:pPr algn="ctr"/>
            <a:r>
              <a:rPr lang="en-US" sz="84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What is </a:t>
            </a:r>
            <a:r>
              <a:rPr lang="en-US" sz="8400" dirty="0">
                <a:solidFill>
                  <a:srgbClr val="567B81"/>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Normal?</a:t>
            </a:r>
            <a:endParaRPr lang="en-US" sz="84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95249789"/>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53D095-C741-4493-811B-68A7BE808D02}"/>
              </a:ext>
            </a:extLst>
          </p:cNvPr>
          <p:cNvSpPr/>
          <p:nvPr/>
        </p:nvSpPr>
        <p:spPr>
          <a:xfrm>
            <a:off x="0" y="1501815"/>
            <a:ext cx="12192000" cy="3854370"/>
          </a:xfrm>
          <a:prstGeom prst="rect">
            <a:avLst/>
          </a:prstGeom>
          <a:noFill/>
        </p:spPr>
        <p:txBody>
          <a:bodyPr wrap="square" lIns="274320" rIns="365760" anchor="ctr" anchorCtr="0">
            <a:noAutofit/>
          </a:bodyPr>
          <a:lstStyle/>
          <a:p>
            <a:pPr algn="ctr"/>
            <a:r>
              <a:rPr lang="en-US" sz="84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Suffering Is </a:t>
            </a:r>
            <a:r>
              <a:rPr lang="en-US" sz="8400" dirty="0">
                <a:solidFill>
                  <a:srgbClr val="567B81"/>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Normal</a:t>
            </a:r>
            <a:endParaRPr lang="en-US" sz="84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26617068"/>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289999" y="514197"/>
            <a:ext cx="11631705" cy="5509200"/>
          </a:xfrm>
          <a:prstGeom prst="rect">
            <a:avLst/>
          </a:prstGeom>
        </p:spPr>
        <p:txBody>
          <a:bodyPr wrap="square">
            <a:spAutoFit/>
          </a:bodyPr>
          <a:lstStyle/>
          <a:p>
            <a:r>
              <a:rPr lang="en-US" sz="44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Beloved, do not be surprised at the fiery trial when it comes upon you to test you, as though something strange were happening to you. But rejoice insofar as you share Christ's sufferings, that you may also rejoice and be glad when his glory is revealed.				</a:t>
            </a:r>
            <a:r>
              <a:rPr lang="en-US" sz="4400" dirty="0">
                <a:solidFill>
                  <a:srgbClr val="ECEFF1">
                    <a:lumMod val="50000"/>
                  </a:srgb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1 Peter 4:12,13</a:t>
            </a:r>
          </a:p>
        </p:txBody>
      </p:sp>
    </p:spTree>
    <p:extLst>
      <p:ext uri="{BB962C8B-B14F-4D97-AF65-F5344CB8AC3E}">
        <p14:creationId xmlns:p14="http://schemas.microsoft.com/office/powerpoint/2010/main" val="983767446"/>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220988" y="427933"/>
            <a:ext cx="11631705" cy="5509200"/>
          </a:xfrm>
          <a:prstGeom prst="rect">
            <a:avLst/>
          </a:prstGeom>
        </p:spPr>
        <p:txBody>
          <a:bodyPr wrap="square">
            <a:spAutoFit/>
          </a:bodyPr>
          <a:lstStyle/>
          <a:p>
            <a:r>
              <a:rPr lang="en-US" sz="32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From that time Jesus began to show his disciples that he must go to Jerusalem and suffer many things from the elders and chief priests and scribes, and be killed, and on the third day be raised. And Peter took him aside and began to rebuke him, saying, “Far be it from you, Lord! This shall never happen to you.” But he turned and said to Peter, “Get behind me, Satan! You are a hindrance to me. For you are not setting your mind on the things of God, but on the things of man.”								</a:t>
            </a:r>
            <a:r>
              <a:rPr lang="en-US" sz="3200" dirty="0">
                <a:solidFill>
                  <a:srgbClr val="ECEFF1">
                    <a:lumMod val="50000"/>
                  </a:srgb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Matthew 16:21-23</a:t>
            </a:r>
          </a:p>
        </p:txBody>
      </p:sp>
      <p:sp>
        <p:nvSpPr>
          <p:cNvPr id="3" name="Rectangle 2">
            <a:extLst>
              <a:ext uri="{FF2B5EF4-FFF2-40B4-BE49-F238E27FC236}">
                <a16:creationId xmlns:a16="http://schemas.microsoft.com/office/drawing/2014/main" id="{5D6CA8A3-B214-4B65-B740-058E986C0BE4}"/>
              </a:ext>
            </a:extLst>
          </p:cNvPr>
          <p:cNvSpPr/>
          <p:nvPr/>
        </p:nvSpPr>
        <p:spPr>
          <a:xfrm>
            <a:off x="324505" y="565956"/>
            <a:ext cx="11631705" cy="4031873"/>
          </a:xfrm>
          <a:prstGeom prst="rect">
            <a:avLst/>
          </a:prstGeom>
        </p:spPr>
        <p:txBody>
          <a:bodyPr wrap="square">
            <a:spAutoFit/>
          </a:bodyPr>
          <a:lstStyle/>
          <a:p>
            <a:r>
              <a:rPr lang="en-US" sz="32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Then Jesus told his disciples, “If anyone would come after me, let him deny himself and take up his cross and follow me. For whoever would save his life[a] will lose it, but whoever loses his life for my sake will find it. For what will it profit a man if he gains the whole world and forfeits his soul? Or what shall a man give in return for his soul?.”								</a:t>
            </a:r>
            <a:r>
              <a:rPr lang="en-US" sz="3200" dirty="0">
                <a:solidFill>
                  <a:srgbClr val="ECEFF1">
                    <a:lumMod val="50000"/>
                  </a:srgb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Matthew 16:24-26</a:t>
            </a:r>
          </a:p>
        </p:txBody>
      </p:sp>
      <p:sp>
        <p:nvSpPr>
          <p:cNvPr id="5" name="TextBox 4"/>
          <p:cNvSpPr txBox="1"/>
          <p:nvPr/>
        </p:nvSpPr>
        <p:spPr>
          <a:xfrm>
            <a:off x="518984" y="5908051"/>
            <a:ext cx="11673016" cy="707886"/>
          </a:xfrm>
          <a:prstGeom prst="rect">
            <a:avLst/>
          </a:prstGeom>
          <a:noFill/>
        </p:spPr>
        <p:txBody>
          <a:bodyPr wrap="square" rtlCol="0">
            <a:spAutoFit/>
          </a:bodyPr>
          <a:lstStyle/>
          <a:p>
            <a:r>
              <a:rPr lang="en-US" sz="4000" dirty="0">
                <a:solidFill>
                  <a:srgbClr val="996633"/>
                </a:solidFill>
                <a:latin typeface="Arial Black" panose="020B0A04020102020204" pitchFamily="34" charset="0"/>
                <a:cs typeface="Arial" panose="020B0604020202020204" pitchFamily="34" charset="0"/>
              </a:rPr>
              <a:t>“The Path to Glory is Through Suffering”</a:t>
            </a:r>
          </a:p>
        </p:txBody>
      </p:sp>
    </p:spTree>
    <p:extLst>
      <p:ext uri="{BB962C8B-B14F-4D97-AF65-F5344CB8AC3E}">
        <p14:creationId xmlns:p14="http://schemas.microsoft.com/office/powerpoint/2010/main" val="24443134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8984" y="495791"/>
            <a:ext cx="11673016" cy="707886"/>
          </a:xfrm>
          <a:prstGeom prst="rect">
            <a:avLst/>
          </a:prstGeom>
          <a:noFill/>
        </p:spPr>
        <p:txBody>
          <a:bodyPr wrap="square" rtlCol="0">
            <a:spAutoFit/>
          </a:bodyPr>
          <a:lstStyle/>
          <a:p>
            <a:r>
              <a:rPr lang="en-US" sz="4000" dirty="0">
                <a:solidFill>
                  <a:srgbClr val="996633"/>
                </a:solidFill>
                <a:latin typeface="Arial Black" panose="020B0A04020102020204" pitchFamily="34" charset="0"/>
                <a:cs typeface="Arial" panose="020B0604020202020204" pitchFamily="34" charset="0"/>
              </a:rPr>
              <a:t>“The Path to Glory is Through Suffering”</a:t>
            </a:r>
          </a:p>
        </p:txBody>
      </p:sp>
      <p:sp>
        <p:nvSpPr>
          <p:cNvPr id="6" name="Rectangle 5">
            <a:extLst>
              <a:ext uri="{FF2B5EF4-FFF2-40B4-BE49-F238E27FC236}">
                <a16:creationId xmlns:a16="http://schemas.microsoft.com/office/drawing/2014/main" id="{5D6CA8A3-B214-4B65-B740-058E986C0BE4}"/>
              </a:ext>
            </a:extLst>
          </p:cNvPr>
          <p:cNvSpPr/>
          <p:nvPr/>
        </p:nvSpPr>
        <p:spPr>
          <a:xfrm>
            <a:off x="289998" y="1634502"/>
            <a:ext cx="11631705" cy="4524315"/>
          </a:xfrm>
          <a:prstGeom prst="rect">
            <a:avLst/>
          </a:prstGeom>
        </p:spPr>
        <p:txBody>
          <a:bodyPr wrap="square">
            <a:spAutoFit/>
          </a:bodyPr>
          <a:lstStyle/>
          <a:p>
            <a:r>
              <a:rPr lang="en-US" sz="36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And he said to them, “O foolish ones, and slow of heart to believe all that the prophets have spoken!  Was it not necessary that the Christ should suffer these things and enter into his glory?”  And beginning with Moses and all the Prophets, he interpreted to them in all the Scriptures the things concerning himself.					</a:t>
            </a:r>
            <a:r>
              <a:rPr lang="en-US" sz="3600" dirty="0">
                <a:solidFill>
                  <a:srgbClr val="ECEFF1">
                    <a:lumMod val="50000"/>
                  </a:srgb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Luke 24:25-27</a:t>
            </a:r>
          </a:p>
        </p:txBody>
      </p:sp>
      <p:sp>
        <p:nvSpPr>
          <p:cNvPr id="7" name="Rectangle 6">
            <a:extLst>
              <a:ext uri="{FF2B5EF4-FFF2-40B4-BE49-F238E27FC236}">
                <a16:creationId xmlns:a16="http://schemas.microsoft.com/office/drawing/2014/main" id="{5D6CA8A3-B214-4B65-B740-058E986C0BE4}"/>
              </a:ext>
            </a:extLst>
          </p:cNvPr>
          <p:cNvSpPr/>
          <p:nvPr/>
        </p:nvSpPr>
        <p:spPr>
          <a:xfrm>
            <a:off x="560295" y="1259877"/>
            <a:ext cx="11631705" cy="5632311"/>
          </a:xfrm>
          <a:prstGeom prst="rect">
            <a:avLst/>
          </a:prstGeom>
        </p:spPr>
        <p:txBody>
          <a:bodyPr wrap="square">
            <a:spAutoFit/>
          </a:bodyPr>
          <a:lstStyle/>
          <a:p>
            <a:r>
              <a:rPr lang="en-US" sz="36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But we see him who for a little while was made lower than the angels, namely Jesus, crowned with glory and honor because of the suffering of death, so that by the grace of God he might taste death for everyone.  For it was fitting that he, for whom and by whom all things exist, in bringing many sons to glory, should make the founder of their salvation perfect through suffering.										</a:t>
            </a:r>
            <a:r>
              <a:rPr lang="en-US" sz="3600" dirty="0">
                <a:solidFill>
                  <a:srgbClr val="ECEFF1">
                    <a:lumMod val="50000"/>
                  </a:srgb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Hebrews 2:9,10</a:t>
            </a:r>
          </a:p>
        </p:txBody>
      </p:sp>
    </p:spTree>
    <p:extLst>
      <p:ext uri="{BB962C8B-B14F-4D97-AF65-F5344CB8AC3E}">
        <p14:creationId xmlns:p14="http://schemas.microsoft.com/office/powerpoint/2010/main" val="30089623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His Way Theme">
  <a:themeElements>
    <a:clrScheme name="Custom TEST">
      <a:dk1>
        <a:srgbClr val="000000"/>
      </a:dk1>
      <a:lt1>
        <a:srgbClr val="FFFFFF"/>
      </a:lt1>
      <a:dk2>
        <a:srgbClr val="263238"/>
      </a:dk2>
      <a:lt2>
        <a:srgbClr val="ECEFF1"/>
      </a:lt2>
      <a:accent1>
        <a:srgbClr val="37474F"/>
      </a:accent1>
      <a:accent2>
        <a:srgbClr val="455A64"/>
      </a:accent2>
      <a:accent3>
        <a:srgbClr val="546E7A"/>
      </a:accent3>
      <a:accent4>
        <a:srgbClr val="607D8B"/>
      </a:accent4>
      <a:accent5>
        <a:srgbClr val="78909C"/>
      </a:accent5>
      <a:accent6>
        <a:srgbClr val="90A4AE"/>
      </a:accent6>
      <a:hlink>
        <a:srgbClr val="546E7A"/>
      </a:hlink>
      <a:folHlink>
        <a:srgbClr val="3747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is Way Theme" id="{C16A5778-5DD5-4A29-A93F-906AF5A5B3EB}" vid="{BC58C316-B133-48FF-8DA8-FCB280916A7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2796</TotalTime>
  <Words>990</Words>
  <Application>Microsoft Office PowerPoint</Application>
  <PresentationFormat>Widescreen</PresentationFormat>
  <Paragraphs>51</Paragraphs>
  <Slides>16</Slides>
  <Notes>16</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Arial</vt:lpstr>
      <vt:lpstr>Raleway</vt:lpstr>
      <vt:lpstr>Times New Roman</vt:lpstr>
      <vt:lpstr>Calibri Light</vt:lpstr>
      <vt:lpstr>Calibri</vt:lpstr>
      <vt:lpstr>Arial Narrow</vt:lpstr>
      <vt:lpstr>Arial Black</vt:lpstr>
      <vt:lpstr>Office Theme</vt:lpstr>
      <vt:lpstr>1_His Way Theme</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Selwyn Reynolds</dc:creator>
  <cp:lastModifiedBy>AV Team</cp:lastModifiedBy>
  <cp:revision>261</cp:revision>
  <cp:lastPrinted>2020-12-12T15:15:00Z</cp:lastPrinted>
  <dcterms:created xsi:type="dcterms:W3CDTF">2020-10-14T20:38:48Z</dcterms:created>
  <dcterms:modified xsi:type="dcterms:W3CDTF">2020-12-13T14:40:32Z</dcterms:modified>
</cp:coreProperties>
</file>