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708" r:id="rId3"/>
  </p:sldMasterIdLst>
  <p:notesMasterIdLst>
    <p:notesMasterId r:id="rId21"/>
  </p:notesMasterIdLst>
  <p:sldIdLst>
    <p:sldId id="256" r:id="rId4"/>
    <p:sldId id="328" r:id="rId5"/>
    <p:sldId id="326" r:id="rId6"/>
    <p:sldId id="355" r:id="rId7"/>
    <p:sldId id="360" r:id="rId8"/>
    <p:sldId id="367" r:id="rId9"/>
    <p:sldId id="361" r:id="rId10"/>
    <p:sldId id="362" r:id="rId11"/>
    <p:sldId id="363" r:id="rId12"/>
    <p:sldId id="371" r:id="rId13"/>
    <p:sldId id="372" r:id="rId14"/>
    <p:sldId id="374" r:id="rId15"/>
    <p:sldId id="375" r:id="rId16"/>
    <p:sldId id="376" r:id="rId17"/>
    <p:sldId id="377" r:id="rId18"/>
    <p:sldId id="378" r:id="rId19"/>
    <p:sldId id="323" r:id="rId20"/>
  </p:sldIdLst>
  <p:sldSz cx="12192000" cy="6858000"/>
  <p:notesSz cx="6858000" cy="9144000"/>
  <p:embeddedFontLst>
    <p:embeddedFont>
      <p:font typeface="Raleway" panose="020B0604020202020204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906F0-0C20-45F5-A5B9-B080C1B6F124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1C31D-FC10-499B-A6AB-BD63FB2F7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9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08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4530727"/>
            <a:ext cx="10363200" cy="1196975"/>
          </a:xfrm>
        </p:spPr>
        <p:txBody>
          <a:bodyPr>
            <a:normAutofit/>
          </a:bodyPr>
          <a:lstStyle>
            <a:lvl1pPr algn="ctr">
              <a:defRPr sz="4267">
                <a:effectLst>
                  <a:glow rad="635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27702"/>
            <a:ext cx="8534400" cy="927100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rgbClr val="B2B7BB"/>
                </a:solidFill>
                <a:effectLst>
                  <a:glow rad="63500">
                    <a:schemeClr val="bg1">
                      <a:alpha val="90000"/>
                    </a:schemeClr>
                  </a:glow>
                </a:effectLst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65" y="809584"/>
            <a:ext cx="10101871" cy="25051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32198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91638" y="352384"/>
            <a:ext cx="5537662" cy="1963138"/>
            <a:chOff x="291638" y="352384"/>
            <a:chExt cx="5537662" cy="1963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365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451138" y="352384"/>
            <a:ext cx="5537662" cy="1963138"/>
            <a:chOff x="291638" y="352384"/>
            <a:chExt cx="5537662" cy="19631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901468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6451138" y="4556084"/>
            <a:ext cx="5537662" cy="1963138"/>
            <a:chOff x="291638" y="352384"/>
            <a:chExt cx="5537662" cy="19631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488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380538" y="4403684"/>
            <a:ext cx="5537662" cy="1963138"/>
            <a:chOff x="291638" y="352384"/>
            <a:chExt cx="5537662" cy="19631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3194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fu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62785" y="1502889"/>
            <a:ext cx="10866431" cy="3852222"/>
            <a:chOff x="291638" y="352384"/>
            <a:chExt cx="5537662" cy="19631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888031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fu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" y="1954192"/>
            <a:ext cx="11061969" cy="27432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227752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 -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rgbClr val="B2B7BB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1384" y="664788"/>
            <a:ext cx="11389235" cy="451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383" y="664787"/>
            <a:ext cx="11389235" cy="451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1383" y="664787"/>
            <a:ext cx="11389235" cy="451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189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30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8707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1462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0421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24829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Raleway"/>
                <a:cs typeface="Raleway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724829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Raleway"/>
                <a:cs typeface="Raleway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67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65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/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7916" y="6063227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621428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621427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621427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878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/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7916" y="6063227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20511" y="1478494"/>
            <a:ext cx="5938308" cy="3905249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320800"/>
            <a:ext cx="12192000" cy="5537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3220510" y="1478493"/>
            <a:ext cx="5938308" cy="3905249"/>
            <a:chOff x="2415382" y="1108869"/>
            <a:chExt cx="4453731" cy="2928937"/>
          </a:xfrm>
        </p:grpSpPr>
        <p:sp>
          <p:nvSpPr>
            <p:cNvPr id="204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5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6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7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8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9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0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1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2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3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4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5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6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7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8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9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0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1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2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3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4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5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6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7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8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9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0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1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2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3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4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5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6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7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8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9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0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1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2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3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4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5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6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grpSp>
          <p:nvGrpSpPr>
            <p:cNvPr id="247" name="Group 246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378" name="Group 377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380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1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2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3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4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5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6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7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8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9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0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1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2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3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4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5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6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7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79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373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4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5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6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7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9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0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1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2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3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4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5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6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7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8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9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0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1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2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3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4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5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6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7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8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9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0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1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2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3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4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5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6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7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8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9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0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1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2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3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4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5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6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7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8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9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0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1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2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3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4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5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6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7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8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9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0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1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2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3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4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5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6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7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8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9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0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1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2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3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4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5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6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7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8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9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0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1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2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3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4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5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6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7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8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9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0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1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2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3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4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5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6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7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8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9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0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1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2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3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4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5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6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7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8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9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0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1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2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3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4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5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6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7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8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9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0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1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2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3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4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5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6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7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8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9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70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71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72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98" name="Rectangle 397"/>
          <p:cNvSpPr/>
          <p:nvPr/>
        </p:nvSpPr>
        <p:spPr>
          <a:xfrm>
            <a:off x="0" y="1320800"/>
            <a:ext cx="12192000" cy="5537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99" name="Rectangle 398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400" name="Group 399"/>
          <p:cNvGrpSpPr/>
          <p:nvPr/>
        </p:nvGrpSpPr>
        <p:grpSpPr>
          <a:xfrm>
            <a:off x="3220510" y="1478493"/>
            <a:ext cx="5938308" cy="3905249"/>
            <a:chOff x="2415382" y="1108869"/>
            <a:chExt cx="4453731" cy="2928937"/>
          </a:xfrm>
        </p:grpSpPr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3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4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5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6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7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8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9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0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1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2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3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4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5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6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7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8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9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0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1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2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3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4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5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6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7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8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9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0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1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2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3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4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5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6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7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8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9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0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1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2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3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grpSp>
          <p:nvGrpSpPr>
            <p:cNvPr id="444" name="Group 443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575" name="Group 574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577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8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9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0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1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2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3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4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5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6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7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8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9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0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1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2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3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4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76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5" name="Group 444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570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1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2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4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6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7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2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3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4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5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6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7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8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9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0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1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2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3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4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5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6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7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8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9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0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1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2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3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4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5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6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7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8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9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0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1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2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3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4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5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6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7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8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9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0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1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2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3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4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5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6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7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8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9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0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1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2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3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4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5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6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7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8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9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0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1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2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3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4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5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6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7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8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9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0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1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2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3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4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5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6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7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8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9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0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1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2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3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4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5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6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7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8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9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0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1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2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3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4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5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6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7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8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9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595" name="Rectangle 594"/>
          <p:cNvSpPr/>
          <p:nvPr/>
        </p:nvSpPr>
        <p:spPr>
          <a:xfrm>
            <a:off x="0" y="1320800"/>
            <a:ext cx="12192000" cy="5537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850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/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13396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13396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113396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8588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48176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802CE4-376A-46C3-B541-A9937D875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45" r="24454" b="12250"/>
          <a:stretch/>
        </p:blipFill>
        <p:spPr>
          <a:xfrm>
            <a:off x="0" y="-1"/>
            <a:ext cx="12192000" cy="68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270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122749"/>
            <a:ext cx="2138178" cy="53023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3482220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14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t. Grey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77552"/>
            <a:ext cx="12192000" cy="6935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8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77552"/>
            <a:ext cx="12192000" cy="6935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12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77552"/>
            <a:ext cx="12192000" cy="6935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122749"/>
            <a:ext cx="2138178" cy="530237"/>
          </a:xfrm>
          <a:prstGeom prst="rect">
            <a:avLst/>
          </a:prstGeom>
          <a:effectLst/>
        </p:spPr>
      </p:pic>
      <p:sp>
        <p:nvSpPr>
          <p:cNvPr id="16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2450452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0E4B6-14E2-4C39-8092-8D5B7A4F1148}" type="datetimeFigureOut">
              <a:rPr lang="en-US" smtClean="0">
                <a:solidFill>
                  <a:srgbClr val="FFFFFF"/>
                </a:solidFill>
              </a:rPr>
              <a:pPr/>
              <a:t>11/21/2020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5B371-E3F4-4F51-BBA0-6A61710900B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5442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565016" y="811192"/>
            <a:ext cx="11061969" cy="5235616"/>
            <a:chOff x="291638" y="352384"/>
            <a:chExt cx="5440640" cy="25750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680" y="2011314"/>
              <a:ext cx="4606556" cy="916118"/>
            </a:xfrm>
            <a:prstGeom prst="rect">
              <a:avLst/>
            </a:prstGeom>
          </p:spPr>
        </p:pic>
      </p:grpSp>
      <p:sp>
        <p:nvSpPr>
          <p:cNvPr id="4" name="Shape 1833"/>
          <p:cNvSpPr/>
          <p:nvPr userDrawn="1"/>
        </p:nvSpPr>
        <p:spPr>
          <a:xfrm>
            <a:off x="0" y="0"/>
            <a:ext cx="12192000" cy="68653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83222652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" y="811192"/>
            <a:ext cx="11061969" cy="27432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Shape 1833"/>
          <p:cNvSpPr/>
          <p:nvPr userDrawn="1"/>
        </p:nvSpPr>
        <p:spPr>
          <a:xfrm>
            <a:off x="0" y="0"/>
            <a:ext cx="12192000" cy="68653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8609552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" y="1954192"/>
            <a:ext cx="11061969" cy="27432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Shape 1833"/>
          <p:cNvSpPr/>
          <p:nvPr userDrawn="1"/>
        </p:nvSpPr>
        <p:spPr>
          <a:xfrm>
            <a:off x="0" y="0"/>
            <a:ext cx="12192000" cy="68653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6455256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4530727"/>
            <a:ext cx="10363200" cy="1196975"/>
          </a:xfrm>
        </p:spPr>
        <p:txBody>
          <a:bodyPr>
            <a:normAutofit/>
          </a:bodyPr>
          <a:lstStyle>
            <a:lvl1pPr algn="ctr">
              <a:defRPr sz="4267">
                <a:effectLst>
                  <a:glow rad="635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27702"/>
            <a:ext cx="8534400" cy="927100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rgbClr val="B2B7BB"/>
                </a:solidFill>
                <a:effectLst>
                  <a:glow rad="63500">
                    <a:schemeClr val="bg1">
                      <a:alpha val="90000"/>
                    </a:schemeClr>
                  </a:glow>
                </a:effectLst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65" y="809584"/>
            <a:ext cx="10101871" cy="25051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9842757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91638" y="352384"/>
            <a:ext cx="5537662" cy="1963138"/>
            <a:chOff x="291638" y="352384"/>
            <a:chExt cx="5537662" cy="1963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72082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451138" y="352384"/>
            <a:ext cx="5537662" cy="1963138"/>
            <a:chOff x="291638" y="352384"/>
            <a:chExt cx="5537662" cy="19631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14601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6451138" y="4556084"/>
            <a:ext cx="5537662" cy="1963138"/>
            <a:chOff x="291638" y="352384"/>
            <a:chExt cx="5537662" cy="19631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6854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-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380538" y="4403684"/>
            <a:ext cx="5537662" cy="1963138"/>
            <a:chOff x="291638" y="352384"/>
            <a:chExt cx="5537662" cy="19631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08997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9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fu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62785" y="1502889"/>
            <a:ext cx="10866431" cy="3852222"/>
            <a:chOff x="291638" y="352384"/>
            <a:chExt cx="5537662" cy="19631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942" y="1509420"/>
              <a:ext cx="4053358" cy="8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423105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fu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" y="1954192"/>
            <a:ext cx="11061969" cy="27432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8279120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 -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rgbClr val="B2B7BB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1384" y="664788"/>
            <a:ext cx="11389235" cy="451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383" y="664787"/>
            <a:ext cx="11389235" cy="451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1383" y="664787"/>
            <a:ext cx="11389235" cy="451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394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858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4809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1281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24829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Raleway"/>
                <a:cs typeface="Raleway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724829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Raleway"/>
                <a:cs typeface="Raleway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67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1349349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5149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/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7916" y="6063227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621428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621427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621427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043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/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7916" y="6063227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20511" y="1478494"/>
            <a:ext cx="5938308" cy="3905249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320800"/>
            <a:ext cx="12192000" cy="5537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3220510" y="1478493"/>
            <a:ext cx="5938308" cy="3905249"/>
            <a:chOff x="2415382" y="1108869"/>
            <a:chExt cx="4453731" cy="2928937"/>
          </a:xfrm>
        </p:grpSpPr>
        <p:sp>
          <p:nvSpPr>
            <p:cNvPr id="204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5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6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7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8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09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0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1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2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3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4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5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6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7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8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19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0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1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2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3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4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5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6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7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8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29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0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1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2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3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4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5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6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7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8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39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0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1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2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3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4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5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46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grpSp>
          <p:nvGrpSpPr>
            <p:cNvPr id="247" name="Group 246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378" name="Group 377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380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1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2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3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4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5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6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7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8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9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0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1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2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3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4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5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6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7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79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373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4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5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6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7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9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0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1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2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3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4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5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6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7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8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59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0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1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2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3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4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5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6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7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8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69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0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1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2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3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4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5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6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7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8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79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0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1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2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3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4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5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6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7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8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89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0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1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2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3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4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5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6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7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8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299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0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1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2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3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4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5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6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7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8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09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0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1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2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3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4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5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6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7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8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19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0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1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2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3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4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5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6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7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8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29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0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1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2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3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4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5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6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7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8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39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0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1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2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3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4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5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6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7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8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49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0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1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2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3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4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5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6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7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8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59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0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1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2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3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4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5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6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7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8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69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70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71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372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98" name="Rectangle 397"/>
          <p:cNvSpPr/>
          <p:nvPr/>
        </p:nvSpPr>
        <p:spPr>
          <a:xfrm>
            <a:off x="0" y="1320800"/>
            <a:ext cx="12192000" cy="5537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99" name="Rectangle 398"/>
          <p:cNvSpPr/>
          <p:nvPr/>
        </p:nvSpPr>
        <p:spPr>
          <a:xfrm>
            <a:off x="5527914" y="6063226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400" name="Group 399"/>
          <p:cNvGrpSpPr/>
          <p:nvPr/>
        </p:nvGrpSpPr>
        <p:grpSpPr>
          <a:xfrm>
            <a:off x="3220510" y="1478493"/>
            <a:ext cx="5938308" cy="3905249"/>
            <a:chOff x="2415382" y="1108869"/>
            <a:chExt cx="4453731" cy="2928937"/>
          </a:xfrm>
        </p:grpSpPr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3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4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5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6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7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8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09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0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1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2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3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4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5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6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7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8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19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0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1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2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3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4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5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6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7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8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29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0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1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2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3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4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5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6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7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8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39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0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1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2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3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grpSp>
          <p:nvGrpSpPr>
            <p:cNvPr id="444" name="Group 443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575" name="Group 574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577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8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9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0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1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2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3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4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5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6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7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8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9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0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1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2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3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4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76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5" name="Group 444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570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1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2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4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6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7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2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3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4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5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6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7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8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79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0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1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2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3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4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5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6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7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8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89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0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1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2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3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4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5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6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7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8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499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0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1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2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3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4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5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6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7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8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09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0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1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2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3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4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5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6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7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8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19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0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1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2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3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4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5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6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7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8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29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0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1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2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3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4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5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6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7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8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39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0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1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2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3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4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5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6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7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8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49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0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1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2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3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4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5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6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7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8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59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0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1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2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3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4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5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6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7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8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569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595" name="Rectangle 594"/>
          <p:cNvSpPr/>
          <p:nvPr/>
        </p:nvSpPr>
        <p:spPr>
          <a:xfrm>
            <a:off x="0" y="1320800"/>
            <a:ext cx="12192000" cy="5537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8890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98428"/>
            <a:ext cx="2844800" cy="365125"/>
          </a:xfrm>
          <a:prstGeom prst="rect">
            <a:avLst/>
          </a:prstGeom>
        </p:spPr>
        <p:txBody>
          <a:bodyPr/>
          <a:lstStyle/>
          <a:p>
            <a:fld id="{5834978E-2F77-4251-A7DA-A1AE1B3260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13396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13396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113396"/>
            <a:ext cx="12192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8075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19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1274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7802CE4-376A-46C3-B541-A9937D875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45" r="24454" b="12250"/>
          <a:stretch/>
        </p:blipFill>
        <p:spPr>
          <a:xfrm>
            <a:off x="0" y="-1"/>
            <a:ext cx="12192000" cy="68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941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122749"/>
            <a:ext cx="2138178" cy="53023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1788254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t. Grey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77552"/>
            <a:ext cx="12192000" cy="6935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8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77552"/>
            <a:ext cx="12192000" cy="6935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12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77552"/>
            <a:ext cx="12192000" cy="6935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122749"/>
            <a:ext cx="2138178" cy="530237"/>
          </a:xfrm>
          <a:prstGeom prst="rect">
            <a:avLst/>
          </a:prstGeom>
          <a:effectLst/>
        </p:spPr>
      </p:pic>
      <p:sp>
        <p:nvSpPr>
          <p:cNvPr id="16" name="Shape 1833"/>
          <p:cNvSpPr/>
          <p:nvPr/>
        </p:nvSpPr>
        <p:spPr>
          <a:xfrm>
            <a:off x="0" y="-77552"/>
            <a:ext cx="12192000" cy="6942927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1996923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0E4B6-14E2-4C39-8092-8D5B7A4F1148}" type="datetimeFigureOut">
              <a:rPr lang="en-US" smtClean="0">
                <a:solidFill>
                  <a:srgbClr val="FFFFFF"/>
                </a:solidFill>
              </a:rPr>
              <a:pPr/>
              <a:t>11/21/2020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5B371-E3F4-4F51-BBA0-6A61710900B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5219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565016" y="811192"/>
            <a:ext cx="11061969" cy="5235616"/>
            <a:chOff x="291638" y="352384"/>
            <a:chExt cx="5440640" cy="25750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38" y="352384"/>
              <a:ext cx="5440640" cy="13491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680" y="2011314"/>
              <a:ext cx="4606556" cy="916118"/>
            </a:xfrm>
            <a:prstGeom prst="rect">
              <a:avLst/>
            </a:prstGeom>
          </p:spPr>
        </p:pic>
      </p:grpSp>
      <p:sp>
        <p:nvSpPr>
          <p:cNvPr id="4" name="Shape 1833"/>
          <p:cNvSpPr/>
          <p:nvPr userDrawn="1"/>
        </p:nvSpPr>
        <p:spPr>
          <a:xfrm>
            <a:off x="0" y="0"/>
            <a:ext cx="12192000" cy="68653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0784791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" y="811192"/>
            <a:ext cx="11061969" cy="27432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Shape 1833"/>
          <p:cNvSpPr/>
          <p:nvPr userDrawn="1"/>
        </p:nvSpPr>
        <p:spPr>
          <a:xfrm>
            <a:off x="0" y="0"/>
            <a:ext cx="12192000" cy="68653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39449436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" y="1954192"/>
            <a:ext cx="11061969" cy="27432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Shape 1833"/>
          <p:cNvSpPr/>
          <p:nvPr userDrawn="1"/>
        </p:nvSpPr>
        <p:spPr>
          <a:xfrm>
            <a:off x="0" y="0"/>
            <a:ext cx="12192000" cy="68653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4267">
              <a:solidFill>
                <a:srgbClr val="FFFFFF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0308910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6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4CB60D-FE9C-430C-91BF-699F66AC5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1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1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A7E35-C469-4A91-B961-FA0E374AFB2E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F2B30-470E-4B34-AA16-5619819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4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7057" y="174299"/>
            <a:ext cx="9456766" cy="4747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8697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33073" y="749419"/>
            <a:ext cx="1109084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 txBox="1">
            <a:spLocks/>
          </p:cNvSpPr>
          <p:nvPr/>
        </p:nvSpPr>
        <p:spPr>
          <a:xfrm>
            <a:off x="609600" y="629842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FFFF">
                    <a:tint val="75000"/>
                  </a:srgbClr>
                </a:solidFill>
                <a:latin typeface="Calibri Light" panose="020F0302020204030204" pitchFamily="34" charset="0"/>
              </a:rPr>
              <a:t>hiswayinc.org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33072" y="749419"/>
            <a:ext cx="1109084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33072" y="749419"/>
            <a:ext cx="1109084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22" y="170798"/>
            <a:ext cx="2138178" cy="53023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84049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09570" rtl="0" eaLnBrk="1" latinLnBrk="0" hangingPunct="1">
        <a:spcBef>
          <a:spcPct val="0"/>
        </a:spcBef>
        <a:buNone/>
        <a:defRPr sz="3733" b="1" kern="1200">
          <a:solidFill>
            <a:srgbClr val="4D85C5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j-ea"/>
          <a:cs typeface="Raleway"/>
        </a:defRPr>
      </a:lvl1pPr>
    </p:titleStyle>
    <p:bodyStyle>
      <a:lvl1pPr marL="292100" indent="-292100" algn="l" defTabSz="60957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B2B7BB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1pPr>
      <a:lvl2pPr marL="685800" indent="-342900" algn="l" defTabSz="60957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2pPr>
      <a:lvl3pPr marL="977900" indent="-292100" algn="l" defTabSz="60957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D85C5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3pPr>
      <a:lvl4pPr marL="1320800" indent="-292100" algn="l" defTabSz="60957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B2B7BB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4pPr>
      <a:lvl5pPr marL="1663700" indent="-342900" algn="l" defTabSz="60957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7057" y="174299"/>
            <a:ext cx="9456766" cy="4747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8697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33073" y="749419"/>
            <a:ext cx="1109084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 txBox="1">
            <a:spLocks/>
          </p:cNvSpPr>
          <p:nvPr/>
        </p:nvSpPr>
        <p:spPr>
          <a:xfrm>
            <a:off x="609600" y="629842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FFFF">
                    <a:tint val="75000"/>
                  </a:srgbClr>
                </a:solidFill>
                <a:latin typeface="Calibri Light" panose="020F0302020204030204" pitchFamily="34" charset="0"/>
              </a:rPr>
              <a:t>hiswayinc.org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33072" y="749419"/>
            <a:ext cx="1109084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33072" y="749419"/>
            <a:ext cx="1109084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22" y="170798"/>
            <a:ext cx="2138178" cy="53023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4104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09570" rtl="0" eaLnBrk="1" latinLnBrk="0" hangingPunct="1">
        <a:spcBef>
          <a:spcPct val="0"/>
        </a:spcBef>
        <a:buNone/>
        <a:defRPr sz="3733" b="1" kern="1200">
          <a:solidFill>
            <a:srgbClr val="4D85C5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j-ea"/>
          <a:cs typeface="Raleway"/>
        </a:defRPr>
      </a:lvl1pPr>
    </p:titleStyle>
    <p:bodyStyle>
      <a:lvl1pPr marL="292100" indent="-292100" algn="l" defTabSz="60957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B2B7BB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1pPr>
      <a:lvl2pPr marL="685800" indent="-342900" algn="l" defTabSz="60957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2pPr>
      <a:lvl3pPr marL="977900" indent="-292100" algn="l" defTabSz="60957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D85C5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3pPr>
      <a:lvl4pPr marL="1320800" indent="-292100" algn="l" defTabSz="60957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B2B7BB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4pPr>
      <a:lvl5pPr marL="1663700" indent="-342900" algn="l" defTabSz="60957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effectLst>
            <a:glow rad="63500">
              <a:schemeClr val="bg1">
                <a:alpha val="90000"/>
              </a:schemeClr>
            </a:glow>
          </a:effectLst>
          <a:latin typeface="Raleway"/>
          <a:ea typeface="+mn-ea"/>
          <a:cs typeface="Raleway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8.jp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10" Type="http://schemas.openxmlformats.org/officeDocument/2006/relationships/image" Target="../media/image26.jpg"/><Relationship Id="rId4" Type="http://schemas.openxmlformats.org/officeDocument/2006/relationships/image" Target="../media/image20.jpe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772" y="20290"/>
            <a:ext cx="12074227" cy="6832006"/>
            <a:chOff x="86772" y="20290"/>
            <a:chExt cx="12074227" cy="68320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lum contrast="-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246" y="1891265"/>
              <a:ext cx="4813290" cy="2985387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158" y="64764"/>
              <a:ext cx="5562841" cy="2674192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390" y="24606"/>
              <a:ext cx="4002577" cy="2122063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2" y="20290"/>
              <a:ext cx="3879474" cy="3879474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772" y="3936212"/>
              <a:ext cx="4371378" cy="2885340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3" y="1960027"/>
              <a:ext cx="1873591" cy="2157701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lum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695" y="4523455"/>
              <a:ext cx="3611292" cy="2328841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081" y="2694953"/>
              <a:ext cx="3354099" cy="1886681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-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987" y="4373217"/>
              <a:ext cx="4037648" cy="2464904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1128257" y="1442236"/>
            <a:ext cx="98443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A Spiritual Debrief of our Social Crisis</a:t>
            </a:r>
            <a:endParaRPr lang="en-US" sz="8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2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525449" y="2324100"/>
            <a:ext cx="11323651" cy="19177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“Some of us measure our insides to everyone </a:t>
            </a:r>
            <a:r>
              <a:rPr lang="en-US" sz="7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e</a:t>
            </a:r>
            <a:r>
              <a:rPr lang="en-US" sz="7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lse’s </a:t>
            </a:r>
            <a:r>
              <a:rPr lang="en-US" sz="7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o</a:t>
            </a:r>
            <a:r>
              <a:rPr lang="en-US" sz="7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utsides”</a:t>
            </a:r>
            <a:endParaRPr lang="en-US" sz="7200" dirty="0">
              <a:solidFill>
                <a:prstClr val="white"/>
              </a:solidFill>
              <a:effectLst>
                <a:glow rad="127000">
                  <a:prstClr val="black">
                    <a:alpha val="90000"/>
                  </a:prst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68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157149" y="2336800"/>
            <a:ext cx="11323651" cy="19177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en-US" sz="96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“Anchor Deep In Jesus”</a:t>
            </a:r>
            <a:endParaRPr lang="en-US" sz="9600" dirty="0">
              <a:solidFill>
                <a:prstClr val="white"/>
              </a:solidFill>
              <a:effectLst>
                <a:glow rad="127000">
                  <a:prstClr val="black">
                    <a:alpha val="90000"/>
                  </a:prst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24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617951" y="429188"/>
            <a:ext cx="11574049" cy="583914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Blessed is the 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man who </a:t>
            </a:r>
          </a:p>
          <a:p>
            <a:r>
              <a:rPr lang="en-US" sz="4400" u="sng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WALKS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 not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in the counsel of the wicked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, nor </a:t>
            </a:r>
          </a:p>
          <a:p>
            <a:r>
              <a:rPr lang="en-US" sz="4400" u="sng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STANDS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 in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the way of 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sinners, nor </a:t>
            </a:r>
            <a:r>
              <a:rPr lang="en-US" sz="4400" u="sng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SITS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 in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the seat of scoffers;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					-- Psalm 1:1</a:t>
            </a:r>
            <a:endParaRPr lang="en-US" sz="4400" dirty="0">
              <a:solidFill>
                <a:schemeClr val="bg1"/>
              </a:solidFill>
              <a:effectLst>
                <a:glow rad="127000">
                  <a:schemeClr val="tx1">
                    <a:alpha val="90000"/>
                  </a:scheme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829455" y="474158"/>
            <a:ext cx="11574049" cy="583914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but his delight is in the 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law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of the Lord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, and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on his law he meditates day and night.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									-- Psalm 1:2</a:t>
            </a:r>
            <a:endParaRPr lang="en-US" sz="4400" dirty="0">
              <a:solidFill>
                <a:schemeClr val="bg1"/>
              </a:solidFill>
              <a:effectLst>
                <a:glow rad="127000">
                  <a:schemeClr val="tx1">
                    <a:alpha val="90000"/>
                  </a:scheme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431800" y="446676"/>
            <a:ext cx="11574049" cy="583914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He is like a 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tree planted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by streams of 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water that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yields its fruit in its season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, and 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its leaf does not wither.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In all that he does, he prospers.</a:t>
            </a:r>
            <a:r>
              <a:rPr lang="en-US" sz="4400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				-- Psalm 1:3</a:t>
            </a:r>
            <a:endParaRPr lang="en-US" sz="4400" dirty="0">
              <a:solidFill>
                <a:schemeClr val="bg1"/>
              </a:solidFill>
              <a:effectLst>
                <a:glow rad="127000">
                  <a:schemeClr val="tx1">
                    <a:alpha val="90000"/>
                  </a:scheme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4CFA25-DCDA-424C-8ADD-24FBA62D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7176BE0-F5AB-40D4-879C-C7DFED8CE3EF}"/>
              </a:ext>
            </a:extLst>
          </p:cNvPr>
          <p:cNvSpPr/>
          <p:nvPr/>
        </p:nvSpPr>
        <p:spPr>
          <a:xfrm>
            <a:off x="5900350" y="39225"/>
            <a:ext cx="6291649" cy="6650942"/>
          </a:xfrm>
          <a:prstGeom prst="rect">
            <a:avLst/>
          </a:prstGeom>
          <a:noFill/>
        </p:spPr>
        <p:txBody>
          <a:bodyPr wrap="square" lIns="274320" rIns="36576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5400" dirty="0">
                <a:solidFill>
                  <a:srgbClr val="FFFFFF"/>
                </a:solidFill>
                <a:effectLst>
                  <a:glow rad="127000">
                    <a:srgbClr val="000000">
                      <a:alpha val="90000"/>
                    </a:srgb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wicked are not so but are like chaff that the wind drives away. </a:t>
            </a:r>
          </a:p>
          <a:p>
            <a:pPr algn="r">
              <a:lnSpc>
                <a:spcPct val="93000"/>
              </a:lnSpc>
            </a:pPr>
            <a:r>
              <a:rPr lang="en-US" sz="5400" dirty="0" smtClean="0">
                <a:solidFill>
                  <a:srgbClr val="FFFFFF"/>
                </a:solidFill>
                <a:effectLst>
                  <a:glow rad="127000">
                    <a:srgbClr val="000000">
                      <a:alpha val="90000"/>
                    </a:srgb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-- </a:t>
            </a:r>
            <a:r>
              <a:rPr lang="en-US" sz="5400" dirty="0" smtClean="0">
                <a:effectLst>
                  <a:glow rad="127000">
                    <a:srgbClr val="000000">
                      <a:alpha val="90000"/>
                    </a:srgb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Psalm </a:t>
            </a:r>
            <a:r>
              <a:rPr lang="en-US" sz="5400" dirty="0">
                <a:effectLst>
                  <a:glow rad="127000">
                    <a:srgbClr val="000000">
                      <a:alpha val="90000"/>
                    </a:srgb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1:4</a:t>
            </a:r>
          </a:p>
        </p:txBody>
      </p:sp>
    </p:spTree>
    <p:extLst>
      <p:ext uri="{BB962C8B-B14F-4D97-AF65-F5344CB8AC3E}">
        <p14:creationId xmlns:p14="http://schemas.microsoft.com/office/powerpoint/2010/main" val="3245787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4CFA25-DCDA-424C-8ADD-24FBA62D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7176BE0-F5AB-40D4-879C-C7DFED8CE3EF}"/>
              </a:ext>
            </a:extLst>
          </p:cNvPr>
          <p:cNvSpPr/>
          <p:nvPr/>
        </p:nvSpPr>
        <p:spPr>
          <a:xfrm>
            <a:off x="368300" y="909416"/>
            <a:ext cx="11137899" cy="5420167"/>
          </a:xfrm>
          <a:prstGeom prst="rect">
            <a:avLst/>
          </a:prstGeom>
          <a:noFill/>
        </p:spPr>
        <p:txBody>
          <a:bodyPr wrap="square" lIns="274320" rIns="365760" anchor="ctr" anchorCtr="0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US" sz="8000" dirty="0" smtClean="0">
                <a:solidFill>
                  <a:srgbClr val="FFFFFF"/>
                </a:solidFill>
                <a:effectLst>
                  <a:glow rad="127000">
                    <a:srgbClr val="000000">
                      <a:alpha val="90000"/>
                    </a:srgb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“Let Jesus Be The Anchor of Your Soul.”</a:t>
            </a:r>
            <a:endParaRPr lang="en-US" sz="8000" dirty="0">
              <a:effectLst>
                <a:glow rad="127000">
                  <a:srgbClr val="000000">
                    <a:alpha val="90000"/>
                  </a:srgb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18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llet - Anchor (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000"/>
            <a:ext cx="1199306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2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593298" y="573676"/>
            <a:ext cx="11323651" cy="583914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Until </a:t>
            </a:r>
            <a:r>
              <a:rPr lang="en-US" sz="4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we all attain to the unity of the faith and of the knowledge of the Son of God, to mature manhood</a:t>
            </a:r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, </a:t>
            </a:r>
            <a:r>
              <a:rPr lang="en-US" sz="4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to the measure of the stature of the fullness of </a:t>
            </a:r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Christ</a:t>
            </a:r>
            <a:r>
              <a:rPr lang="en-US" sz="4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, so that we may no longer be children, tossed to and fro by the waves and carried about by every wind of doctrine, by human cunning, by craftiness in deceitful </a:t>
            </a:r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schemes</a:t>
            </a:r>
          </a:p>
          <a:p>
            <a:r>
              <a:rPr lang="en-US" sz="4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	</a:t>
            </a:r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			 </a:t>
            </a:r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-- Ephesians </a:t>
            </a:r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4:13-14</a:t>
            </a:r>
            <a:endParaRPr lang="en-US" sz="4000" dirty="0">
              <a:solidFill>
                <a:schemeClr val="bg1"/>
              </a:solidFill>
              <a:effectLst>
                <a:glow rad="127000">
                  <a:schemeClr val="tx1">
                    <a:alpha val="90000"/>
                  </a:scheme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622434" y="495982"/>
            <a:ext cx="11323651" cy="583914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 If any of you lacks wisdom, let him ask God, who gives generously to all without reproach, and it will be given him. </a:t>
            </a:r>
            <a:r>
              <a:rPr lang="en-US" sz="36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But </a:t>
            </a:r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let him ask in faith, with no doubting, for the one who doubts is like a wave of the sea that is driven and tossed by the wind</a:t>
            </a:r>
            <a:r>
              <a:rPr lang="en-US" sz="36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. </a:t>
            </a:r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For that person must not suppose that he will receive anything from the Lord</a:t>
            </a:r>
            <a:r>
              <a:rPr lang="en-US" sz="36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; </a:t>
            </a:r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</a:rPr>
              <a:t>he is a double-minded man, unstable in all his ways.</a:t>
            </a:r>
            <a:r>
              <a:rPr lang="en-US" sz="3600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-- James 1:5-8</a:t>
            </a:r>
            <a:endParaRPr lang="en-US" sz="3600" dirty="0">
              <a:solidFill>
                <a:schemeClr val="bg1"/>
              </a:solidFill>
              <a:effectLst>
                <a:glow rad="127000">
                  <a:schemeClr val="tx1">
                    <a:alpha val="90000"/>
                  </a:scheme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576249" y="850899"/>
            <a:ext cx="11323651" cy="479917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0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We have this as a sure and steadfast anchor of the soul, a hope that enters into the inner place behind the curtain, </a:t>
            </a:r>
            <a:r>
              <a:rPr lang="en-US" sz="4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where </a:t>
            </a:r>
            <a:r>
              <a:rPr lang="en-US" sz="40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Jesus has gone as a forerunner on our behalf, having become a high priest forever after the order of Melchizedek.</a:t>
            </a:r>
            <a:r>
              <a:rPr lang="en-US" sz="4000" dirty="0" smtClean="0">
                <a:solidFill>
                  <a:prstClr val="white"/>
                </a:solidFill>
                <a:effectLst>
                  <a:glow rad="127000">
                    <a:prstClr val="black">
                      <a:alpha val="90000"/>
                    </a:prst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-- Hebrews 6:19,20</a:t>
            </a:r>
            <a:endParaRPr lang="en-US" sz="4000" dirty="0">
              <a:solidFill>
                <a:prstClr val="white"/>
              </a:solidFill>
              <a:effectLst>
                <a:glow rad="127000">
                  <a:prstClr val="black">
                    <a:alpha val="90000"/>
                  </a:prst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6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347649" y="2019300"/>
            <a:ext cx="11323651" cy="19177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“Anchor Versus Cultural Currents”</a:t>
            </a:r>
            <a:endParaRPr lang="en-US" sz="8800" dirty="0">
              <a:solidFill>
                <a:prstClr val="white"/>
              </a:solidFill>
              <a:effectLst>
                <a:glow rad="127000">
                  <a:prstClr val="black">
                    <a:alpha val="90000"/>
                  </a:prst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7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673" y="1932066"/>
            <a:ext cx="6417097" cy="360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917" cy="2060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51" y="629587"/>
            <a:ext cx="4441691" cy="5921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32066"/>
            <a:ext cx="2144216" cy="2863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07" y="1135440"/>
            <a:ext cx="6180628" cy="4635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8" y="4795632"/>
            <a:ext cx="2749824" cy="2062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82" y="727671"/>
            <a:ext cx="8176510" cy="5451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16" y="4769129"/>
            <a:ext cx="3119064" cy="2079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49" y="393446"/>
            <a:ext cx="4806713" cy="639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48" y="3679792"/>
            <a:ext cx="2376029" cy="3160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5" y="131468"/>
            <a:ext cx="4516587" cy="6774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409" y="3845855"/>
            <a:ext cx="2023883" cy="303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254000"/>
            <a:ext cx="4229100" cy="635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3424558"/>
            <a:ext cx="2315896" cy="34773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2" y="819171"/>
            <a:ext cx="6660775" cy="48783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346" y="21393"/>
            <a:ext cx="3042205" cy="22280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8" y="664634"/>
            <a:ext cx="10058400" cy="52555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41" y="-8473"/>
            <a:ext cx="3713951" cy="1940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542" y="1006579"/>
            <a:ext cx="1907280" cy="286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80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601649" y="901699"/>
            <a:ext cx="11323651" cy="479917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5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Therefore we must pay much closer attention to what we have heard, lest we drift away from it.</a:t>
            </a:r>
            <a:r>
              <a:rPr lang="en-US" sz="5400" dirty="0" smtClean="0">
                <a:solidFill>
                  <a:prstClr val="white"/>
                </a:solidFill>
                <a:effectLst>
                  <a:glow rad="127000">
                    <a:prstClr val="black">
                      <a:alpha val="90000"/>
                    </a:prst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</a:p>
          <a:p>
            <a:r>
              <a:rPr lang="en-US" sz="5400" dirty="0">
                <a:solidFill>
                  <a:prstClr val="white"/>
                </a:solidFill>
                <a:effectLst>
                  <a:glow rad="127000">
                    <a:prstClr val="black">
                      <a:alpha val="90000"/>
                    </a:prst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5400" dirty="0" smtClean="0">
                <a:solidFill>
                  <a:prstClr val="white"/>
                </a:solidFill>
                <a:effectLst>
                  <a:glow rad="127000">
                    <a:prstClr val="black">
                      <a:alpha val="90000"/>
                    </a:prstClr>
                  </a:glow>
                </a:effectLst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-- Hebrews 2:1</a:t>
            </a:r>
            <a:endParaRPr lang="en-US" sz="5400" dirty="0">
              <a:solidFill>
                <a:prstClr val="white"/>
              </a:solidFill>
              <a:effectLst>
                <a:glow rad="127000">
                  <a:prstClr val="black">
                    <a:alpha val="90000"/>
                  </a:prst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78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347649" y="2019300"/>
            <a:ext cx="11323651" cy="19177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“Anchor Versus Cultural Currents”</a:t>
            </a:r>
            <a:endParaRPr lang="en-US" sz="8800" dirty="0">
              <a:solidFill>
                <a:prstClr val="white"/>
              </a:solidFill>
              <a:effectLst>
                <a:glow rad="127000">
                  <a:prstClr val="black">
                    <a:alpha val="90000"/>
                  </a:prst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50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6CA8A3-B214-4B65-B740-058E986C0BE4}"/>
              </a:ext>
            </a:extLst>
          </p:cNvPr>
          <p:cNvSpPr/>
          <p:nvPr/>
        </p:nvSpPr>
        <p:spPr>
          <a:xfrm>
            <a:off x="347649" y="2019300"/>
            <a:ext cx="11323651" cy="19177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</a:rPr>
              <a:t>“Anchor Versus Heart Winds”</a:t>
            </a:r>
            <a:endParaRPr lang="en-US" sz="8800" dirty="0">
              <a:solidFill>
                <a:prstClr val="white"/>
              </a:solidFill>
              <a:effectLst>
                <a:glow rad="127000">
                  <a:prstClr val="black">
                    <a:alpha val="90000"/>
                  </a:prstClr>
                </a:glow>
              </a:effectLst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72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His Way Theme">
  <a:themeElements>
    <a:clrScheme name="Custom TEST">
      <a:dk1>
        <a:srgbClr val="000000"/>
      </a:dk1>
      <a:lt1>
        <a:srgbClr val="FFFFFF"/>
      </a:lt1>
      <a:dk2>
        <a:srgbClr val="263238"/>
      </a:dk2>
      <a:lt2>
        <a:srgbClr val="ECEFF1"/>
      </a:lt2>
      <a:accent1>
        <a:srgbClr val="37474F"/>
      </a:accent1>
      <a:accent2>
        <a:srgbClr val="455A64"/>
      </a:accent2>
      <a:accent3>
        <a:srgbClr val="546E7A"/>
      </a:accent3>
      <a:accent4>
        <a:srgbClr val="607D8B"/>
      </a:accent4>
      <a:accent5>
        <a:srgbClr val="78909C"/>
      </a:accent5>
      <a:accent6>
        <a:srgbClr val="90A4AE"/>
      </a:accent6>
      <a:hlink>
        <a:srgbClr val="546E7A"/>
      </a:hlink>
      <a:folHlink>
        <a:srgbClr val="3747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s Way Theme" id="{C16A5778-5DD5-4A29-A93F-906AF5A5B3EB}" vid="{BC58C316-B133-48FF-8DA8-FCB280916A78}"/>
    </a:ext>
  </a:extLst>
</a:theme>
</file>

<file path=ppt/theme/theme3.xml><?xml version="1.0" encoding="utf-8"?>
<a:theme xmlns:a="http://schemas.openxmlformats.org/drawingml/2006/main" name="3_His Way Theme">
  <a:themeElements>
    <a:clrScheme name="Custom TEST">
      <a:dk1>
        <a:srgbClr val="000000"/>
      </a:dk1>
      <a:lt1>
        <a:srgbClr val="FFFFFF"/>
      </a:lt1>
      <a:dk2>
        <a:srgbClr val="263238"/>
      </a:dk2>
      <a:lt2>
        <a:srgbClr val="ECEFF1"/>
      </a:lt2>
      <a:accent1>
        <a:srgbClr val="37474F"/>
      </a:accent1>
      <a:accent2>
        <a:srgbClr val="455A64"/>
      </a:accent2>
      <a:accent3>
        <a:srgbClr val="546E7A"/>
      </a:accent3>
      <a:accent4>
        <a:srgbClr val="607D8B"/>
      </a:accent4>
      <a:accent5>
        <a:srgbClr val="78909C"/>
      </a:accent5>
      <a:accent6>
        <a:srgbClr val="90A4AE"/>
      </a:accent6>
      <a:hlink>
        <a:srgbClr val="546E7A"/>
      </a:hlink>
      <a:folHlink>
        <a:srgbClr val="3747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s Way Theme" id="{C16A5778-5DD5-4A29-A93F-906AF5A5B3EB}" vid="{BC58C316-B133-48FF-8DA8-FCB280916A7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381</Words>
  <Application>Microsoft Office PowerPoint</Application>
  <PresentationFormat>Widescreen</PresentationFormat>
  <Paragraphs>21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Raleway</vt:lpstr>
      <vt:lpstr>Open Sans</vt:lpstr>
      <vt:lpstr>Calibri</vt:lpstr>
      <vt:lpstr>Arial</vt:lpstr>
      <vt:lpstr>Arial Black</vt:lpstr>
      <vt:lpstr>Calibri Light</vt:lpstr>
      <vt:lpstr>Office Theme</vt:lpstr>
      <vt:lpstr>2_His Way Theme</vt:lpstr>
      <vt:lpstr>3_His Way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Selwyn Reynolds</dc:creator>
  <cp:lastModifiedBy>Selwyn Reynolds</cp:lastModifiedBy>
  <cp:revision>184</cp:revision>
  <dcterms:created xsi:type="dcterms:W3CDTF">2020-10-14T20:38:48Z</dcterms:created>
  <dcterms:modified xsi:type="dcterms:W3CDTF">2020-11-21T11:35:55Z</dcterms:modified>
</cp:coreProperties>
</file>