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handoutMasterIdLst>
    <p:handoutMasterId r:id="rId17"/>
  </p:handoutMasterIdLst>
  <p:sldIdLst>
    <p:sldId id="256" r:id="rId2"/>
    <p:sldId id="295" r:id="rId3"/>
    <p:sldId id="296" r:id="rId4"/>
    <p:sldId id="297" r:id="rId5"/>
    <p:sldId id="306" r:id="rId6"/>
    <p:sldId id="311" r:id="rId7"/>
    <p:sldId id="308" r:id="rId8"/>
    <p:sldId id="307" r:id="rId9"/>
    <p:sldId id="312" r:id="rId10"/>
    <p:sldId id="313" r:id="rId11"/>
    <p:sldId id="314" r:id="rId12"/>
    <p:sldId id="309" r:id="rId13"/>
    <p:sldId id="315" r:id="rId14"/>
    <p:sldId id="310" r:id="rId15"/>
  </p:sldIdLst>
  <p:sldSz cx="12192000" cy="6858000"/>
  <p:notesSz cx="6858000" cy="9144000"/>
  <p:embeddedFontLst>
    <p:embeddedFont>
      <p:font typeface="Arial Black" panose="020B0A04020102020204" pitchFamily="34" charset="0"/>
      <p:bold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12B953-5EC6-40A7-B22B-64BFED353E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D9D0A79-DF91-44C5-9032-1A6C00EDF1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BC8504-57F0-4F0C-8E77-C5DB0B0F9FC0}" type="datetimeFigureOut">
              <a:rPr lang="en-US" smtClean="0"/>
              <a:t>11/7/2020</a:t>
            </a:fld>
            <a:endParaRPr lang="en-US"/>
          </a:p>
        </p:txBody>
      </p:sp>
      <p:sp>
        <p:nvSpPr>
          <p:cNvPr id="4" name="Footer Placeholder 3">
            <a:extLst>
              <a:ext uri="{FF2B5EF4-FFF2-40B4-BE49-F238E27FC236}">
                <a16:creationId xmlns:a16="http://schemas.microsoft.com/office/drawing/2014/main" id="{A2AF5042-420E-4BB7-9137-CAE67C7514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CFAFE671-8885-4B3F-B5E4-B66D330C22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AAC064-F61C-403B-959A-1D8DAF93585D}" type="slidenum">
              <a:rPr lang="en-US" smtClean="0"/>
              <a:t>‹#›</a:t>
            </a:fld>
            <a:endParaRPr lang="en-US"/>
          </a:p>
        </p:txBody>
      </p:sp>
      <p:sp>
        <p:nvSpPr>
          <p:cNvPr id="6" name="TextBox 5" descr="Box1">
            <a:extLst>
              <a:ext uri="{FF2B5EF4-FFF2-40B4-BE49-F238E27FC236}">
                <a16:creationId xmlns:a16="http://schemas.microsoft.com/office/drawing/2014/main" id="{9079ED8C-E89E-49C6-93E8-A6DA0D08AE72}"/>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7" name="TextBox 6" descr="Box2">
            <a:extLst>
              <a:ext uri="{FF2B5EF4-FFF2-40B4-BE49-F238E27FC236}">
                <a16:creationId xmlns:a16="http://schemas.microsoft.com/office/drawing/2014/main" id="{ED827D8C-8B97-400E-855C-13C3AA94A3FF}"/>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8" name="TextBox 7" descr="Box3">
            <a:extLst>
              <a:ext uri="{FF2B5EF4-FFF2-40B4-BE49-F238E27FC236}">
                <a16:creationId xmlns:a16="http://schemas.microsoft.com/office/drawing/2014/main" id="{F35E5494-C2E1-4539-ACD1-19C64BB6C413}"/>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9" name="TextBox 8" descr="Box4">
            <a:extLst>
              <a:ext uri="{FF2B5EF4-FFF2-40B4-BE49-F238E27FC236}">
                <a16:creationId xmlns:a16="http://schemas.microsoft.com/office/drawing/2014/main" id="{8F844884-A78A-4F92-81D2-ED9694BAEB54}"/>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0" name="TextBox 9" descr="Box5">
            <a:extLst>
              <a:ext uri="{FF2B5EF4-FFF2-40B4-BE49-F238E27FC236}">
                <a16:creationId xmlns:a16="http://schemas.microsoft.com/office/drawing/2014/main" id="{715EA9CE-6E78-4081-B000-59D0890190BC}"/>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1" name="TextBox 10" descr="Box6">
            <a:extLst>
              <a:ext uri="{FF2B5EF4-FFF2-40B4-BE49-F238E27FC236}">
                <a16:creationId xmlns:a16="http://schemas.microsoft.com/office/drawing/2014/main" id="{A49BDD45-9522-42E4-9B8C-1CCB20D9D371}"/>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2" name="TextBox 11" descr="Box7">
            <a:extLst>
              <a:ext uri="{FF2B5EF4-FFF2-40B4-BE49-F238E27FC236}">
                <a16:creationId xmlns:a16="http://schemas.microsoft.com/office/drawing/2014/main" id="{4A887591-0764-4028-B978-FB026087D0E0}"/>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1040870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906F0-0C20-45F5-A5B9-B080C1B6F124}" type="datetimeFigureOut">
              <a:rPr lang="en-US" smtClean="0"/>
              <a:t>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C31D-FC10-499B-A6AB-BD63FB2F760B}" type="slidenum">
              <a:rPr lang="en-US" smtClean="0"/>
              <a:t>‹#›</a:t>
            </a:fld>
            <a:endParaRPr lang="en-US"/>
          </a:p>
        </p:txBody>
      </p:sp>
    </p:spTree>
    <p:extLst>
      <p:ext uri="{BB962C8B-B14F-4D97-AF65-F5344CB8AC3E}">
        <p14:creationId xmlns:p14="http://schemas.microsoft.com/office/powerpoint/2010/main" val="22196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a:t>
            </a:fld>
            <a:endParaRPr lang="en-US"/>
          </a:p>
        </p:txBody>
      </p:sp>
    </p:spTree>
    <p:extLst>
      <p:ext uri="{BB962C8B-B14F-4D97-AF65-F5344CB8AC3E}">
        <p14:creationId xmlns:p14="http://schemas.microsoft.com/office/powerpoint/2010/main" val="996067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10</a:t>
            </a:fld>
            <a:endParaRPr lang="en-US"/>
          </a:p>
        </p:txBody>
      </p:sp>
    </p:spTree>
    <p:extLst>
      <p:ext uri="{BB962C8B-B14F-4D97-AF65-F5344CB8AC3E}">
        <p14:creationId xmlns:p14="http://schemas.microsoft.com/office/powerpoint/2010/main" val="378216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11</a:t>
            </a:fld>
            <a:endParaRPr lang="en-US"/>
          </a:p>
        </p:txBody>
      </p:sp>
    </p:spTree>
    <p:extLst>
      <p:ext uri="{BB962C8B-B14F-4D97-AF65-F5344CB8AC3E}">
        <p14:creationId xmlns:p14="http://schemas.microsoft.com/office/powerpoint/2010/main" val="351908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12</a:t>
            </a:fld>
            <a:endParaRPr lang="en-US"/>
          </a:p>
        </p:txBody>
      </p:sp>
    </p:spTree>
    <p:extLst>
      <p:ext uri="{BB962C8B-B14F-4D97-AF65-F5344CB8AC3E}">
        <p14:creationId xmlns:p14="http://schemas.microsoft.com/office/powerpoint/2010/main" val="154735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13</a:t>
            </a:fld>
            <a:endParaRPr lang="en-US"/>
          </a:p>
        </p:txBody>
      </p:sp>
    </p:spTree>
    <p:extLst>
      <p:ext uri="{BB962C8B-B14F-4D97-AF65-F5344CB8AC3E}">
        <p14:creationId xmlns:p14="http://schemas.microsoft.com/office/powerpoint/2010/main" val="267470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14</a:t>
            </a:fld>
            <a:endParaRPr lang="en-US"/>
          </a:p>
        </p:txBody>
      </p:sp>
    </p:spTree>
    <p:extLst>
      <p:ext uri="{BB962C8B-B14F-4D97-AF65-F5344CB8AC3E}">
        <p14:creationId xmlns:p14="http://schemas.microsoft.com/office/powerpoint/2010/main" val="1587101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a:t>
            </a:fld>
            <a:endParaRPr lang="en-US"/>
          </a:p>
        </p:txBody>
      </p:sp>
    </p:spTree>
    <p:extLst>
      <p:ext uri="{BB962C8B-B14F-4D97-AF65-F5344CB8AC3E}">
        <p14:creationId xmlns:p14="http://schemas.microsoft.com/office/powerpoint/2010/main" val="101858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a:t>
            </a:fld>
            <a:endParaRPr lang="en-US"/>
          </a:p>
        </p:txBody>
      </p:sp>
    </p:spTree>
    <p:extLst>
      <p:ext uri="{BB962C8B-B14F-4D97-AF65-F5344CB8AC3E}">
        <p14:creationId xmlns:p14="http://schemas.microsoft.com/office/powerpoint/2010/main" val="107159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4</a:t>
            </a:fld>
            <a:endParaRPr lang="en-US"/>
          </a:p>
        </p:txBody>
      </p:sp>
    </p:spTree>
    <p:extLst>
      <p:ext uri="{BB962C8B-B14F-4D97-AF65-F5344CB8AC3E}">
        <p14:creationId xmlns:p14="http://schemas.microsoft.com/office/powerpoint/2010/main" val="262750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5</a:t>
            </a:fld>
            <a:endParaRPr lang="en-US"/>
          </a:p>
        </p:txBody>
      </p:sp>
    </p:spTree>
    <p:extLst>
      <p:ext uri="{BB962C8B-B14F-4D97-AF65-F5344CB8AC3E}">
        <p14:creationId xmlns:p14="http://schemas.microsoft.com/office/powerpoint/2010/main" val="3560852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6</a:t>
            </a:fld>
            <a:endParaRPr lang="en-US"/>
          </a:p>
        </p:txBody>
      </p:sp>
    </p:spTree>
    <p:extLst>
      <p:ext uri="{BB962C8B-B14F-4D97-AF65-F5344CB8AC3E}">
        <p14:creationId xmlns:p14="http://schemas.microsoft.com/office/powerpoint/2010/main" val="1703272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7</a:t>
            </a:fld>
            <a:endParaRPr lang="en-US"/>
          </a:p>
        </p:txBody>
      </p:sp>
    </p:spTree>
    <p:extLst>
      <p:ext uri="{BB962C8B-B14F-4D97-AF65-F5344CB8AC3E}">
        <p14:creationId xmlns:p14="http://schemas.microsoft.com/office/powerpoint/2010/main" val="65993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8</a:t>
            </a:fld>
            <a:endParaRPr lang="en-US"/>
          </a:p>
        </p:txBody>
      </p:sp>
    </p:spTree>
    <p:extLst>
      <p:ext uri="{BB962C8B-B14F-4D97-AF65-F5344CB8AC3E}">
        <p14:creationId xmlns:p14="http://schemas.microsoft.com/office/powerpoint/2010/main" val="332290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9</a:t>
            </a:fld>
            <a:endParaRPr lang="en-US"/>
          </a:p>
        </p:txBody>
      </p:sp>
    </p:spTree>
    <p:extLst>
      <p:ext uri="{BB962C8B-B14F-4D97-AF65-F5344CB8AC3E}">
        <p14:creationId xmlns:p14="http://schemas.microsoft.com/office/powerpoint/2010/main" val="178697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jpeg"/><Relationship Id="rId4" Type="http://schemas.openxmlformats.org/officeDocument/2006/relationships/image" Target="../media/image3.png"/><Relationship Id="rId9" Type="http://schemas.microsoft.com/office/2007/relationships/hdphoto" Target="../media/hdphoto2.wdp"/><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CA8A3-B214-4B65-B740-058E986C0BE4}"/>
              </a:ext>
            </a:extLst>
          </p:cNvPr>
          <p:cNvSpPr/>
          <p:nvPr/>
        </p:nvSpPr>
        <p:spPr>
          <a:xfrm>
            <a:off x="340392" y="627056"/>
            <a:ext cx="11323651" cy="4806719"/>
          </a:xfrm>
          <a:prstGeom prst="rect">
            <a:avLst/>
          </a:prstGeom>
        </p:spPr>
        <p:txBody>
          <a:bodyPr wrap="square" anchor="ctr" anchorCtr="0">
            <a:noAutofit/>
          </a:bodyPr>
          <a:lstStyle/>
          <a:p>
            <a:pPr algn="ctr"/>
            <a:r>
              <a:rPr lang="en-US" sz="66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Will you be overcome or will you overcome through Him?</a:t>
            </a:r>
          </a:p>
        </p:txBody>
      </p:sp>
    </p:spTree>
    <p:extLst>
      <p:ext uri="{BB962C8B-B14F-4D97-AF65-F5344CB8AC3E}">
        <p14:creationId xmlns:p14="http://schemas.microsoft.com/office/powerpoint/2010/main" val="121508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4398"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For everyone who has been born of God overcomes the world. And this is the victory that has overcome the world--our faith. Who is it that overcomes the world except the one who believes that Jesus is the Son of God?      		-- I John 5:4-5 </a:t>
            </a:r>
          </a:p>
        </p:txBody>
      </p:sp>
    </p:spTree>
    <p:extLst>
      <p:ext uri="{BB962C8B-B14F-4D97-AF65-F5344CB8AC3E}">
        <p14:creationId xmlns:p14="http://schemas.microsoft.com/office/powerpoint/2010/main" val="98337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40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God, for it is written, “Vengeance is mine, I will repay, says the Lord.” To the contrary, “if your enemy is hungry, feed him; if he is thirsty, give him something to drink; for by so doing you will heap burning coals on his head.” </a:t>
            </a:r>
            <a:r>
              <a:rPr lang="en-US" sz="4000" dirty="0">
                <a:effectLst>
                  <a:glow rad="127000">
                    <a:srgbClr val="FF0000">
                      <a:alpha val="90000"/>
                    </a:srgbClr>
                  </a:glow>
                </a:effectLst>
                <a:latin typeface="Arial Black" panose="020B0A04020102020204" pitchFamily="34" charset="0"/>
                <a:ea typeface="Open Sans" panose="020B0606030504020204" pitchFamily="34" charset="0"/>
                <a:cs typeface="Open Sans" panose="020B0606030504020204" pitchFamily="34" charset="0"/>
              </a:rPr>
              <a:t>Do not be overcome by evil, but overcome evil with good.  </a:t>
            </a:r>
          </a:p>
          <a:p>
            <a:r>
              <a:rPr lang="en-US" sz="40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Romans 12:16-21 </a:t>
            </a:r>
          </a:p>
        </p:txBody>
      </p:sp>
    </p:spTree>
    <p:extLst>
      <p:ext uri="{BB962C8B-B14F-4D97-AF65-F5344CB8AC3E}">
        <p14:creationId xmlns:p14="http://schemas.microsoft.com/office/powerpoint/2010/main" val="254566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384907"/>
            <a:ext cx="10871200" cy="6247864"/>
          </a:xfrm>
          <a:prstGeom prst="rect">
            <a:avLst/>
          </a:prstGeom>
          <a:noFill/>
        </p:spPr>
        <p:txBody>
          <a:bodyPr wrap="square" rtlCol="0">
            <a:spAutoFit/>
          </a:bodyPr>
          <a:lstStyle/>
          <a:p>
            <a:r>
              <a:rPr lang="en-US" sz="40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No, in all these things we are more than conquerors through him who loved us. For I am sure that neither death nor life, nor angels nor rulers, nor things present nor things to come, nor powers, nor height nor depth, nor anything else in all creation, will be able to separate us from the love of God in Christ Jesus our Lord.</a:t>
            </a:r>
          </a:p>
          <a:p>
            <a:pPr algn="r"/>
            <a:r>
              <a:rPr lang="en-US" sz="40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Romans 8:37-39</a:t>
            </a:r>
          </a:p>
        </p:txBody>
      </p:sp>
    </p:spTree>
    <p:extLst>
      <p:ext uri="{BB962C8B-B14F-4D97-AF65-F5344CB8AC3E}">
        <p14:creationId xmlns:p14="http://schemas.microsoft.com/office/powerpoint/2010/main" val="226469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CA8A3-B214-4B65-B740-058E986C0BE4}"/>
              </a:ext>
            </a:extLst>
          </p:cNvPr>
          <p:cNvSpPr/>
          <p:nvPr/>
        </p:nvSpPr>
        <p:spPr>
          <a:xfrm>
            <a:off x="340392" y="627056"/>
            <a:ext cx="11323651" cy="4806719"/>
          </a:xfrm>
          <a:prstGeom prst="rect">
            <a:avLst/>
          </a:prstGeom>
        </p:spPr>
        <p:txBody>
          <a:bodyPr wrap="square" anchor="ctr" anchorCtr="0">
            <a:noAutofit/>
          </a:bodyPr>
          <a:lstStyle/>
          <a:p>
            <a:pPr algn="ctr"/>
            <a:r>
              <a:rPr lang="en-US" sz="96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Is Jesus Your Lord?</a:t>
            </a:r>
          </a:p>
        </p:txBody>
      </p:sp>
    </p:spTree>
    <p:extLst>
      <p:ext uri="{BB962C8B-B14F-4D97-AF65-F5344CB8AC3E}">
        <p14:creationId xmlns:p14="http://schemas.microsoft.com/office/powerpoint/2010/main" val="360291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062" y="1888200"/>
            <a:ext cx="11205838" cy="3046988"/>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“Sovereign Lord, who made the heaven and the earth and the sea and everything in them,									-- Acts 4:24</a:t>
            </a:r>
          </a:p>
        </p:txBody>
      </p:sp>
    </p:spTree>
    <p:extLst>
      <p:ext uri="{BB962C8B-B14F-4D97-AF65-F5344CB8AC3E}">
        <p14:creationId xmlns:p14="http://schemas.microsoft.com/office/powerpoint/2010/main" val="58169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62" y="529300"/>
            <a:ext cx="11205838" cy="5509200"/>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And now, Lord, look upon their threats and grant to your servants to continue to speak your word with all boldness, while you stretch out your hand to heal, and signs and wonders are performed through the name of your holy servant Jesus					-- Acts 4:29,30</a:t>
            </a:r>
          </a:p>
        </p:txBody>
      </p:sp>
    </p:spTree>
    <p:extLst>
      <p:ext uri="{BB962C8B-B14F-4D97-AF65-F5344CB8AC3E}">
        <p14:creationId xmlns:p14="http://schemas.microsoft.com/office/powerpoint/2010/main" val="398945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2547" y="763762"/>
            <a:ext cx="11899453" cy="5262979"/>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“Look around and be distressed, 	Look within and be depressed, 	Look to Jesus and be at rest.”</a:t>
            </a:r>
          </a:p>
          <a:p>
            <a:endParaRPr lang="en-US" sz="4800" dirty="0">
              <a:solidFill>
                <a:schemeClr val="bg1"/>
              </a:solidFill>
              <a:effectLst>
                <a:glow rad="127000">
                  <a:schemeClr val="tx1"/>
                </a:glow>
              </a:effectLst>
              <a:latin typeface="Arial Black" panose="020B0A04020102020204" pitchFamily="34" charset="0"/>
            </a:endParaRPr>
          </a:p>
          <a:p>
            <a:r>
              <a:rPr lang="en-US" sz="4800" dirty="0">
                <a:solidFill>
                  <a:schemeClr val="bg1"/>
                </a:solidFill>
                <a:effectLst>
                  <a:glow rad="127000">
                    <a:schemeClr val="tx1"/>
                  </a:glow>
                </a:effectLst>
                <a:latin typeface="Arial Black" panose="020B0A04020102020204" pitchFamily="34" charset="0"/>
              </a:rPr>
              <a:t> 			- Corrie Ten Boom</a:t>
            </a:r>
          </a:p>
          <a:p>
            <a:r>
              <a:rPr lang="en-US" sz="4800" dirty="0">
                <a:solidFill>
                  <a:schemeClr val="bg1"/>
                </a:solidFill>
                <a:effectLst>
                  <a:glow rad="127000">
                    <a:schemeClr val="tx1"/>
                  </a:glow>
                </a:effectLst>
                <a:latin typeface="Arial Black" panose="020B0A04020102020204" pitchFamily="34" charset="0"/>
              </a:rPr>
              <a:t>			Author: “The Hiding Place”</a:t>
            </a:r>
          </a:p>
          <a:p>
            <a:r>
              <a:rPr lang="en-US" sz="4800" dirty="0">
                <a:solidFill>
                  <a:schemeClr val="bg1"/>
                </a:solidFill>
                <a:effectLst>
                  <a:glow rad="127000">
                    <a:schemeClr val="tx1"/>
                  </a:glow>
                </a:effectLst>
                <a:latin typeface="Arial Black" panose="020B0A04020102020204" pitchFamily="34" charset="0"/>
              </a:rPr>
              <a:t>			Holocaust Survivor</a:t>
            </a:r>
          </a:p>
        </p:txBody>
      </p:sp>
    </p:spTree>
    <p:extLst>
      <p:ext uri="{BB962C8B-B14F-4D97-AF65-F5344CB8AC3E}">
        <p14:creationId xmlns:p14="http://schemas.microsoft.com/office/powerpoint/2010/main" val="225718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23995E-EC7D-468B-856C-6F322B465FD7}"/>
              </a:ext>
            </a:extLst>
          </p:cNvPr>
          <p:cNvSpPr/>
          <p:nvPr/>
        </p:nvSpPr>
        <p:spPr>
          <a:xfrm>
            <a:off x="531575" y="1190028"/>
            <a:ext cx="11128850" cy="3687291"/>
          </a:xfrm>
          <a:prstGeom prst="rect">
            <a:avLst/>
          </a:prstGeom>
        </p:spPr>
        <p:txBody>
          <a:bodyPr wrap="square">
            <a:spAutoFit/>
          </a:bodyPr>
          <a:lstStyle/>
          <a:p>
            <a:pPr algn="ctr">
              <a:lnSpc>
                <a:spcPct val="110000"/>
              </a:lnSpc>
            </a:pPr>
            <a:r>
              <a:rPr lang="en-US" sz="72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Addiction is when the </a:t>
            </a:r>
            <a:r>
              <a:rPr lang="en-US" sz="7200" cap="small"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consumer</a:t>
            </a:r>
            <a:r>
              <a:rPr lang="en-US" sz="72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becomes </a:t>
            </a:r>
            <a:r>
              <a:rPr lang="en-US" sz="7200" cap="small"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consumed</a:t>
            </a:r>
          </a:p>
        </p:txBody>
      </p:sp>
    </p:spTree>
    <p:extLst>
      <p:ext uri="{BB962C8B-B14F-4D97-AF65-F5344CB8AC3E}">
        <p14:creationId xmlns:p14="http://schemas.microsoft.com/office/powerpoint/2010/main" val="732812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6" y="1537099"/>
            <a:ext cx="11323651" cy="3783804"/>
          </a:xfrm>
          <a:prstGeom prst="rect">
            <a:avLst/>
          </a:prstGeom>
        </p:spPr>
        <p:txBody>
          <a:bodyPr wrap="square" anchor="ctr" anchorCtr="0">
            <a:noAutofit/>
          </a:bodyPr>
          <a:lstStyle/>
          <a:p>
            <a:r>
              <a:rPr lang="en-US" sz="54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For whatever overcomes a person, to that he is enslaved.</a:t>
            </a:r>
          </a:p>
          <a:p>
            <a:r>
              <a:rPr lang="en-US" sz="54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II Peter 2:19 </a:t>
            </a:r>
          </a:p>
        </p:txBody>
      </p:sp>
    </p:spTree>
    <p:extLst>
      <p:ext uri="{BB962C8B-B14F-4D97-AF65-F5344CB8AC3E}">
        <p14:creationId xmlns:p14="http://schemas.microsoft.com/office/powerpoint/2010/main" val="1339621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6" y="756955"/>
            <a:ext cx="11323651" cy="5242540"/>
          </a:xfrm>
          <a:prstGeom prst="rect">
            <a:avLst/>
          </a:prstGeom>
        </p:spPr>
        <p:txBody>
          <a:bodyPr wrap="square" anchor="ctr" anchorCtr="0">
            <a:noAutofit/>
          </a:bodyPr>
          <a:lstStyle/>
          <a:p>
            <a:pPr algn="ctr">
              <a:lnSpc>
                <a:spcPct val="90000"/>
              </a:lnSpc>
            </a:pPr>
            <a:r>
              <a:rPr lang="en-US" sz="11995" cap="small"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What</a:t>
            </a:r>
            <a:br>
              <a:rPr lang="en-US" sz="11995" cap="small"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br>
            <a:r>
              <a:rPr lang="en-US" sz="11995" cap="small"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Consumes</a:t>
            </a:r>
            <a:br>
              <a:rPr lang="en-US" sz="11995" cap="small"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br>
            <a:r>
              <a:rPr lang="en-US" sz="11995" cap="small"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You?</a:t>
            </a:r>
          </a:p>
        </p:txBody>
      </p:sp>
    </p:spTree>
    <p:extLst>
      <p:ext uri="{BB962C8B-B14F-4D97-AF65-F5344CB8AC3E}">
        <p14:creationId xmlns:p14="http://schemas.microsoft.com/office/powerpoint/2010/main" val="245569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40392" y="627056"/>
            <a:ext cx="11323651" cy="4806719"/>
          </a:xfrm>
          <a:prstGeom prst="rect">
            <a:avLst/>
          </a:prstGeom>
        </p:spPr>
        <p:txBody>
          <a:bodyPr wrap="square" anchor="ctr" anchorCtr="0">
            <a:noAutofit/>
          </a:bodyPr>
          <a:lstStyle/>
          <a:p>
            <a:r>
              <a:rPr lang="en-US" sz="48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The light shines in the darkness, and the darkness has not overcome it.  				-- John 1:5</a:t>
            </a:r>
          </a:p>
        </p:txBody>
      </p:sp>
    </p:spTree>
    <p:extLst>
      <p:ext uri="{BB962C8B-B14F-4D97-AF65-F5344CB8AC3E}">
        <p14:creationId xmlns:p14="http://schemas.microsoft.com/office/powerpoint/2010/main" val="213985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4398"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I have said these things to you, that in me you may have peace. In the world you will have tribulation. But take heart; I have overcome the world.   					-- John 16:33</a:t>
            </a:r>
          </a:p>
        </p:txBody>
      </p:sp>
    </p:spTree>
    <p:extLst>
      <p:ext uri="{BB962C8B-B14F-4D97-AF65-F5344CB8AC3E}">
        <p14:creationId xmlns:p14="http://schemas.microsoft.com/office/powerpoint/2010/main" val="277610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1791</TotalTime>
  <Words>476</Words>
  <Application>Microsoft Office PowerPoint</Application>
  <PresentationFormat>Widescreen</PresentationFormat>
  <Paragraphs>35</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 Black</vt:lpstr>
      <vt:lpstr>Calibri</vt:lpstr>
      <vt:lpstr>Arial</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118</cp:revision>
  <cp:lastPrinted>2020-11-08T02:38:13Z</cp:lastPrinted>
  <dcterms:created xsi:type="dcterms:W3CDTF">2020-10-14T20:38:48Z</dcterms:created>
  <dcterms:modified xsi:type="dcterms:W3CDTF">2020-11-08T02:38:24Z</dcterms:modified>
</cp:coreProperties>
</file>