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handoutMasterIdLst>
    <p:handoutMasterId r:id="rId30"/>
  </p:handoutMasterIdLst>
  <p:sldIdLst>
    <p:sldId id="256" r:id="rId2"/>
    <p:sldId id="279" r:id="rId3"/>
    <p:sldId id="258" r:id="rId4"/>
    <p:sldId id="277" r:id="rId5"/>
    <p:sldId id="280" r:id="rId6"/>
    <p:sldId id="281" r:id="rId7"/>
    <p:sldId id="282" r:id="rId8"/>
    <p:sldId id="283" r:id="rId9"/>
    <p:sldId id="284" r:id="rId10"/>
    <p:sldId id="285" r:id="rId11"/>
    <p:sldId id="287" r:id="rId12"/>
    <p:sldId id="288" r:id="rId13"/>
    <p:sldId id="289" r:id="rId14"/>
    <p:sldId id="292" r:id="rId15"/>
    <p:sldId id="291" r:id="rId16"/>
    <p:sldId id="303" r:id="rId17"/>
    <p:sldId id="299" r:id="rId18"/>
    <p:sldId id="298" r:id="rId19"/>
    <p:sldId id="300" r:id="rId20"/>
    <p:sldId id="293" r:id="rId21"/>
    <p:sldId id="301" r:id="rId22"/>
    <p:sldId id="304" r:id="rId23"/>
    <p:sldId id="302" r:id="rId24"/>
    <p:sldId id="294" r:id="rId25"/>
    <p:sldId id="295" r:id="rId26"/>
    <p:sldId id="296" r:id="rId27"/>
    <p:sldId id="297" r:id="rId28"/>
  </p:sldIdLst>
  <p:sldSz cx="12192000" cy="6858000"/>
  <p:notesSz cx="6858000" cy="9144000"/>
  <p:embeddedFontLst>
    <p:embeddedFont>
      <p:font typeface="Arial Black" panose="020B0A04020102020204" pitchFamily="34" charset="0"/>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F1887E-E390-4EF1-AF41-822FD83766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02F1279-0506-4824-8E76-A2F484A547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3A21D9-AD78-4573-84A6-C036874CD1C8}" type="datetimeFigureOut">
              <a:rPr lang="en-US" smtClean="0"/>
              <a:t>10/25/2020</a:t>
            </a:fld>
            <a:endParaRPr lang="en-US"/>
          </a:p>
        </p:txBody>
      </p:sp>
      <p:sp>
        <p:nvSpPr>
          <p:cNvPr id="4" name="Footer Placeholder 3">
            <a:extLst>
              <a:ext uri="{FF2B5EF4-FFF2-40B4-BE49-F238E27FC236}">
                <a16:creationId xmlns:a16="http://schemas.microsoft.com/office/drawing/2014/main" id="{241D9E7A-6F43-485D-A20A-4C5E885E0A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descr="HandoutSlideNumber">
            <a:extLst>
              <a:ext uri="{FF2B5EF4-FFF2-40B4-BE49-F238E27FC236}">
                <a16:creationId xmlns:a16="http://schemas.microsoft.com/office/drawing/2014/main" id="{7B2FAA09-EAC9-4B51-ACAE-A739110272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056D14-156A-44D0-82AD-B4AE5C33A9B0}" type="slidenum">
              <a:rPr lang="en-US" smtClean="0"/>
              <a:t>‹#›</a:t>
            </a:fld>
            <a:endParaRPr lang="en-US"/>
          </a:p>
        </p:txBody>
      </p:sp>
      <p:sp>
        <p:nvSpPr>
          <p:cNvPr id="6" name="TextBox 5" descr="Box1">
            <a:extLst>
              <a:ext uri="{FF2B5EF4-FFF2-40B4-BE49-F238E27FC236}">
                <a16:creationId xmlns:a16="http://schemas.microsoft.com/office/drawing/2014/main" id="{887D29BB-D87C-4761-A064-04A2E09E83F9}"/>
              </a:ext>
            </a:extLst>
          </p:cNvPr>
          <p:cNvSpPr txBox="1"/>
          <p:nvPr/>
        </p:nvSpPr>
        <p:spPr bwMode="black">
          <a:xfrm>
            <a:off x="564039"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1</a:t>
            </a:r>
          </a:p>
        </p:txBody>
      </p:sp>
      <p:sp>
        <p:nvSpPr>
          <p:cNvPr id="7" name="TextBox 6" descr="Box2">
            <a:extLst>
              <a:ext uri="{FF2B5EF4-FFF2-40B4-BE49-F238E27FC236}">
                <a16:creationId xmlns:a16="http://schemas.microsoft.com/office/drawing/2014/main" id="{BE588B79-1FD8-4A40-BF61-B7ABFCB5FACF}"/>
              </a:ext>
            </a:extLst>
          </p:cNvPr>
          <p:cNvSpPr txBox="1"/>
          <p:nvPr/>
        </p:nvSpPr>
        <p:spPr bwMode="black">
          <a:xfrm>
            <a:off x="3652825"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2</a:t>
            </a:r>
          </a:p>
        </p:txBody>
      </p:sp>
      <p:sp>
        <p:nvSpPr>
          <p:cNvPr id="8" name="TextBox 7" descr="Box3">
            <a:extLst>
              <a:ext uri="{FF2B5EF4-FFF2-40B4-BE49-F238E27FC236}">
                <a16:creationId xmlns:a16="http://schemas.microsoft.com/office/drawing/2014/main" id="{E0426611-EF67-4BB4-85C1-76A52B90162F}"/>
              </a:ext>
            </a:extLst>
          </p:cNvPr>
          <p:cNvSpPr txBox="1"/>
          <p:nvPr/>
        </p:nvSpPr>
        <p:spPr bwMode="black">
          <a:xfrm>
            <a:off x="564039"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3</a:t>
            </a:r>
          </a:p>
        </p:txBody>
      </p:sp>
      <p:sp>
        <p:nvSpPr>
          <p:cNvPr id="9" name="TextBox 8" descr="Box4">
            <a:extLst>
              <a:ext uri="{FF2B5EF4-FFF2-40B4-BE49-F238E27FC236}">
                <a16:creationId xmlns:a16="http://schemas.microsoft.com/office/drawing/2014/main" id="{CC9F863B-F417-404A-8341-A1B1CBC79CD3}"/>
              </a:ext>
            </a:extLst>
          </p:cNvPr>
          <p:cNvSpPr txBox="1"/>
          <p:nvPr/>
        </p:nvSpPr>
        <p:spPr bwMode="black">
          <a:xfrm>
            <a:off x="3652825"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4</a:t>
            </a:r>
          </a:p>
        </p:txBody>
      </p:sp>
      <p:sp>
        <p:nvSpPr>
          <p:cNvPr id="10" name="TextBox 9" descr="Box5">
            <a:extLst>
              <a:ext uri="{FF2B5EF4-FFF2-40B4-BE49-F238E27FC236}">
                <a16:creationId xmlns:a16="http://schemas.microsoft.com/office/drawing/2014/main" id="{CDFB25DE-B6AB-4E6F-A5B1-60E2B6C7F8C5}"/>
              </a:ext>
            </a:extLst>
          </p:cNvPr>
          <p:cNvSpPr txBox="1"/>
          <p:nvPr/>
        </p:nvSpPr>
        <p:spPr bwMode="black">
          <a:xfrm>
            <a:off x="564039"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5</a:t>
            </a:r>
          </a:p>
        </p:txBody>
      </p:sp>
      <p:sp>
        <p:nvSpPr>
          <p:cNvPr id="11" name="TextBox 10" descr="Box6">
            <a:extLst>
              <a:ext uri="{FF2B5EF4-FFF2-40B4-BE49-F238E27FC236}">
                <a16:creationId xmlns:a16="http://schemas.microsoft.com/office/drawing/2014/main" id="{EBDCAA3C-B02C-4B2B-B2D5-88F5972374DF}"/>
              </a:ext>
            </a:extLst>
          </p:cNvPr>
          <p:cNvSpPr txBox="1"/>
          <p:nvPr/>
        </p:nvSpPr>
        <p:spPr bwMode="black">
          <a:xfrm>
            <a:off x="3652825"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6</a:t>
            </a:r>
          </a:p>
        </p:txBody>
      </p:sp>
      <p:sp>
        <p:nvSpPr>
          <p:cNvPr id="12" name="TextBox 11" descr="Box7">
            <a:extLst>
              <a:ext uri="{FF2B5EF4-FFF2-40B4-BE49-F238E27FC236}">
                <a16:creationId xmlns:a16="http://schemas.microsoft.com/office/drawing/2014/main" id="{956CFDDC-FB5E-40AE-A026-B0CD103D6F47}"/>
              </a:ext>
            </a:extLst>
          </p:cNvPr>
          <p:cNvSpPr txBox="1"/>
          <p:nvPr/>
        </p:nvSpPr>
        <p:spPr bwMode="black">
          <a:xfrm>
            <a:off x="5257800" y="8686800"/>
            <a:ext cx="1016000" cy="184666"/>
          </a:xfrm>
          <a:prstGeom prst="rect">
            <a:avLst/>
          </a:prstGeom>
          <a:solidFill>
            <a:srgbClr val="FFFFFF">
              <a:alpha val="0"/>
            </a:srgbClr>
          </a:solidFill>
        </p:spPr>
        <p:txBody>
          <a:bodyPr vert="horz" wrap="square" lIns="0" tIns="0" rIns="0" bIns="0" rtlCol="0">
            <a:spAutoFit/>
          </a:bodyPr>
          <a:lstStyle/>
          <a:p>
            <a:pPr algn="r">
              <a:spcBef>
                <a:spcPct val="50000"/>
              </a:spcBef>
              <a:spcAft>
                <a:spcPct val="0"/>
              </a:spcAft>
            </a:pPr>
            <a:r>
              <a:rPr lang="en-US" sz="1200" b="1">
                <a:latin typeface="Times New Roman" panose="02020603050405020304" pitchFamily="18" charset="0"/>
              </a:rPr>
              <a:t>1/1</a:t>
            </a:r>
          </a:p>
        </p:txBody>
      </p:sp>
    </p:spTree>
    <p:extLst>
      <p:ext uri="{BB962C8B-B14F-4D97-AF65-F5344CB8AC3E}">
        <p14:creationId xmlns:p14="http://schemas.microsoft.com/office/powerpoint/2010/main" val="413414797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0C00A8-A8CE-4E6A-B2AB-76BF93A7B737}" type="datetimeFigureOut">
              <a:rPr lang="en-US" smtClean="0"/>
              <a:t>10/25/2020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84FD8-C801-49CE-A60F-FB388E97527F}" type="slidenum">
              <a:rPr lang="en-US" smtClean="0"/>
              <a:t>‹#›</a:t>
            </a:fld>
            <a:endParaRPr lang="en-US"/>
          </a:p>
        </p:txBody>
      </p:sp>
    </p:spTree>
    <p:extLst>
      <p:ext uri="{BB962C8B-B14F-4D97-AF65-F5344CB8AC3E}">
        <p14:creationId xmlns:p14="http://schemas.microsoft.com/office/powerpoint/2010/main" val="9171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1</a:t>
            </a:fld>
            <a:endParaRPr lang="en-US"/>
          </a:p>
        </p:txBody>
      </p:sp>
    </p:spTree>
    <p:extLst>
      <p:ext uri="{BB962C8B-B14F-4D97-AF65-F5344CB8AC3E}">
        <p14:creationId xmlns:p14="http://schemas.microsoft.com/office/powerpoint/2010/main" val="760540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10</a:t>
            </a:fld>
            <a:endParaRPr lang="en-US"/>
          </a:p>
        </p:txBody>
      </p:sp>
    </p:spTree>
    <p:extLst>
      <p:ext uri="{BB962C8B-B14F-4D97-AF65-F5344CB8AC3E}">
        <p14:creationId xmlns:p14="http://schemas.microsoft.com/office/powerpoint/2010/main" val="165883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11</a:t>
            </a:fld>
            <a:endParaRPr lang="en-US"/>
          </a:p>
        </p:txBody>
      </p:sp>
    </p:spTree>
    <p:extLst>
      <p:ext uri="{BB962C8B-B14F-4D97-AF65-F5344CB8AC3E}">
        <p14:creationId xmlns:p14="http://schemas.microsoft.com/office/powerpoint/2010/main" val="2653650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12</a:t>
            </a:fld>
            <a:endParaRPr lang="en-US"/>
          </a:p>
        </p:txBody>
      </p:sp>
    </p:spTree>
    <p:extLst>
      <p:ext uri="{BB962C8B-B14F-4D97-AF65-F5344CB8AC3E}">
        <p14:creationId xmlns:p14="http://schemas.microsoft.com/office/powerpoint/2010/main" val="1899862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13</a:t>
            </a:fld>
            <a:endParaRPr lang="en-US"/>
          </a:p>
        </p:txBody>
      </p:sp>
    </p:spTree>
    <p:extLst>
      <p:ext uri="{BB962C8B-B14F-4D97-AF65-F5344CB8AC3E}">
        <p14:creationId xmlns:p14="http://schemas.microsoft.com/office/powerpoint/2010/main" val="852064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14</a:t>
            </a:fld>
            <a:endParaRPr lang="en-US"/>
          </a:p>
        </p:txBody>
      </p:sp>
    </p:spTree>
    <p:extLst>
      <p:ext uri="{BB962C8B-B14F-4D97-AF65-F5344CB8AC3E}">
        <p14:creationId xmlns:p14="http://schemas.microsoft.com/office/powerpoint/2010/main" val="3540014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15</a:t>
            </a:fld>
            <a:endParaRPr lang="en-US"/>
          </a:p>
        </p:txBody>
      </p:sp>
    </p:spTree>
    <p:extLst>
      <p:ext uri="{BB962C8B-B14F-4D97-AF65-F5344CB8AC3E}">
        <p14:creationId xmlns:p14="http://schemas.microsoft.com/office/powerpoint/2010/main" val="527466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16</a:t>
            </a:fld>
            <a:endParaRPr lang="en-US"/>
          </a:p>
        </p:txBody>
      </p:sp>
    </p:spTree>
    <p:extLst>
      <p:ext uri="{BB962C8B-B14F-4D97-AF65-F5344CB8AC3E}">
        <p14:creationId xmlns:p14="http://schemas.microsoft.com/office/powerpoint/2010/main" val="155308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17</a:t>
            </a:fld>
            <a:endParaRPr lang="en-US"/>
          </a:p>
        </p:txBody>
      </p:sp>
    </p:spTree>
    <p:extLst>
      <p:ext uri="{BB962C8B-B14F-4D97-AF65-F5344CB8AC3E}">
        <p14:creationId xmlns:p14="http://schemas.microsoft.com/office/powerpoint/2010/main" val="2977800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18</a:t>
            </a:fld>
            <a:endParaRPr lang="en-US"/>
          </a:p>
        </p:txBody>
      </p:sp>
    </p:spTree>
    <p:extLst>
      <p:ext uri="{BB962C8B-B14F-4D97-AF65-F5344CB8AC3E}">
        <p14:creationId xmlns:p14="http://schemas.microsoft.com/office/powerpoint/2010/main" val="3831778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19</a:t>
            </a:fld>
            <a:endParaRPr lang="en-US"/>
          </a:p>
        </p:txBody>
      </p:sp>
    </p:spTree>
    <p:extLst>
      <p:ext uri="{BB962C8B-B14F-4D97-AF65-F5344CB8AC3E}">
        <p14:creationId xmlns:p14="http://schemas.microsoft.com/office/powerpoint/2010/main" val="276593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2</a:t>
            </a:fld>
            <a:endParaRPr lang="en-US"/>
          </a:p>
        </p:txBody>
      </p:sp>
    </p:spTree>
    <p:extLst>
      <p:ext uri="{BB962C8B-B14F-4D97-AF65-F5344CB8AC3E}">
        <p14:creationId xmlns:p14="http://schemas.microsoft.com/office/powerpoint/2010/main" val="1244342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20</a:t>
            </a:fld>
            <a:endParaRPr lang="en-US"/>
          </a:p>
        </p:txBody>
      </p:sp>
    </p:spTree>
    <p:extLst>
      <p:ext uri="{BB962C8B-B14F-4D97-AF65-F5344CB8AC3E}">
        <p14:creationId xmlns:p14="http://schemas.microsoft.com/office/powerpoint/2010/main" val="2298488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21</a:t>
            </a:fld>
            <a:endParaRPr lang="en-US"/>
          </a:p>
        </p:txBody>
      </p:sp>
    </p:spTree>
    <p:extLst>
      <p:ext uri="{BB962C8B-B14F-4D97-AF65-F5344CB8AC3E}">
        <p14:creationId xmlns:p14="http://schemas.microsoft.com/office/powerpoint/2010/main" val="881299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22</a:t>
            </a:fld>
            <a:endParaRPr lang="en-US"/>
          </a:p>
        </p:txBody>
      </p:sp>
    </p:spTree>
    <p:extLst>
      <p:ext uri="{BB962C8B-B14F-4D97-AF65-F5344CB8AC3E}">
        <p14:creationId xmlns:p14="http://schemas.microsoft.com/office/powerpoint/2010/main" val="792887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23</a:t>
            </a:fld>
            <a:endParaRPr lang="en-US"/>
          </a:p>
        </p:txBody>
      </p:sp>
    </p:spTree>
    <p:extLst>
      <p:ext uri="{BB962C8B-B14F-4D97-AF65-F5344CB8AC3E}">
        <p14:creationId xmlns:p14="http://schemas.microsoft.com/office/powerpoint/2010/main" val="2130693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24</a:t>
            </a:fld>
            <a:endParaRPr lang="en-US"/>
          </a:p>
        </p:txBody>
      </p:sp>
    </p:spTree>
    <p:extLst>
      <p:ext uri="{BB962C8B-B14F-4D97-AF65-F5344CB8AC3E}">
        <p14:creationId xmlns:p14="http://schemas.microsoft.com/office/powerpoint/2010/main" val="632026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25</a:t>
            </a:fld>
            <a:endParaRPr lang="en-US"/>
          </a:p>
        </p:txBody>
      </p:sp>
    </p:spTree>
    <p:extLst>
      <p:ext uri="{BB962C8B-B14F-4D97-AF65-F5344CB8AC3E}">
        <p14:creationId xmlns:p14="http://schemas.microsoft.com/office/powerpoint/2010/main" val="4012136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26</a:t>
            </a:fld>
            <a:endParaRPr lang="en-US"/>
          </a:p>
        </p:txBody>
      </p:sp>
    </p:spTree>
    <p:extLst>
      <p:ext uri="{BB962C8B-B14F-4D97-AF65-F5344CB8AC3E}">
        <p14:creationId xmlns:p14="http://schemas.microsoft.com/office/powerpoint/2010/main" val="682001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27</a:t>
            </a:fld>
            <a:endParaRPr lang="en-US"/>
          </a:p>
        </p:txBody>
      </p:sp>
    </p:spTree>
    <p:extLst>
      <p:ext uri="{BB962C8B-B14F-4D97-AF65-F5344CB8AC3E}">
        <p14:creationId xmlns:p14="http://schemas.microsoft.com/office/powerpoint/2010/main" val="342786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3</a:t>
            </a:fld>
            <a:endParaRPr lang="en-US"/>
          </a:p>
        </p:txBody>
      </p:sp>
    </p:spTree>
    <p:extLst>
      <p:ext uri="{BB962C8B-B14F-4D97-AF65-F5344CB8AC3E}">
        <p14:creationId xmlns:p14="http://schemas.microsoft.com/office/powerpoint/2010/main" val="137713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4</a:t>
            </a:fld>
            <a:endParaRPr lang="en-US"/>
          </a:p>
        </p:txBody>
      </p:sp>
    </p:spTree>
    <p:extLst>
      <p:ext uri="{BB962C8B-B14F-4D97-AF65-F5344CB8AC3E}">
        <p14:creationId xmlns:p14="http://schemas.microsoft.com/office/powerpoint/2010/main" val="2017230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5</a:t>
            </a:fld>
            <a:endParaRPr lang="en-US"/>
          </a:p>
        </p:txBody>
      </p:sp>
    </p:spTree>
    <p:extLst>
      <p:ext uri="{BB962C8B-B14F-4D97-AF65-F5344CB8AC3E}">
        <p14:creationId xmlns:p14="http://schemas.microsoft.com/office/powerpoint/2010/main" val="590648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6</a:t>
            </a:fld>
            <a:endParaRPr lang="en-US"/>
          </a:p>
        </p:txBody>
      </p:sp>
    </p:spTree>
    <p:extLst>
      <p:ext uri="{BB962C8B-B14F-4D97-AF65-F5344CB8AC3E}">
        <p14:creationId xmlns:p14="http://schemas.microsoft.com/office/powerpoint/2010/main" val="117056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7</a:t>
            </a:fld>
            <a:endParaRPr lang="en-US"/>
          </a:p>
        </p:txBody>
      </p:sp>
    </p:spTree>
    <p:extLst>
      <p:ext uri="{BB962C8B-B14F-4D97-AF65-F5344CB8AC3E}">
        <p14:creationId xmlns:p14="http://schemas.microsoft.com/office/powerpoint/2010/main" val="252901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8</a:t>
            </a:fld>
            <a:endParaRPr lang="en-US"/>
          </a:p>
        </p:txBody>
      </p:sp>
    </p:spTree>
    <p:extLst>
      <p:ext uri="{BB962C8B-B14F-4D97-AF65-F5344CB8AC3E}">
        <p14:creationId xmlns:p14="http://schemas.microsoft.com/office/powerpoint/2010/main" val="2031393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84FD8-C801-49CE-A60F-FB388E97527F}" type="slidenum">
              <a:rPr lang="en-US" smtClean="0"/>
              <a:t>9</a:t>
            </a:fld>
            <a:endParaRPr lang="en-US"/>
          </a:p>
        </p:txBody>
      </p:sp>
    </p:spTree>
    <p:extLst>
      <p:ext uri="{BB962C8B-B14F-4D97-AF65-F5344CB8AC3E}">
        <p14:creationId xmlns:p14="http://schemas.microsoft.com/office/powerpoint/2010/main" val="740149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EA7E35-C469-4A91-B961-FA0E374AFB2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99625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409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1208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75313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A7E35-C469-4A91-B961-FA0E374AFB2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00761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A7E35-C469-4A91-B961-FA0E374AFB2E}"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9910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A7E35-C469-4A91-B961-FA0E374AFB2E}" type="datetimeFigureOut">
              <a:rPr lang="en-US" smtClean="0"/>
              <a:t>10/25/2020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14501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A7E35-C469-4A91-B961-FA0E374AFB2E}" type="datetimeFigureOut">
              <a:rPr lang="en-US" smtClean="0"/>
              <a:t>10/25/2020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5876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A7E35-C469-4A91-B961-FA0E374AFB2E}" type="datetimeFigureOut">
              <a:rPr lang="en-US" smtClean="0"/>
              <a:t>10/25/2020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F2B30-470E-4B34-AA16-561981938EF8}" type="slidenum">
              <a:rPr lang="en-US" smtClean="0"/>
              <a:t>‹#›</a:t>
            </a:fld>
            <a:endParaRPr lang="en-US"/>
          </a:p>
        </p:txBody>
      </p:sp>
      <p:pic>
        <p:nvPicPr>
          <p:cNvPr id="6" name="Picture 5">
            <a:extLst>
              <a:ext uri="{FF2B5EF4-FFF2-40B4-BE49-F238E27FC236}">
                <a16:creationId xmlns:a16="http://schemas.microsoft.com/office/drawing/2014/main" id="{AD4CB60D-FE9C-430C-91BF-699F66AC5A1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9608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21841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9721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A7E35-C469-4A91-B961-FA0E374AFB2E}" type="datetimeFigureOut">
              <a:rPr lang="en-US" smtClean="0"/>
              <a:t>10/25/2020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F2B30-470E-4B34-AA16-561981938EF8}" type="slidenum">
              <a:rPr lang="en-US" smtClean="0"/>
              <a:t>‹#›</a:t>
            </a:fld>
            <a:endParaRPr lang="en-US"/>
          </a:p>
        </p:txBody>
      </p:sp>
    </p:spTree>
    <p:extLst>
      <p:ext uri="{BB962C8B-B14F-4D97-AF65-F5344CB8AC3E}">
        <p14:creationId xmlns:p14="http://schemas.microsoft.com/office/powerpoint/2010/main" val="376004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jpeg"/><Relationship Id="rId4" Type="http://schemas.openxmlformats.org/officeDocument/2006/relationships/image" Target="../media/image3.png"/><Relationship Id="rId9" Type="http://schemas.microsoft.com/office/2007/relationships/hdphoto" Target="../media/hdphoto2.wdp"/><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772" y="20290"/>
            <a:ext cx="12074227" cy="6832006"/>
            <a:chOff x="86772" y="20290"/>
            <a:chExt cx="12074227" cy="6832006"/>
          </a:xfrm>
        </p:grpSpPr>
        <p:pic>
          <p:nvPicPr>
            <p:cNvPr id="14" name="Picture 13"/>
            <p:cNvPicPr>
              <a:picLocks noChangeAspect="1"/>
            </p:cNvPicPr>
            <p:nvPr/>
          </p:nvPicPr>
          <p:blipFill>
            <a:blip r:embed="rId3" cstate="print">
              <a:lum contrast="-19000"/>
              <a:extLst>
                <a:ext uri="{28A0092B-C50C-407E-A947-70E740481C1C}">
                  <a14:useLocalDpi xmlns:a14="http://schemas.microsoft.com/office/drawing/2010/main" val="0"/>
                </a:ext>
              </a:extLst>
            </a:blip>
            <a:stretch>
              <a:fillRect/>
            </a:stretch>
          </p:blipFill>
          <p:spPr>
            <a:xfrm>
              <a:off x="3966246" y="1891265"/>
              <a:ext cx="4813290" cy="2985387"/>
            </a:xfrm>
            <a:prstGeom prst="rect">
              <a:avLst/>
            </a:prstGeom>
            <a:ln w="38100">
              <a:solidFill>
                <a:schemeClr val="tx1">
                  <a:lumMod val="85000"/>
                  <a:lumOff val="15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158" y="64764"/>
              <a:ext cx="5562841" cy="2674192"/>
            </a:xfrm>
            <a:prstGeom prst="rect">
              <a:avLst/>
            </a:prstGeom>
            <a:ln w="38100">
              <a:solidFill>
                <a:schemeClr val="tx1">
                  <a:lumMod val="85000"/>
                  <a:lumOff val="15000"/>
                </a:schemeClr>
              </a:solidFill>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58000"/>
                      </a14:imgEffect>
                    </a14:imgLayer>
                  </a14:imgProps>
                </a:ext>
                <a:ext uri="{28A0092B-C50C-407E-A947-70E740481C1C}">
                  <a14:useLocalDpi xmlns:a14="http://schemas.microsoft.com/office/drawing/2010/main" val="0"/>
                </a:ext>
              </a:extLst>
            </a:blip>
            <a:stretch>
              <a:fillRect/>
            </a:stretch>
          </p:blipFill>
          <p:spPr>
            <a:xfrm>
              <a:off x="3306390" y="24606"/>
              <a:ext cx="4002577" cy="2122063"/>
            </a:xfrm>
            <a:prstGeom prst="rect">
              <a:avLst/>
            </a:prstGeom>
            <a:ln w="38100">
              <a:solidFill>
                <a:schemeClr val="tx1">
                  <a:lumMod val="85000"/>
                  <a:lumOff val="15000"/>
                </a:schemeClr>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 y="20290"/>
              <a:ext cx="3879474" cy="3879474"/>
            </a:xfrm>
            <a:prstGeom prst="rect">
              <a:avLst/>
            </a:prstGeom>
            <a:ln w="38100">
              <a:solidFill>
                <a:schemeClr val="tx1">
                  <a:lumMod val="85000"/>
                  <a:lumOff val="15000"/>
                </a:schemeClr>
              </a:solidFill>
            </a:ln>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51000"/>
                      </a14:imgEffect>
                    </a14:imgLayer>
                  </a14:imgProps>
                </a:ext>
                <a:ext uri="{28A0092B-C50C-407E-A947-70E740481C1C}">
                  <a14:useLocalDpi xmlns:a14="http://schemas.microsoft.com/office/drawing/2010/main" val="0"/>
                </a:ext>
              </a:extLst>
            </a:blip>
            <a:stretch>
              <a:fillRect/>
            </a:stretch>
          </p:blipFill>
          <p:spPr>
            <a:xfrm flipH="1">
              <a:off x="86772" y="3936212"/>
              <a:ext cx="4371378" cy="2885340"/>
            </a:xfrm>
            <a:prstGeom prst="rect">
              <a:avLst/>
            </a:prstGeom>
            <a:ln w="38100">
              <a:solidFill>
                <a:schemeClr val="tx1">
                  <a:lumMod val="85000"/>
                  <a:lumOff val="15000"/>
                </a:schemeClr>
              </a:solidFill>
            </a:ln>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03" y="1960027"/>
              <a:ext cx="1873591" cy="2157701"/>
            </a:xfrm>
            <a:prstGeom prst="rect">
              <a:avLst/>
            </a:prstGeom>
            <a:ln w="38100">
              <a:solidFill>
                <a:schemeClr val="tx1">
                  <a:lumMod val="85000"/>
                  <a:lumOff val="15000"/>
                </a:schemeClr>
              </a:solidFill>
            </a:ln>
          </p:spPr>
        </p:pic>
        <p:pic>
          <p:nvPicPr>
            <p:cNvPr id="13" name="Picture 12"/>
            <p:cNvPicPr>
              <a:picLocks noChangeAspect="1"/>
            </p:cNvPicPr>
            <p:nvPr/>
          </p:nvPicPr>
          <p:blipFill>
            <a:blip r:embed="rId11">
              <a:lum contrast="-40000"/>
              <a:extLst>
                <a:ext uri="{28A0092B-C50C-407E-A947-70E740481C1C}">
                  <a14:useLocalDpi xmlns:a14="http://schemas.microsoft.com/office/drawing/2010/main" val="0"/>
                </a:ext>
              </a:extLst>
            </a:blip>
            <a:stretch>
              <a:fillRect/>
            </a:stretch>
          </p:blipFill>
          <p:spPr>
            <a:xfrm>
              <a:off x="4484695" y="4523455"/>
              <a:ext cx="3611292" cy="2328841"/>
            </a:xfrm>
            <a:prstGeom prst="rect">
              <a:avLst/>
            </a:prstGeom>
            <a:ln w="38100">
              <a:solidFill>
                <a:schemeClr val="tx1">
                  <a:lumMod val="85000"/>
                  <a:lumOff val="15000"/>
                </a:schemeClr>
              </a:solidFill>
            </a:ln>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6081" y="2694953"/>
              <a:ext cx="3354099" cy="1886681"/>
            </a:xfrm>
            <a:prstGeom prst="rect">
              <a:avLst/>
            </a:prstGeom>
            <a:ln w="38100">
              <a:solidFill>
                <a:schemeClr val="tx1">
                  <a:lumMod val="85000"/>
                  <a:lumOff val="15000"/>
                </a:schemeClr>
              </a:solidFill>
            </a:ln>
          </p:spPr>
        </p:pic>
        <p:pic>
          <p:nvPicPr>
            <p:cNvPr id="8" name="Picture 7"/>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8095987" y="4373217"/>
              <a:ext cx="4037648" cy="2464904"/>
            </a:xfrm>
            <a:prstGeom prst="rect">
              <a:avLst/>
            </a:prstGeom>
            <a:ln w="38100">
              <a:solidFill>
                <a:schemeClr val="tx1">
                  <a:lumMod val="85000"/>
                  <a:lumOff val="15000"/>
                </a:schemeClr>
              </a:solidFill>
            </a:ln>
          </p:spPr>
        </p:pic>
      </p:grpSp>
      <p:sp>
        <p:nvSpPr>
          <p:cNvPr id="15" name="TextBox 14"/>
          <p:cNvSpPr txBox="1"/>
          <p:nvPr/>
        </p:nvSpPr>
        <p:spPr>
          <a:xfrm>
            <a:off x="1128257" y="1442236"/>
            <a:ext cx="9844390" cy="3785652"/>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A Spiritual Debrief of our Social Crisis</a:t>
            </a:r>
          </a:p>
        </p:txBody>
      </p:sp>
    </p:spTree>
    <p:extLst>
      <p:ext uri="{BB962C8B-B14F-4D97-AF65-F5344CB8AC3E}">
        <p14:creationId xmlns:p14="http://schemas.microsoft.com/office/powerpoint/2010/main" val="112522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62" y="395416"/>
            <a:ext cx="10509160" cy="6001643"/>
          </a:xfrm>
          <a:prstGeom prst="rect">
            <a:avLst/>
          </a:prstGeom>
          <a:noFill/>
        </p:spPr>
        <p:txBody>
          <a:bodyPr wrap="square" rtlCol="0">
            <a:spAutoFit/>
          </a:bodyPr>
          <a:lstStyle/>
          <a:p>
            <a:r>
              <a:rPr lang="en-US" sz="3200" dirty="0">
                <a:solidFill>
                  <a:schemeClr val="bg1"/>
                </a:solidFill>
                <a:effectLst>
                  <a:glow rad="127000">
                    <a:schemeClr val="tx1"/>
                  </a:glow>
                </a:effectLst>
                <a:latin typeface="Arial Black" panose="020B0A04020102020204" pitchFamily="34" charset="0"/>
              </a:rPr>
              <a:t>Then David said to the Philistine, “You come to me with a sword and with a spear and with a javelin, but I come to you in the name of the </a:t>
            </a:r>
            <a:r>
              <a:rPr lang="en-US" sz="3200" cap="small" dirty="0">
                <a:solidFill>
                  <a:schemeClr val="bg1"/>
                </a:solidFill>
                <a:effectLst>
                  <a:glow rad="127000">
                    <a:schemeClr val="tx1"/>
                  </a:glow>
                </a:effectLst>
                <a:latin typeface="Arial Black" panose="020B0A04020102020204" pitchFamily="34" charset="0"/>
              </a:rPr>
              <a:t>Lord</a:t>
            </a:r>
            <a:r>
              <a:rPr lang="en-US" sz="3200" dirty="0">
                <a:solidFill>
                  <a:schemeClr val="bg1"/>
                </a:solidFill>
                <a:effectLst>
                  <a:glow rad="127000">
                    <a:schemeClr val="tx1"/>
                  </a:glow>
                </a:effectLst>
                <a:latin typeface="Arial Black" panose="020B0A04020102020204" pitchFamily="34" charset="0"/>
              </a:rPr>
              <a:t> of hosts, the God of the armies of Israel, whom you have defied. This day the </a:t>
            </a:r>
            <a:r>
              <a:rPr lang="en-US" sz="3200" cap="small" dirty="0">
                <a:solidFill>
                  <a:schemeClr val="bg1"/>
                </a:solidFill>
                <a:effectLst>
                  <a:glow rad="127000">
                    <a:schemeClr val="tx1"/>
                  </a:glow>
                </a:effectLst>
                <a:latin typeface="Arial Black" panose="020B0A04020102020204" pitchFamily="34" charset="0"/>
              </a:rPr>
              <a:t>Lord</a:t>
            </a:r>
            <a:r>
              <a:rPr lang="en-US" sz="3200" dirty="0">
                <a:solidFill>
                  <a:schemeClr val="bg1"/>
                </a:solidFill>
                <a:effectLst>
                  <a:glow rad="127000">
                    <a:schemeClr val="tx1"/>
                  </a:glow>
                </a:effectLst>
                <a:latin typeface="Arial Black" panose="020B0A04020102020204" pitchFamily="34" charset="0"/>
              </a:rPr>
              <a:t> will deliver you into my hand, and I will strike you down and cut off your head. And I will give the dead bodies of the host of the Philistines this day to the birds of the air and to the wild beasts of the earth, that all the earth may know that there is a God in Israel, 		– 1 Samuel 17:45,46</a:t>
            </a:r>
          </a:p>
        </p:txBody>
      </p:sp>
    </p:spTree>
    <p:extLst>
      <p:ext uri="{BB962C8B-B14F-4D97-AF65-F5344CB8AC3E}">
        <p14:creationId xmlns:p14="http://schemas.microsoft.com/office/powerpoint/2010/main" val="3589100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0484" y="181847"/>
            <a:ext cx="9844390" cy="2800767"/>
          </a:xfrm>
          <a:prstGeom prst="rect">
            <a:avLst/>
          </a:prstGeom>
          <a:noFill/>
        </p:spPr>
        <p:txBody>
          <a:bodyPr wrap="square" rtlCol="0">
            <a:spAutoFit/>
          </a:bodyPr>
          <a:lstStyle/>
          <a:p>
            <a:pPr algn="ctr"/>
            <a:r>
              <a:rPr lang="en-US" sz="8800" dirty="0">
                <a:solidFill>
                  <a:schemeClr val="bg1"/>
                </a:solidFill>
                <a:effectLst>
                  <a:glow rad="127000">
                    <a:schemeClr val="tx1"/>
                  </a:glow>
                </a:effectLst>
                <a:latin typeface="Arial Black" panose="020B0A04020102020204" pitchFamily="34" charset="0"/>
              </a:rPr>
              <a:t>You Live What You Believe</a:t>
            </a:r>
          </a:p>
        </p:txBody>
      </p:sp>
      <p:sp>
        <p:nvSpPr>
          <p:cNvPr id="4" name="TextBox 3"/>
          <p:cNvSpPr txBox="1"/>
          <p:nvPr/>
        </p:nvSpPr>
        <p:spPr>
          <a:xfrm>
            <a:off x="0" y="3584852"/>
            <a:ext cx="11784227" cy="2585323"/>
          </a:xfrm>
          <a:prstGeom prst="rect">
            <a:avLst/>
          </a:prstGeom>
          <a:noFill/>
        </p:spPr>
        <p:txBody>
          <a:bodyPr wrap="square" rtlCol="0">
            <a:spAutoFit/>
          </a:bodyPr>
          <a:lstStyle/>
          <a:p>
            <a:pPr algn="ctr"/>
            <a:r>
              <a:rPr lang="en-US" sz="5400" dirty="0">
                <a:solidFill>
                  <a:schemeClr val="bg1"/>
                </a:solidFill>
                <a:effectLst>
                  <a:glow rad="127000">
                    <a:schemeClr val="tx1"/>
                  </a:glow>
                </a:effectLst>
                <a:latin typeface="Arial Black" panose="020B0A04020102020204" pitchFamily="34" charset="0"/>
              </a:rPr>
              <a:t>“Then if you want to change your Living you must change what you are believing”</a:t>
            </a:r>
          </a:p>
        </p:txBody>
      </p:sp>
    </p:spTree>
    <p:extLst>
      <p:ext uri="{BB962C8B-B14F-4D97-AF65-F5344CB8AC3E}">
        <p14:creationId xmlns:p14="http://schemas.microsoft.com/office/powerpoint/2010/main" val="207619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7554" y="1392810"/>
            <a:ext cx="9844390" cy="4154984"/>
          </a:xfrm>
          <a:prstGeom prst="rect">
            <a:avLst/>
          </a:prstGeom>
          <a:noFill/>
        </p:spPr>
        <p:txBody>
          <a:bodyPr wrap="square" rtlCol="0">
            <a:spAutoFit/>
          </a:bodyPr>
          <a:lstStyle/>
          <a:p>
            <a:pPr algn="ctr"/>
            <a:r>
              <a:rPr lang="en-US" sz="8800" dirty="0">
                <a:solidFill>
                  <a:schemeClr val="bg1"/>
                </a:solidFill>
                <a:effectLst>
                  <a:glow rad="127000">
                    <a:schemeClr val="tx1"/>
                  </a:glow>
                </a:effectLst>
                <a:latin typeface="Arial Black" panose="020B0A04020102020204" pitchFamily="34" charset="0"/>
              </a:rPr>
              <a:t>Your life reveals your faith.</a:t>
            </a:r>
          </a:p>
        </p:txBody>
      </p:sp>
    </p:spTree>
    <p:extLst>
      <p:ext uri="{BB962C8B-B14F-4D97-AF65-F5344CB8AC3E}">
        <p14:creationId xmlns:p14="http://schemas.microsoft.com/office/powerpoint/2010/main" val="2611799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1114" y="1487980"/>
            <a:ext cx="11403546" cy="3477875"/>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fear not, for I am with you; be not dismayed, for I am your God; I will strengthen you, I will help you, I will uphold you with my righteous right hand.  					-- Isaiah 41:10</a:t>
            </a:r>
          </a:p>
        </p:txBody>
      </p:sp>
    </p:spTree>
    <p:extLst>
      <p:ext uri="{BB962C8B-B14F-4D97-AF65-F5344CB8AC3E}">
        <p14:creationId xmlns:p14="http://schemas.microsoft.com/office/powerpoint/2010/main" val="1427907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5600" y="706072"/>
            <a:ext cx="11403546" cy="1692771"/>
          </a:xfrm>
          <a:prstGeom prst="rect">
            <a:avLst/>
          </a:prstGeom>
          <a:noFill/>
        </p:spPr>
        <p:txBody>
          <a:bodyPr wrap="square" rtlCol="0">
            <a:spAutoFit/>
          </a:bodyPr>
          <a:lstStyle/>
          <a:p>
            <a:r>
              <a:rPr lang="en-US" sz="8000" dirty="0">
                <a:solidFill>
                  <a:schemeClr val="bg1"/>
                </a:solidFill>
                <a:effectLst>
                  <a:glow rad="127000">
                    <a:schemeClr val="tx1"/>
                  </a:glow>
                </a:effectLst>
                <a:latin typeface="Arial Black" panose="020B0A04020102020204" pitchFamily="34" charset="0"/>
              </a:rPr>
              <a:t>Fear Not . . .	</a:t>
            </a:r>
            <a:r>
              <a:rPr lang="en-US" sz="6000" dirty="0">
                <a:solidFill>
                  <a:schemeClr val="bg1"/>
                </a:solidFill>
                <a:effectLst>
                  <a:glow rad="127000">
                    <a:schemeClr val="tx1"/>
                  </a:glow>
                </a:effectLst>
                <a:latin typeface="Arial Black" panose="020B0A04020102020204" pitchFamily="34" charset="0"/>
              </a:rPr>
              <a:t>	</a:t>
            </a:r>
            <a:r>
              <a:rPr lang="en-US" sz="2400" dirty="0">
                <a:solidFill>
                  <a:schemeClr val="bg1"/>
                </a:solidFill>
                <a:effectLst>
                  <a:glow rad="127000">
                    <a:schemeClr val="tx1"/>
                  </a:glow>
                </a:effectLst>
                <a:latin typeface="Arial Black" panose="020B0A04020102020204" pitchFamily="34" charset="0"/>
              </a:rPr>
              <a:t>				</a:t>
            </a:r>
          </a:p>
        </p:txBody>
      </p:sp>
      <p:sp>
        <p:nvSpPr>
          <p:cNvPr id="4" name="TextBox 3"/>
          <p:cNvSpPr txBox="1"/>
          <p:nvPr/>
        </p:nvSpPr>
        <p:spPr>
          <a:xfrm>
            <a:off x="0" y="3022059"/>
            <a:ext cx="11445972" cy="2123658"/>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Presence :</a:t>
            </a:r>
          </a:p>
          <a:p>
            <a:pPr algn="ctr"/>
            <a:r>
              <a:rPr lang="en-US" sz="6600" dirty="0">
                <a:solidFill>
                  <a:schemeClr val="bg1"/>
                </a:solidFill>
                <a:effectLst>
                  <a:glow rad="127000">
                    <a:schemeClr val="tx1"/>
                  </a:glow>
                </a:effectLst>
                <a:latin typeface="Arial Black" panose="020B0A04020102020204" pitchFamily="34" charset="0"/>
              </a:rPr>
              <a:t> “For I am with you.”</a:t>
            </a:r>
          </a:p>
        </p:txBody>
      </p:sp>
    </p:spTree>
    <p:extLst>
      <p:ext uri="{BB962C8B-B14F-4D97-AF65-F5344CB8AC3E}">
        <p14:creationId xmlns:p14="http://schemas.microsoft.com/office/powerpoint/2010/main" val="3290518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662" y="1507200"/>
            <a:ext cx="10509160" cy="3477875"/>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Even though I walk through the valley of the shadow of death, I will fear no evil, for you are with me; your rod and your staff, they comfort me 		 -- Psalm 23:4</a:t>
            </a:r>
          </a:p>
        </p:txBody>
      </p:sp>
    </p:spTree>
    <p:extLst>
      <p:ext uri="{BB962C8B-B14F-4D97-AF65-F5344CB8AC3E}">
        <p14:creationId xmlns:p14="http://schemas.microsoft.com/office/powerpoint/2010/main" val="4064260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2662" y="1554301"/>
            <a:ext cx="10509160" cy="4154984"/>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Have I not commanded you? Be strong and courageous. Do not be frightened, and do not be dismayed, for the </a:t>
            </a:r>
            <a:r>
              <a:rPr lang="en-US" sz="4400" cap="small" dirty="0">
                <a:solidFill>
                  <a:schemeClr val="bg1"/>
                </a:solidFill>
                <a:effectLst>
                  <a:glow rad="127000">
                    <a:schemeClr val="tx1"/>
                  </a:glow>
                </a:effectLst>
                <a:latin typeface="Arial Black" panose="020B0A04020102020204" pitchFamily="34" charset="0"/>
              </a:rPr>
              <a:t>Lord</a:t>
            </a:r>
            <a:r>
              <a:rPr lang="en-US" sz="4400" dirty="0">
                <a:solidFill>
                  <a:schemeClr val="bg1"/>
                </a:solidFill>
                <a:effectLst>
                  <a:glow rad="127000">
                    <a:schemeClr val="tx1"/>
                  </a:glow>
                </a:effectLst>
                <a:latin typeface="Arial Black" panose="020B0A04020102020204" pitchFamily="34" charset="0"/>
              </a:rPr>
              <a:t> your God is with you wherever you go.”							      -- Joshua 1:9</a:t>
            </a:r>
          </a:p>
        </p:txBody>
      </p:sp>
    </p:spTree>
    <p:extLst>
      <p:ext uri="{BB962C8B-B14F-4D97-AF65-F5344CB8AC3E}">
        <p14:creationId xmlns:p14="http://schemas.microsoft.com/office/powerpoint/2010/main" val="4247426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3698" y="706072"/>
            <a:ext cx="11403546" cy="1692771"/>
          </a:xfrm>
          <a:prstGeom prst="rect">
            <a:avLst/>
          </a:prstGeom>
          <a:noFill/>
        </p:spPr>
        <p:txBody>
          <a:bodyPr wrap="square" rtlCol="0">
            <a:spAutoFit/>
          </a:bodyPr>
          <a:lstStyle/>
          <a:p>
            <a:r>
              <a:rPr lang="en-US" sz="8000" dirty="0">
                <a:solidFill>
                  <a:schemeClr val="bg1"/>
                </a:solidFill>
                <a:effectLst>
                  <a:glow rad="127000">
                    <a:schemeClr val="tx1"/>
                  </a:glow>
                </a:effectLst>
                <a:latin typeface="Arial Black" panose="020B0A04020102020204" pitchFamily="34" charset="0"/>
              </a:rPr>
              <a:t>Fear Not . . .	</a:t>
            </a:r>
            <a:r>
              <a:rPr lang="en-US" sz="6000" dirty="0">
                <a:solidFill>
                  <a:schemeClr val="bg1"/>
                </a:solidFill>
                <a:effectLst>
                  <a:glow rad="127000">
                    <a:schemeClr val="tx1"/>
                  </a:glow>
                </a:effectLst>
                <a:latin typeface="Arial Black" panose="020B0A04020102020204" pitchFamily="34" charset="0"/>
              </a:rPr>
              <a:t>	</a:t>
            </a:r>
            <a:r>
              <a:rPr lang="en-US" sz="2400" dirty="0">
                <a:solidFill>
                  <a:schemeClr val="bg1"/>
                </a:solidFill>
                <a:effectLst>
                  <a:glow rad="127000">
                    <a:schemeClr val="tx1"/>
                  </a:glow>
                </a:effectLst>
                <a:latin typeface="Arial Black" panose="020B0A04020102020204" pitchFamily="34" charset="0"/>
              </a:rPr>
              <a:t>				</a:t>
            </a:r>
          </a:p>
        </p:txBody>
      </p:sp>
      <p:sp>
        <p:nvSpPr>
          <p:cNvPr id="5" name="TextBox 4"/>
          <p:cNvSpPr txBox="1"/>
          <p:nvPr/>
        </p:nvSpPr>
        <p:spPr>
          <a:xfrm>
            <a:off x="416698" y="2956855"/>
            <a:ext cx="11102202" cy="2123658"/>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Prominence : </a:t>
            </a:r>
          </a:p>
          <a:p>
            <a:pPr algn="ctr"/>
            <a:r>
              <a:rPr lang="en-US" sz="6600" dirty="0">
                <a:solidFill>
                  <a:schemeClr val="bg1"/>
                </a:solidFill>
                <a:effectLst>
                  <a:glow rad="127000">
                    <a:schemeClr val="tx1"/>
                  </a:glow>
                </a:effectLst>
                <a:latin typeface="Arial Black" panose="020B0A04020102020204" pitchFamily="34" charset="0"/>
              </a:rPr>
              <a:t>“I am your God.”</a:t>
            </a:r>
          </a:p>
        </p:txBody>
      </p:sp>
    </p:spTree>
    <p:extLst>
      <p:ext uri="{BB962C8B-B14F-4D97-AF65-F5344CB8AC3E}">
        <p14:creationId xmlns:p14="http://schemas.microsoft.com/office/powerpoint/2010/main" val="315200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5300" y="1683972"/>
            <a:ext cx="11403546" cy="3046988"/>
          </a:xfrm>
          <a:prstGeom prst="rect">
            <a:avLst/>
          </a:prstGeom>
          <a:noFill/>
        </p:spPr>
        <p:txBody>
          <a:bodyPr wrap="square" rtlCol="0">
            <a:spAutoFit/>
          </a:bodyPr>
          <a:lstStyle/>
          <a:p>
            <a:r>
              <a:rPr lang="en-US" sz="4800" dirty="0">
                <a:solidFill>
                  <a:schemeClr val="bg1"/>
                </a:solidFill>
                <a:effectLst>
                  <a:glow rad="127000">
                    <a:schemeClr val="tx1"/>
                  </a:glow>
                </a:effectLst>
                <a:latin typeface="Arial Black" panose="020B0A04020102020204" pitchFamily="34" charset="0"/>
              </a:rPr>
              <a:t>But the </a:t>
            </a:r>
            <a:r>
              <a:rPr lang="en-US" sz="4800" cap="small" dirty="0">
                <a:solidFill>
                  <a:schemeClr val="bg1"/>
                </a:solidFill>
                <a:effectLst>
                  <a:glow rad="127000">
                    <a:schemeClr val="tx1"/>
                  </a:glow>
                </a:effectLst>
                <a:latin typeface="Arial Black" panose="020B0A04020102020204" pitchFamily="34" charset="0"/>
              </a:rPr>
              <a:t>Lord</a:t>
            </a:r>
            <a:r>
              <a:rPr lang="en-US" sz="4800" dirty="0">
                <a:solidFill>
                  <a:schemeClr val="bg1"/>
                </a:solidFill>
                <a:effectLst>
                  <a:glow rad="127000">
                    <a:schemeClr val="tx1"/>
                  </a:glow>
                </a:effectLst>
                <a:latin typeface="Arial Black" panose="020B0A04020102020204" pitchFamily="34" charset="0"/>
              </a:rPr>
              <a:t> is in his holy temple; let all the earth keep silence before him.”											-- Habakkuk 2:20</a:t>
            </a:r>
          </a:p>
        </p:txBody>
      </p:sp>
    </p:spTree>
    <p:extLst>
      <p:ext uri="{BB962C8B-B14F-4D97-AF65-F5344CB8AC3E}">
        <p14:creationId xmlns:p14="http://schemas.microsoft.com/office/powerpoint/2010/main" val="63002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776" y="706072"/>
            <a:ext cx="11403546" cy="1692771"/>
          </a:xfrm>
          <a:prstGeom prst="rect">
            <a:avLst/>
          </a:prstGeom>
          <a:noFill/>
        </p:spPr>
        <p:txBody>
          <a:bodyPr wrap="square" rtlCol="0">
            <a:spAutoFit/>
          </a:bodyPr>
          <a:lstStyle/>
          <a:p>
            <a:r>
              <a:rPr lang="en-US" sz="8000" dirty="0">
                <a:solidFill>
                  <a:schemeClr val="bg1"/>
                </a:solidFill>
                <a:effectLst>
                  <a:glow rad="127000">
                    <a:schemeClr val="tx1"/>
                  </a:glow>
                </a:effectLst>
                <a:latin typeface="Arial Black" panose="020B0A04020102020204" pitchFamily="34" charset="0"/>
              </a:rPr>
              <a:t>Fear Not . . .	</a:t>
            </a:r>
            <a:r>
              <a:rPr lang="en-US" sz="6000" dirty="0">
                <a:solidFill>
                  <a:schemeClr val="bg1"/>
                </a:solidFill>
                <a:effectLst>
                  <a:glow rad="127000">
                    <a:schemeClr val="tx1"/>
                  </a:glow>
                </a:effectLst>
                <a:latin typeface="Arial Black" panose="020B0A04020102020204" pitchFamily="34" charset="0"/>
              </a:rPr>
              <a:t>	</a:t>
            </a:r>
            <a:r>
              <a:rPr lang="en-US" sz="2400" dirty="0">
                <a:solidFill>
                  <a:schemeClr val="bg1"/>
                </a:solidFill>
                <a:effectLst>
                  <a:glow rad="127000">
                    <a:schemeClr val="tx1"/>
                  </a:glow>
                </a:effectLst>
                <a:latin typeface="Arial Black" panose="020B0A04020102020204" pitchFamily="34" charset="0"/>
              </a:rPr>
              <a:t>				</a:t>
            </a:r>
          </a:p>
        </p:txBody>
      </p:sp>
      <p:sp>
        <p:nvSpPr>
          <p:cNvPr id="6" name="TextBox 5"/>
          <p:cNvSpPr txBox="1"/>
          <p:nvPr/>
        </p:nvSpPr>
        <p:spPr>
          <a:xfrm>
            <a:off x="154620" y="2916363"/>
            <a:ext cx="11800702" cy="2123658"/>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Power : </a:t>
            </a:r>
          </a:p>
          <a:p>
            <a:pPr algn="ctr"/>
            <a:r>
              <a:rPr lang="en-US" sz="6600" dirty="0">
                <a:solidFill>
                  <a:schemeClr val="bg1"/>
                </a:solidFill>
                <a:effectLst>
                  <a:glow rad="127000">
                    <a:schemeClr val="tx1"/>
                  </a:glow>
                </a:effectLst>
                <a:latin typeface="Arial Black" panose="020B0A04020102020204" pitchFamily="34" charset="0"/>
              </a:rPr>
              <a:t>“I will strengthen you.”</a:t>
            </a:r>
          </a:p>
        </p:txBody>
      </p:sp>
    </p:spTree>
    <p:extLst>
      <p:ext uri="{BB962C8B-B14F-4D97-AF65-F5344CB8AC3E}">
        <p14:creationId xmlns:p14="http://schemas.microsoft.com/office/powerpoint/2010/main" val="830568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0041" y="2208355"/>
            <a:ext cx="9844390" cy="2800767"/>
          </a:xfrm>
          <a:prstGeom prst="rect">
            <a:avLst/>
          </a:prstGeom>
          <a:noFill/>
        </p:spPr>
        <p:txBody>
          <a:bodyPr wrap="square" rtlCol="0">
            <a:spAutoFit/>
          </a:bodyPr>
          <a:lstStyle/>
          <a:p>
            <a:pPr algn="ctr"/>
            <a:r>
              <a:rPr lang="en-US" sz="8800" dirty="0">
                <a:solidFill>
                  <a:schemeClr val="bg1"/>
                </a:solidFill>
                <a:effectLst>
                  <a:glow rad="127000">
                    <a:schemeClr val="tx1"/>
                  </a:glow>
                </a:effectLst>
                <a:latin typeface="Arial Black" panose="020B0A04020102020204" pitchFamily="34" charset="0"/>
              </a:rPr>
              <a:t>You Live What You Believe</a:t>
            </a:r>
          </a:p>
        </p:txBody>
      </p:sp>
    </p:spTree>
    <p:extLst>
      <p:ext uri="{BB962C8B-B14F-4D97-AF65-F5344CB8AC3E}">
        <p14:creationId xmlns:p14="http://schemas.microsoft.com/office/powerpoint/2010/main" val="655539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62" y="199100"/>
            <a:ext cx="10509160" cy="1384995"/>
          </a:xfrm>
          <a:prstGeom prst="rect">
            <a:avLst/>
          </a:prstGeom>
          <a:noFill/>
        </p:spPr>
        <p:txBody>
          <a:bodyPr wrap="square" rtlCol="0">
            <a:spAutoFit/>
          </a:bodyPr>
          <a:lstStyle/>
          <a:p>
            <a:r>
              <a:rPr lang="en-US" sz="2800" dirty="0">
                <a:solidFill>
                  <a:schemeClr val="bg1"/>
                </a:solidFill>
                <a:effectLst>
                  <a:glow rad="127000">
                    <a:schemeClr val="tx1"/>
                  </a:glow>
                </a:effectLst>
                <a:latin typeface="Arial Black" panose="020B0A04020102020204" pitchFamily="34" charset="0"/>
              </a:rPr>
              <a:t>Little children, you are from God and have overcome them, for he who is in you is greater than he who is in the world.			 			-- 1 John 4:4</a:t>
            </a:r>
          </a:p>
        </p:txBody>
      </p:sp>
      <p:sp>
        <p:nvSpPr>
          <p:cNvPr id="4" name="TextBox 3"/>
          <p:cNvSpPr txBox="1"/>
          <p:nvPr/>
        </p:nvSpPr>
        <p:spPr>
          <a:xfrm>
            <a:off x="681362" y="1981810"/>
            <a:ext cx="10901038" cy="2246769"/>
          </a:xfrm>
          <a:prstGeom prst="rect">
            <a:avLst/>
          </a:prstGeom>
          <a:noFill/>
        </p:spPr>
        <p:txBody>
          <a:bodyPr wrap="square" rtlCol="0">
            <a:spAutoFit/>
          </a:bodyPr>
          <a:lstStyle/>
          <a:p>
            <a:r>
              <a:rPr lang="en-US" sz="2800" dirty="0">
                <a:solidFill>
                  <a:schemeClr val="bg1"/>
                </a:solidFill>
                <a:effectLst>
                  <a:glow rad="127000">
                    <a:schemeClr val="tx1"/>
                  </a:glow>
                </a:effectLst>
                <a:latin typeface="Arial Black" panose="020B0A04020102020204" pitchFamily="34" charset="0"/>
              </a:rPr>
              <a:t>and what is the immeasurable greatness of his power toward us who believe, according to the working of his great might that he worked in Christ when he raised him from the dead and seated him at his right hand in the heavenly place			-- Ephesians 1:19,20</a:t>
            </a:r>
          </a:p>
        </p:txBody>
      </p:sp>
      <p:sp>
        <p:nvSpPr>
          <p:cNvPr id="5" name="TextBox 4"/>
          <p:cNvSpPr txBox="1"/>
          <p:nvPr/>
        </p:nvSpPr>
        <p:spPr>
          <a:xfrm>
            <a:off x="681362" y="4905694"/>
            <a:ext cx="10901038" cy="1384995"/>
          </a:xfrm>
          <a:prstGeom prst="rect">
            <a:avLst/>
          </a:prstGeom>
          <a:noFill/>
        </p:spPr>
        <p:txBody>
          <a:bodyPr wrap="square" rtlCol="0">
            <a:spAutoFit/>
          </a:bodyPr>
          <a:lstStyle/>
          <a:p>
            <a:r>
              <a:rPr lang="en-US" sz="2800" dirty="0">
                <a:solidFill>
                  <a:schemeClr val="bg1"/>
                </a:solidFill>
                <a:effectLst>
                  <a:glow rad="127000">
                    <a:schemeClr val="tx1"/>
                  </a:glow>
                </a:effectLst>
                <a:latin typeface="Arial Black" panose="020B0A04020102020204" pitchFamily="34" charset="0"/>
              </a:rPr>
              <a:t>that according to the riches of his glory he may grant you to be strengthened with power through his Spirit in your inner being.			-- Ephesians 3:16</a:t>
            </a:r>
          </a:p>
        </p:txBody>
      </p:sp>
    </p:spTree>
    <p:extLst>
      <p:ext uri="{BB962C8B-B14F-4D97-AF65-F5344CB8AC3E}">
        <p14:creationId xmlns:p14="http://schemas.microsoft.com/office/powerpoint/2010/main" val="1592199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4222" y="883872"/>
            <a:ext cx="11403546" cy="1692771"/>
          </a:xfrm>
          <a:prstGeom prst="rect">
            <a:avLst/>
          </a:prstGeom>
          <a:noFill/>
        </p:spPr>
        <p:txBody>
          <a:bodyPr wrap="square" rtlCol="0">
            <a:spAutoFit/>
          </a:bodyPr>
          <a:lstStyle/>
          <a:p>
            <a:r>
              <a:rPr lang="en-US" sz="8000" dirty="0">
                <a:solidFill>
                  <a:schemeClr val="bg1"/>
                </a:solidFill>
                <a:effectLst>
                  <a:glow rad="127000">
                    <a:schemeClr val="tx1"/>
                  </a:glow>
                </a:effectLst>
                <a:latin typeface="Arial Black" panose="020B0A04020102020204" pitchFamily="34" charset="0"/>
              </a:rPr>
              <a:t>Fear Not . . .	</a:t>
            </a:r>
            <a:r>
              <a:rPr lang="en-US" sz="6000" dirty="0">
                <a:solidFill>
                  <a:schemeClr val="bg1"/>
                </a:solidFill>
                <a:effectLst>
                  <a:glow rad="127000">
                    <a:schemeClr val="tx1"/>
                  </a:glow>
                </a:effectLst>
                <a:latin typeface="Arial Black" panose="020B0A04020102020204" pitchFamily="34" charset="0"/>
              </a:rPr>
              <a:t>	</a:t>
            </a:r>
            <a:r>
              <a:rPr lang="en-US" sz="2400" dirty="0">
                <a:solidFill>
                  <a:schemeClr val="bg1"/>
                </a:solidFill>
                <a:effectLst>
                  <a:glow rad="127000">
                    <a:schemeClr val="tx1"/>
                  </a:glow>
                </a:effectLst>
                <a:latin typeface="Arial Black" panose="020B0A04020102020204" pitchFamily="34" charset="0"/>
              </a:rPr>
              <a:t>				</a:t>
            </a:r>
          </a:p>
        </p:txBody>
      </p:sp>
      <p:sp>
        <p:nvSpPr>
          <p:cNvPr id="7" name="TextBox 6"/>
          <p:cNvSpPr txBox="1"/>
          <p:nvPr/>
        </p:nvSpPr>
        <p:spPr>
          <a:xfrm>
            <a:off x="605322" y="2897301"/>
            <a:ext cx="10748478" cy="2123658"/>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Provision : </a:t>
            </a:r>
          </a:p>
          <a:p>
            <a:pPr algn="ctr"/>
            <a:r>
              <a:rPr lang="en-US" sz="6600" dirty="0">
                <a:solidFill>
                  <a:schemeClr val="bg1"/>
                </a:solidFill>
                <a:effectLst>
                  <a:glow rad="127000">
                    <a:schemeClr val="tx1"/>
                  </a:glow>
                </a:effectLst>
                <a:latin typeface="Arial Black" panose="020B0A04020102020204" pitchFamily="34" charset="0"/>
              </a:rPr>
              <a:t>“I will help you.”</a:t>
            </a:r>
          </a:p>
        </p:txBody>
      </p:sp>
    </p:spTree>
    <p:extLst>
      <p:ext uri="{BB962C8B-B14F-4D97-AF65-F5344CB8AC3E}">
        <p14:creationId xmlns:p14="http://schemas.microsoft.com/office/powerpoint/2010/main" val="335701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0862" y="749910"/>
            <a:ext cx="11231238" cy="1446550"/>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“Give us this day our daily bread”							-- Matthew 6:11</a:t>
            </a:r>
          </a:p>
        </p:txBody>
      </p:sp>
      <p:sp>
        <p:nvSpPr>
          <p:cNvPr id="5" name="TextBox 4"/>
          <p:cNvSpPr txBox="1"/>
          <p:nvPr/>
        </p:nvSpPr>
        <p:spPr>
          <a:xfrm>
            <a:off x="490862" y="3342025"/>
            <a:ext cx="11231238" cy="2800767"/>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Jesus said to them, “I am the bread of life; whoever comes to me shall not hunger, and whoever believes in me shall never thirst”	-- John 6:35</a:t>
            </a:r>
          </a:p>
        </p:txBody>
      </p:sp>
    </p:spTree>
    <p:extLst>
      <p:ext uri="{BB962C8B-B14F-4D97-AF65-F5344CB8AC3E}">
        <p14:creationId xmlns:p14="http://schemas.microsoft.com/office/powerpoint/2010/main" val="163962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1044" y="706072"/>
            <a:ext cx="11403546" cy="1692771"/>
          </a:xfrm>
          <a:prstGeom prst="rect">
            <a:avLst/>
          </a:prstGeom>
          <a:noFill/>
        </p:spPr>
        <p:txBody>
          <a:bodyPr wrap="square" rtlCol="0">
            <a:spAutoFit/>
          </a:bodyPr>
          <a:lstStyle/>
          <a:p>
            <a:r>
              <a:rPr lang="en-US" sz="8000" dirty="0">
                <a:solidFill>
                  <a:schemeClr val="bg1"/>
                </a:solidFill>
                <a:effectLst>
                  <a:glow rad="127000">
                    <a:schemeClr val="tx1"/>
                  </a:glow>
                </a:effectLst>
                <a:latin typeface="Arial Black" panose="020B0A04020102020204" pitchFamily="34" charset="0"/>
              </a:rPr>
              <a:t>Fear Not . . .	</a:t>
            </a:r>
            <a:r>
              <a:rPr lang="en-US" sz="6000" dirty="0">
                <a:solidFill>
                  <a:schemeClr val="bg1"/>
                </a:solidFill>
                <a:effectLst>
                  <a:glow rad="127000">
                    <a:schemeClr val="tx1"/>
                  </a:glow>
                </a:effectLst>
                <a:latin typeface="Arial Black" panose="020B0A04020102020204" pitchFamily="34" charset="0"/>
              </a:rPr>
              <a:t>	</a:t>
            </a:r>
            <a:r>
              <a:rPr lang="en-US" sz="2400" dirty="0">
                <a:solidFill>
                  <a:schemeClr val="bg1"/>
                </a:solidFill>
                <a:effectLst>
                  <a:glow rad="127000">
                    <a:schemeClr val="tx1"/>
                  </a:glow>
                </a:effectLst>
                <a:latin typeface="Arial Black" panose="020B0A04020102020204" pitchFamily="34" charset="0"/>
              </a:rPr>
              <a:t>				</a:t>
            </a:r>
          </a:p>
        </p:txBody>
      </p:sp>
      <p:sp>
        <p:nvSpPr>
          <p:cNvPr id="8" name="TextBox 7"/>
          <p:cNvSpPr txBox="1"/>
          <p:nvPr/>
        </p:nvSpPr>
        <p:spPr>
          <a:xfrm>
            <a:off x="123888" y="2899821"/>
            <a:ext cx="11800702" cy="2123658"/>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Protection : </a:t>
            </a:r>
          </a:p>
          <a:p>
            <a:pPr algn="ctr"/>
            <a:r>
              <a:rPr lang="en-US" sz="6600" dirty="0">
                <a:solidFill>
                  <a:schemeClr val="bg1"/>
                </a:solidFill>
                <a:effectLst>
                  <a:glow rad="127000">
                    <a:schemeClr val="tx1"/>
                  </a:glow>
                </a:effectLst>
                <a:latin typeface="Arial Black" panose="020B0A04020102020204" pitchFamily="34" charset="0"/>
              </a:rPr>
              <a:t>“I will uphold you.”</a:t>
            </a:r>
          </a:p>
        </p:txBody>
      </p:sp>
    </p:spTree>
    <p:extLst>
      <p:ext uri="{BB962C8B-B14F-4D97-AF65-F5344CB8AC3E}">
        <p14:creationId xmlns:p14="http://schemas.microsoft.com/office/powerpoint/2010/main" val="49708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2962" y="1189700"/>
            <a:ext cx="10509160" cy="4524315"/>
          </a:xfrm>
          <a:prstGeom prst="rect">
            <a:avLst/>
          </a:prstGeom>
          <a:noFill/>
        </p:spPr>
        <p:txBody>
          <a:bodyPr wrap="square" rtlCol="0">
            <a:spAutoFit/>
          </a:bodyPr>
          <a:lstStyle/>
          <a:p>
            <a:r>
              <a:rPr lang="en-US" sz="3200" dirty="0">
                <a:solidFill>
                  <a:schemeClr val="bg1"/>
                </a:solidFill>
                <a:effectLst>
                  <a:glow rad="127000">
                    <a:schemeClr val="tx1"/>
                  </a:glow>
                </a:effectLst>
                <a:latin typeface="Arial Black" panose="020B0A04020102020204" pitchFamily="34" charset="0"/>
              </a:rPr>
              <a:t>At that time the disciples came to Jesus, saying, “Who is the greatest in the kingdom of heaven?” And calling to him a child, he put him in the midst of them</a:t>
            </a:r>
            <a:r>
              <a:rPr lang="en-US" sz="3200" b="1" baseline="30000" dirty="0">
                <a:solidFill>
                  <a:schemeClr val="bg1"/>
                </a:solidFill>
                <a:effectLst>
                  <a:glow rad="127000">
                    <a:schemeClr val="tx1"/>
                  </a:glow>
                </a:effectLst>
                <a:latin typeface="Arial Black" panose="020B0A04020102020204" pitchFamily="34" charset="0"/>
              </a:rPr>
              <a:t> </a:t>
            </a:r>
            <a:r>
              <a:rPr lang="en-US" sz="3200" dirty="0">
                <a:solidFill>
                  <a:schemeClr val="bg1"/>
                </a:solidFill>
                <a:effectLst>
                  <a:glow rad="127000">
                    <a:schemeClr val="tx1"/>
                  </a:glow>
                </a:effectLst>
                <a:latin typeface="Arial Black" panose="020B0A04020102020204" pitchFamily="34" charset="0"/>
              </a:rPr>
              <a:t>and said, “Truly, I say to you, unless you turn and become like children, you will never enter the kingdom of heaven. Whoever humbles himself like this child is the greatest in the kingdom of heaven						-- Matthew 18:1-4</a:t>
            </a:r>
          </a:p>
        </p:txBody>
      </p:sp>
    </p:spTree>
    <p:extLst>
      <p:ext uri="{BB962C8B-B14F-4D97-AF65-F5344CB8AC3E}">
        <p14:creationId xmlns:p14="http://schemas.microsoft.com/office/powerpoint/2010/main" val="1651773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1062" y="1888200"/>
            <a:ext cx="11205838" cy="3046988"/>
          </a:xfrm>
          <a:prstGeom prst="rect">
            <a:avLst/>
          </a:prstGeom>
          <a:noFill/>
        </p:spPr>
        <p:txBody>
          <a:bodyPr wrap="square" rtlCol="0">
            <a:spAutoFit/>
          </a:bodyPr>
          <a:lstStyle/>
          <a:p>
            <a:r>
              <a:rPr lang="en-US" sz="4800" dirty="0">
                <a:solidFill>
                  <a:schemeClr val="bg1"/>
                </a:solidFill>
                <a:effectLst>
                  <a:glow rad="127000">
                    <a:schemeClr val="tx1"/>
                  </a:glow>
                </a:effectLst>
                <a:latin typeface="Arial Black" panose="020B0A04020102020204" pitchFamily="34" charset="0"/>
              </a:rPr>
              <a:t>“Sovereign Lord, who made the heaven and the earth and the sea and everything in them,									-- Acts 4:24</a:t>
            </a:r>
          </a:p>
        </p:txBody>
      </p:sp>
    </p:spTree>
    <p:extLst>
      <p:ext uri="{BB962C8B-B14F-4D97-AF65-F5344CB8AC3E}">
        <p14:creationId xmlns:p14="http://schemas.microsoft.com/office/powerpoint/2010/main" val="58169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62" y="529300"/>
            <a:ext cx="11205838" cy="5509200"/>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And now, Lord, look upon their threats and grant to your servants to continue to speak your word with all boldness, while you stretch out your hand to heal, and signs and wonders are performed through the name of your holy servant Jesus,					-- Acts 4:29,30</a:t>
            </a:r>
          </a:p>
        </p:txBody>
      </p:sp>
    </p:spTree>
    <p:extLst>
      <p:ext uri="{BB962C8B-B14F-4D97-AF65-F5344CB8AC3E}">
        <p14:creationId xmlns:p14="http://schemas.microsoft.com/office/powerpoint/2010/main" val="3989455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3562" y="1138900"/>
            <a:ext cx="11205838" cy="4154984"/>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“May the Sovereign Lord Fill You with Boldness As You Face </a:t>
            </a:r>
            <a:r>
              <a:rPr lang="en-US" sz="6600">
                <a:solidFill>
                  <a:schemeClr val="bg1"/>
                </a:solidFill>
                <a:effectLst>
                  <a:glow rad="127000">
                    <a:schemeClr val="tx1"/>
                  </a:glow>
                </a:effectLst>
                <a:latin typeface="Arial Black" panose="020B0A04020102020204" pitchFamily="34" charset="0"/>
              </a:rPr>
              <a:t>Your Fears In Faith”</a:t>
            </a:r>
            <a:endParaRPr lang="en-US" sz="6600" dirty="0">
              <a:solidFill>
                <a:schemeClr val="bg1"/>
              </a:solidFill>
              <a:effectLst>
                <a:glow rad="127000">
                  <a:schemeClr val="tx1"/>
                </a:glow>
              </a:effectLst>
              <a:latin typeface="Arial Black" panose="020B0A04020102020204" pitchFamily="34" charset="0"/>
            </a:endParaRPr>
          </a:p>
        </p:txBody>
      </p:sp>
    </p:spTree>
    <p:extLst>
      <p:ext uri="{BB962C8B-B14F-4D97-AF65-F5344CB8AC3E}">
        <p14:creationId xmlns:p14="http://schemas.microsoft.com/office/powerpoint/2010/main" val="2257182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559" y="557968"/>
            <a:ext cx="10071279" cy="1261884"/>
          </a:xfrm>
          <a:prstGeom prst="rect">
            <a:avLst/>
          </a:prstGeom>
          <a:noFill/>
        </p:spPr>
        <p:txBody>
          <a:bodyPr wrap="square" rtlCol="0">
            <a:spAutoFit/>
          </a:bodyPr>
          <a:lstStyle/>
          <a:p>
            <a:r>
              <a:rPr lang="en-US" sz="4000" b="1" baseline="30000" dirty="0">
                <a:effectLst>
                  <a:glow rad="127000">
                    <a:schemeClr val="tx1"/>
                  </a:glow>
                </a:effectLst>
                <a:latin typeface="Arial Black" panose="020B0A04020102020204" pitchFamily="34" charset="0"/>
              </a:rPr>
              <a:t> </a:t>
            </a:r>
            <a:r>
              <a:rPr lang="en-US" sz="4800" dirty="0">
                <a:solidFill>
                  <a:schemeClr val="bg1"/>
                </a:solidFill>
                <a:effectLst>
                  <a:glow rad="127000">
                    <a:schemeClr val="tx1"/>
                  </a:glow>
                </a:effectLst>
                <a:latin typeface="Arial Black" panose="020B0A04020102020204" pitchFamily="34" charset="0"/>
              </a:rPr>
              <a:t>Global Pandemic</a:t>
            </a:r>
          </a:p>
          <a:p>
            <a:r>
              <a:rPr lang="en-US" sz="2800" i="1" dirty="0">
                <a:solidFill>
                  <a:schemeClr val="bg1"/>
                </a:solidFill>
                <a:effectLst>
                  <a:glow rad="127000">
                    <a:schemeClr val="tx1"/>
                  </a:glow>
                </a:effectLst>
                <a:latin typeface="Arial Black" panose="020B0A04020102020204" pitchFamily="34" charset="0"/>
              </a:rPr>
              <a:t>(99% mild) (1%  serious, critical)</a:t>
            </a:r>
          </a:p>
        </p:txBody>
      </p:sp>
      <p:sp>
        <p:nvSpPr>
          <p:cNvPr id="3" name="TextBox 2"/>
          <p:cNvSpPr txBox="1"/>
          <p:nvPr/>
        </p:nvSpPr>
        <p:spPr>
          <a:xfrm>
            <a:off x="2152397" y="2496960"/>
            <a:ext cx="10509160" cy="2554545"/>
          </a:xfrm>
          <a:prstGeom prst="rect">
            <a:avLst/>
          </a:prstGeom>
          <a:noFill/>
        </p:spPr>
        <p:txBody>
          <a:bodyPr wrap="square" rtlCol="0">
            <a:spAutoFit/>
          </a:bodyPr>
          <a:lstStyle/>
          <a:p>
            <a:r>
              <a:rPr lang="en-US" sz="4000" dirty="0">
                <a:solidFill>
                  <a:schemeClr val="bg1"/>
                </a:solidFill>
                <a:effectLst>
                  <a:glow rad="127000">
                    <a:schemeClr val="tx1"/>
                  </a:glow>
                </a:effectLst>
                <a:latin typeface="Arial Black" panose="020B0A04020102020204" pitchFamily="34" charset="0"/>
              </a:rPr>
              <a:t>Deaths Worldwide :	 	  1,130,550</a:t>
            </a:r>
          </a:p>
          <a:p>
            <a:r>
              <a:rPr lang="en-US" sz="4000" dirty="0">
                <a:solidFill>
                  <a:schemeClr val="bg1"/>
                </a:solidFill>
                <a:effectLst>
                  <a:glow rad="127000">
                    <a:schemeClr val="tx1"/>
                  </a:glow>
                </a:effectLst>
                <a:latin typeface="Arial Black" panose="020B0A04020102020204" pitchFamily="34" charset="0"/>
              </a:rPr>
              <a:t>COVID Cases : 			41,094,667</a:t>
            </a:r>
          </a:p>
          <a:p>
            <a:r>
              <a:rPr lang="en-US" sz="4000" dirty="0">
                <a:solidFill>
                  <a:schemeClr val="bg1"/>
                </a:solidFill>
                <a:effectLst>
                  <a:glow rad="127000">
                    <a:schemeClr val="tx1"/>
                  </a:glow>
                </a:effectLst>
                <a:latin typeface="Arial Black" panose="020B0A04020102020204" pitchFamily="34" charset="0"/>
              </a:rPr>
              <a:t>US : 					  		219,499</a:t>
            </a:r>
          </a:p>
          <a:p>
            <a:r>
              <a:rPr lang="en-US" sz="4000" dirty="0">
                <a:solidFill>
                  <a:schemeClr val="bg1"/>
                </a:solidFill>
                <a:effectLst>
                  <a:glow rad="127000">
                    <a:schemeClr val="tx1"/>
                  </a:glow>
                </a:effectLst>
                <a:latin typeface="Arial Black" panose="020B0A04020102020204" pitchFamily="34" charset="0"/>
              </a:rPr>
              <a:t>Cases : 					   8,188,585</a:t>
            </a:r>
          </a:p>
        </p:txBody>
      </p:sp>
    </p:spTree>
    <p:extLst>
      <p:ext uri="{BB962C8B-B14F-4D97-AF65-F5344CB8AC3E}">
        <p14:creationId xmlns:p14="http://schemas.microsoft.com/office/powerpoint/2010/main" val="694387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6714" y="792225"/>
            <a:ext cx="10509160" cy="4770537"/>
          </a:xfrm>
          <a:prstGeom prst="rect">
            <a:avLst/>
          </a:prstGeom>
          <a:noFill/>
        </p:spPr>
        <p:txBody>
          <a:bodyPr wrap="square" rtlCol="0">
            <a:spAutoFit/>
          </a:bodyPr>
          <a:lstStyle/>
          <a:p>
            <a:r>
              <a:rPr lang="en-US" sz="3600" dirty="0">
                <a:solidFill>
                  <a:schemeClr val="bg1"/>
                </a:solidFill>
                <a:effectLst>
                  <a:glow rad="127000">
                    <a:schemeClr val="tx1"/>
                  </a:glow>
                </a:effectLst>
                <a:latin typeface="Arial Black" panose="020B0A04020102020204" pitchFamily="34" charset="0"/>
              </a:rPr>
              <a:t>He also who had received the one talent came forward, saying, ‘Master, I knew you to be a hard man, reaping where you did not sow, and gathering where you scattered no seed, so I was afraid, and I went and hid your talent in the ground. Here, you have what is yours</a:t>
            </a:r>
            <a:r>
              <a:rPr lang="en-US" sz="4400" dirty="0">
                <a:solidFill>
                  <a:schemeClr val="bg1"/>
                </a:solidFill>
                <a:effectLst>
                  <a:glow rad="127000">
                    <a:schemeClr val="tx1"/>
                  </a:glow>
                </a:effectLst>
              </a:rPr>
              <a:t>.’</a:t>
            </a:r>
            <a:endParaRPr lang="en-US" sz="4400" dirty="0">
              <a:solidFill>
                <a:schemeClr val="bg1"/>
              </a:solidFill>
              <a:effectLst>
                <a:glow rad="127000">
                  <a:schemeClr val="tx1"/>
                </a:glow>
              </a:effectLst>
              <a:latin typeface="Arial Black" panose="020B0A04020102020204" pitchFamily="34" charset="0"/>
            </a:endParaRPr>
          </a:p>
          <a:p>
            <a:r>
              <a:rPr lang="en-US" sz="4400" dirty="0">
                <a:solidFill>
                  <a:schemeClr val="bg1"/>
                </a:solidFill>
                <a:effectLst>
                  <a:glow rad="127000">
                    <a:schemeClr val="tx1"/>
                  </a:glow>
                </a:effectLst>
                <a:latin typeface="Arial Black" panose="020B0A04020102020204" pitchFamily="34" charset="0"/>
              </a:rPr>
              <a:t>					 – </a:t>
            </a:r>
            <a:r>
              <a:rPr lang="en-US" sz="3600" dirty="0">
                <a:solidFill>
                  <a:schemeClr val="bg1"/>
                </a:solidFill>
                <a:effectLst>
                  <a:glow rad="127000">
                    <a:schemeClr val="tx1"/>
                  </a:glow>
                </a:effectLst>
                <a:latin typeface="Arial Black" panose="020B0A04020102020204" pitchFamily="34" charset="0"/>
              </a:rPr>
              <a:t>Matthew 25:24,25</a:t>
            </a:r>
          </a:p>
        </p:txBody>
      </p:sp>
    </p:spTree>
    <p:extLst>
      <p:ext uri="{BB962C8B-B14F-4D97-AF65-F5344CB8AC3E}">
        <p14:creationId xmlns:p14="http://schemas.microsoft.com/office/powerpoint/2010/main" val="2843007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6714" y="792225"/>
            <a:ext cx="10509160" cy="4524315"/>
          </a:xfrm>
          <a:prstGeom prst="rect">
            <a:avLst/>
          </a:prstGeom>
          <a:noFill/>
        </p:spPr>
        <p:txBody>
          <a:bodyPr wrap="square" rtlCol="0">
            <a:spAutoFit/>
          </a:bodyPr>
          <a:lstStyle/>
          <a:p>
            <a:r>
              <a:rPr lang="en-US" sz="4800" dirty="0">
                <a:solidFill>
                  <a:schemeClr val="bg1"/>
                </a:solidFill>
                <a:effectLst>
                  <a:glow rad="127000">
                    <a:schemeClr val="tx1"/>
                  </a:glow>
                </a:effectLst>
                <a:latin typeface="Arial Black" panose="020B0A04020102020204" pitchFamily="34" charset="0"/>
              </a:rPr>
              <a:t>But his master answered him, ‘You wicked and slothful servant! You knew that I reap where I have not sown and gather where I scattered no seed?  	</a:t>
            </a:r>
            <a:r>
              <a:rPr lang="en-US" sz="4400" dirty="0">
                <a:solidFill>
                  <a:schemeClr val="bg1"/>
                </a:solidFill>
                <a:effectLst>
                  <a:glow rad="127000">
                    <a:schemeClr val="tx1"/>
                  </a:glow>
                </a:effectLst>
                <a:latin typeface="Arial Black" panose="020B0A04020102020204" pitchFamily="34" charset="0"/>
              </a:rPr>
              <a:t>		 – Matthew 25:26</a:t>
            </a:r>
          </a:p>
        </p:txBody>
      </p:sp>
    </p:spTree>
    <p:extLst>
      <p:ext uri="{BB962C8B-B14F-4D97-AF65-F5344CB8AC3E}">
        <p14:creationId xmlns:p14="http://schemas.microsoft.com/office/powerpoint/2010/main" val="4259473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0790" y="1434777"/>
            <a:ext cx="10509160" cy="3785652"/>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Paralyzing Fear is what leads to Addiction</a:t>
            </a:r>
          </a:p>
        </p:txBody>
      </p:sp>
    </p:spTree>
    <p:extLst>
      <p:ext uri="{BB962C8B-B14F-4D97-AF65-F5344CB8AC3E}">
        <p14:creationId xmlns:p14="http://schemas.microsoft.com/office/powerpoint/2010/main" val="1570570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7860" y="2200896"/>
            <a:ext cx="10509160" cy="2554545"/>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What Should We Do With Our Fear?</a:t>
            </a:r>
          </a:p>
        </p:txBody>
      </p:sp>
    </p:spTree>
    <p:extLst>
      <p:ext uri="{BB962C8B-B14F-4D97-AF65-F5344CB8AC3E}">
        <p14:creationId xmlns:p14="http://schemas.microsoft.com/office/powerpoint/2010/main" val="1684594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3211" y="1162928"/>
            <a:ext cx="10509160" cy="4524315"/>
          </a:xfrm>
          <a:prstGeom prst="rect">
            <a:avLst/>
          </a:prstGeom>
          <a:noFill/>
        </p:spPr>
        <p:txBody>
          <a:bodyPr wrap="square" rtlCol="0">
            <a:spAutoFit/>
          </a:bodyPr>
          <a:lstStyle/>
          <a:p>
            <a:r>
              <a:rPr lang="en-US" sz="4800" dirty="0">
                <a:solidFill>
                  <a:schemeClr val="bg1"/>
                </a:solidFill>
                <a:effectLst>
                  <a:glow rad="127000">
                    <a:schemeClr val="tx1"/>
                  </a:glow>
                </a:effectLst>
                <a:latin typeface="Arial Black" panose="020B0A04020102020204" pitchFamily="34" charset="0"/>
              </a:rPr>
              <a:t>Have I not commanded you? Be strong and courageous. Do not be frightened, and do not be dismayed, for the Lord your God is with you wherever you go.”  	</a:t>
            </a:r>
            <a:r>
              <a:rPr lang="en-US" sz="4400" dirty="0">
                <a:solidFill>
                  <a:schemeClr val="bg1"/>
                </a:solidFill>
                <a:effectLst>
                  <a:glow rad="127000">
                    <a:schemeClr val="tx1"/>
                  </a:glow>
                </a:effectLst>
                <a:latin typeface="Arial Black" panose="020B0A04020102020204" pitchFamily="34" charset="0"/>
              </a:rPr>
              <a:t>		 		– Joshua 1:9</a:t>
            </a:r>
          </a:p>
        </p:txBody>
      </p:sp>
    </p:spTree>
    <p:extLst>
      <p:ext uri="{BB962C8B-B14F-4D97-AF65-F5344CB8AC3E}">
        <p14:creationId xmlns:p14="http://schemas.microsoft.com/office/powerpoint/2010/main" val="4224353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4293" y="174388"/>
            <a:ext cx="10509160" cy="6247864"/>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Courage is not the absence of Fear but the confronting of Fear with Faith</a:t>
            </a:r>
          </a:p>
        </p:txBody>
      </p:sp>
    </p:spTree>
    <p:extLst>
      <p:ext uri="{BB962C8B-B14F-4D97-AF65-F5344CB8AC3E}">
        <p14:creationId xmlns:p14="http://schemas.microsoft.com/office/powerpoint/2010/main" val="24210006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1584</TotalTime>
  <Words>1051</Words>
  <Application>Microsoft Office PowerPoint</Application>
  <PresentationFormat>Widescreen</PresentationFormat>
  <Paragraphs>74</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 Black</vt:lpstr>
      <vt:lpstr>Calibri</vt:lpstr>
      <vt:lpstr>Arial</vt:lpstr>
      <vt:lpstr>Times New Roman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Selwyn Reynolds</dc:creator>
  <cp:lastModifiedBy>AV Team</cp:lastModifiedBy>
  <cp:revision>94</cp:revision>
  <cp:lastPrinted>2020-10-24T22:32:43Z</cp:lastPrinted>
  <dcterms:created xsi:type="dcterms:W3CDTF">2020-10-14T20:38:48Z</dcterms:created>
  <dcterms:modified xsi:type="dcterms:W3CDTF">2020-10-25T12:44:11Z</dcterms:modified>
</cp:coreProperties>
</file>