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1" r:id="rId6"/>
    <p:sldId id="260" r:id="rId7"/>
    <p:sldId id="265" r:id="rId8"/>
    <p:sldId id="262" r:id="rId9"/>
    <p:sldId id="264" r:id="rId10"/>
    <p:sldId id="263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33EEE7-63C2-439D-BE68-8F127477B5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DC212-9D60-4DF6-AB10-A568753DEF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67002-B7F3-4CCB-AC6F-29FF70B6F16E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069DF0-56E3-418B-AE91-D5463ED361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 descr="HandoutSlideNumber">
            <a:extLst>
              <a:ext uri="{FF2B5EF4-FFF2-40B4-BE49-F238E27FC236}">
                <a16:creationId xmlns:a16="http://schemas.microsoft.com/office/drawing/2014/main" id="{7C8B5560-6891-4B71-940A-3F05D6F616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BD5FE9-F40D-4E58-B4BC-67B4B7A6954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 descr="Box1">
            <a:extLst>
              <a:ext uri="{FF2B5EF4-FFF2-40B4-BE49-F238E27FC236}">
                <a16:creationId xmlns:a16="http://schemas.microsoft.com/office/drawing/2014/main" id="{D5B1EE1F-A978-4BEA-BC8C-675BAD6EB03E}"/>
              </a:ext>
            </a:extLst>
          </p:cNvPr>
          <p:cNvSpPr txBox="1"/>
          <p:nvPr/>
        </p:nvSpPr>
        <p:spPr bwMode="black">
          <a:xfrm>
            <a:off x="564039" y="295351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 descr="Box2">
            <a:extLst>
              <a:ext uri="{FF2B5EF4-FFF2-40B4-BE49-F238E27FC236}">
                <a16:creationId xmlns:a16="http://schemas.microsoft.com/office/drawing/2014/main" id="{3FCBAA86-5E73-48E3-A982-E6943FFC3A5E}"/>
              </a:ext>
            </a:extLst>
          </p:cNvPr>
          <p:cNvSpPr txBox="1"/>
          <p:nvPr/>
        </p:nvSpPr>
        <p:spPr bwMode="black">
          <a:xfrm>
            <a:off x="3652825" y="295351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 descr="Box3">
            <a:extLst>
              <a:ext uri="{FF2B5EF4-FFF2-40B4-BE49-F238E27FC236}">
                <a16:creationId xmlns:a16="http://schemas.microsoft.com/office/drawing/2014/main" id="{58B872DA-A3CF-47DD-B76B-693C7F72DF09}"/>
              </a:ext>
            </a:extLst>
          </p:cNvPr>
          <p:cNvSpPr txBox="1"/>
          <p:nvPr/>
        </p:nvSpPr>
        <p:spPr bwMode="black">
          <a:xfrm>
            <a:off x="564039" y="560527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6" name="TextBox 15" descr="Box4">
            <a:extLst>
              <a:ext uri="{FF2B5EF4-FFF2-40B4-BE49-F238E27FC236}">
                <a16:creationId xmlns:a16="http://schemas.microsoft.com/office/drawing/2014/main" id="{5FCEEC08-2502-450D-8CD8-9484BEE355C5}"/>
              </a:ext>
            </a:extLst>
          </p:cNvPr>
          <p:cNvSpPr txBox="1"/>
          <p:nvPr/>
        </p:nvSpPr>
        <p:spPr bwMode="black">
          <a:xfrm>
            <a:off x="3652825" y="560527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7" name="TextBox 16" descr="Box5">
            <a:extLst>
              <a:ext uri="{FF2B5EF4-FFF2-40B4-BE49-F238E27FC236}">
                <a16:creationId xmlns:a16="http://schemas.microsoft.com/office/drawing/2014/main" id="{665A0390-A1BF-4AAC-B274-3BFABCC486FA}"/>
              </a:ext>
            </a:extLst>
          </p:cNvPr>
          <p:cNvSpPr txBox="1"/>
          <p:nvPr/>
        </p:nvSpPr>
        <p:spPr bwMode="black">
          <a:xfrm>
            <a:off x="564039" y="825703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8" name="TextBox 17" descr="Box6">
            <a:extLst>
              <a:ext uri="{FF2B5EF4-FFF2-40B4-BE49-F238E27FC236}">
                <a16:creationId xmlns:a16="http://schemas.microsoft.com/office/drawing/2014/main" id="{85BDA192-46E9-4DAF-9113-91DC7AE6897D}"/>
              </a:ext>
            </a:extLst>
          </p:cNvPr>
          <p:cNvSpPr txBox="1"/>
          <p:nvPr/>
        </p:nvSpPr>
        <p:spPr bwMode="black">
          <a:xfrm>
            <a:off x="3652825" y="825703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9" name="TextBox 18" descr="Box7">
            <a:extLst>
              <a:ext uri="{FF2B5EF4-FFF2-40B4-BE49-F238E27FC236}">
                <a16:creationId xmlns:a16="http://schemas.microsoft.com/office/drawing/2014/main" id="{BB6AAC48-C4C9-456C-9587-7E1550513F30}"/>
              </a:ext>
            </a:extLst>
          </p:cNvPr>
          <p:cNvSpPr txBox="1"/>
          <p:nvPr/>
        </p:nvSpPr>
        <p:spPr bwMode="black">
          <a:xfrm>
            <a:off x="5257800" y="8686800"/>
            <a:ext cx="1016000" cy="184666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algn="r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latin typeface="Times New Roman" panose="02020603050405020304" pitchFamily="18" charset="0"/>
              </a:rPr>
              <a:t>1/1</a:t>
            </a:r>
          </a:p>
        </p:txBody>
      </p:sp>
    </p:spTree>
    <p:extLst>
      <p:ext uri="{BB962C8B-B14F-4D97-AF65-F5344CB8AC3E}">
        <p14:creationId xmlns:p14="http://schemas.microsoft.com/office/powerpoint/2010/main" val="31006183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B64E8-FBEC-41FE-B299-AFFF3E139F4C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B132D-E42A-40B3-8874-357C6E5D8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38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B132D-E42A-40B3-8874-357C6E5D89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74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B132D-E42A-40B3-8874-357C6E5D89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60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B132D-E42A-40B3-8874-357C6E5D89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47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B132D-E42A-40B3-8874-357C6E5D89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87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B132D-E42A-40B3-8874-357C6E5D89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39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B132D-E42A-40B3-8874-357C6E5D89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73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B132D-E42A-40B3-8874-357C6E5D89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48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B132D-E42A-40B3-8874-357C6E5D89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66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B132D-E42A-40B3-8874-357C6E5D89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71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B132D-E42A-40B3-8874-357C6E5D89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23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B132D-E42A-40B3-8874-357C6E5D89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18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C6FB4-2B33-43D9-BBAB-6ADBF34673D6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CD55-6DD7-489E-A65A-BD8EAEBF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37241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C6FB4-2B33-43D9-BBAB-6ADBF34673D6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CD55-6DD7-489E-A65A-BD8EAEBF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08345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C6FB4-2B33-43D9-BBAB-6ADBF34673D6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CD55-6DD7-489E-A65A-BD8EAEBF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70305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C6FB4-2B33-43D9-BBAB-6ADBF34673D6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CD55-6DD7-489E-A65A-BD8EAEBF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38636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C6FB4-2B33-43D9-BBAB-6ADBF34673D6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CD55-6DD7-489E-A65A-BD8EAEBF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20922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C6FB4-2B33-43D9-BBAB-6ADBF34673D6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CD55-6DD7-489E-A65A-BD8EAEBF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4366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C6FB4-2B33-43D9-BBAB-6ADBF34673D6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CD55-6DD7-489E-A65A-BD8EAEBF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7358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C6FB4-2B33-43D9-BBAB-6ADBF34673D6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CD55-6DD7-489E-A65A-BD8EAEBF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26754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C6FB4-2B33-43D9-BBAB-6ADBF34673D6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CD55-6DD7-489E-A65A-BD8EAEBF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0398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C6FB4-2B33-43D9-BBAB-6ADBF34673D6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CD55-6DD7-489E-A65A-BD8EAEBF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34748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C6FB4-2B33-43D9-BBAB-6ADBF34673D6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5CD55-6DD7-489E-A65A-BD8EAEBF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61473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C6FB4-2B33-43D9-BBAB-6ADBF34673D6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5CD55-6DD7-489E-A65A-BD8EAEBFF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45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A95048-AF9B-45EC-90D2-9037A8510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4" y="141659"/>
            <a:ext cx="11670060" cy="657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9F196B-85BA-47FE-8C5C-C0B478884C0E}"/>
              </a:ext>
            </a:extLst>
          </p:cNvPr>
          <p:cNvSpPr/>
          <p:nvPr/>
        </p:nvSpPr>
        <p:spPr>
          <a:xfrm>
            <a:off x="0" y="1174985"/>
            <a:ext cx="6096000" cy="22540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Holding God’s Hand – Being led by the Spirit</a:t>
            </a:r>
          </a:p>
          <a:p>
            <a:pPr algn="ctr">
              <a:lnSpc>
                <a:spcPct val="107000"/>
              </a:lnSpc>
            </a:pPr>
            <a:r>
              <a:rPr lang="en-US" sz="4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Romans 8:14</a:t>
            </a:r>
          </a:p>
        </p:txBody>
      </p:sp>
    </p:spTree>
    <p:extLst>
      <p:ext uri="{BB962C8B-B14F-4D97-AF65-F5344CB8AC3E}">
        <p14:creationId xmlns:p14="http://schemas.microsoft.com/office/powerpoint/2010/main" val="119784990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62BDA-FF32-4E3C-84BD-D7700EB1CF87}"/>
              </a:ext>
            </a:extLst>
          </p:cNvPr>
          <p:cNvSpPr/>
          <p:nvPr/>
        </p:nvSpPr>
        <p:spPr>
          <a:xfrm>
            <a:off x="1" y="1741615"/>
            <a:ext cx="12191999" cy="3374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For all those who are walking hand-in-hand </a:t>
            </a:r>
          </a:p>
          <a:p>
            <a:pPr algn="ctr">
              <a:lnSpc>
                <a:spcPct val="107000"/>
              </a:lnSpc>
            </a:pPr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with the Spirit, going from one daily fight with </a:t>
            </a:r>
          </a:p>
          <a:p>
            <a:pPr algn="ctr">
              <a:lnSpc>
                <a:spcPct val="107000"/>
              </a:lnSpc>
            </a:pPr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Self to the next, ever moving toward Christlikeness – these (and only these) are sons and daughters of God.</a:t>
            </a:r>
          </a:p>
          <a:p>
            <a:pPr algn="ctr">
              <a:lnSpc>
                <a:spcPct val="107000"/>
              </a:lnSpc>
            </a:pPr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4000" b="1" dirty="0">
              <a:effectLst/>
              <a:latin typeface="Tempus Sans ITC" panose="04020404030D070202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599204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352339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F9EE5C-D69B-4F1F-8F4F-6E131EB758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89"/>
          <a:stretch/>
        </p:blipFill>
        <p:spPr>
          <a:xfrm>
            <a:off x="0" y="3091375"/>
            <a:ext cx="12192000" cy="35898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F717E8-AAFE-444E-B02B-8544FDEBDE1F}"/>
              </a:ext>
            </a:extLst>
          </p:cNvPr>
          <p:cNvSpPr txBox="1"/>
          <p:nvPr/>
        </p:nvSpPr>
        <p:spPr>
          <a:xfrm>
            <a:off x="0" y="1644455"/>
            <a:ext cx="12192000" cy="212365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Ink Free" panose="03080402000500000000" pitchFamily="66" charset="0"/>
              </a:rPr>
              <a:t>…because those who are led </a:t>
            </a:r>
          </a:p>
          <a:p>
            <a:pPr algn="ctr"/>
            <a:r>
              <a:rPr lang="en-US" sz="4400" b="1" dirty="0">
                <a:latin typeface="Ink Free" panose="03080402000500000000" pitchFamily="66" charset="0"/>
              </a:rPr>
              <a:t>by the Spirit of God are sons of God</a:t>
            </a:r>
          </a:p>
          <a:p>
            <a:pPr algn="ctr"/>
            <a:r>
              <a:rPr lang="en-US" sz="4400" b="1" dirty="0">
                <a:latin typeface="Ink Free" panose="03080402000500000000" pitchFamily="66" charset="0"/>
              </a:rPr>
              <a:t>Romans 8:14</a:t>
            </a:r>
          </a:p>
        </p:txBody>
      </p:sp>
    </p:spTree>
    <p:extLst>
      <p:ext uri="{BB962C8B-B14F-4D97-AF65-F5344CB8AC3E}">
        <p14:creationId xmlns:p14="http://schemas.microsoft.com/office/powerpoint/2010/main" val="3014446554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E8F786-04B3-48A7-AF33-8AE95EA3A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340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791001-DA50-4873-A4EF-27F7B3F1B8CA}"/>
              </a:ext>
            </a:extLst>
          </p:cNvPr>
          <p:cNvSpPr/>
          <p:nvPr/>
        </p:nvSpPr>
        <p:spPr>
          <a:xfrm>
            <a:off x="0" y="5231497"/>
            <a:ext cx="12192000" cy="707822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n-US" sz="38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Those who kill sin in their lives are being led by the Spirit</a:t>
            </a:r>
            <a:endParaRPr lang="en-US" sz="3800" b="1" dirty="0">
              <a:effectLst/>
              <a:latin typeface="Tempus Sans ITC" panose="04020404030D070202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1327DB-9FC8-419B-B86E-5FE7AAC83B28}"/>
              </a:ext>
            </a:extLst>
          </p:cNvPr>
          <p:cNvSpPr/>
          <p:nvPr/>
        </p:nvSpPr>
        <p:spPr>
          <a:xfrm>
            <a:off x="5946473" y="918681"/>
            <a:ext cx="2635658" cy="1938992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empus Sans ITC" panose="04020404030D07020202" pitchFamily="82" charset="0"/>
                <a:ea typeface="Calibri" panose="020F0502020204030204" pitchFamily="34" charset="0"/>
              </a:rPr>
              <a:t>“Are being </a:t>
            </a:r>
          </a:p>
          <a:p>
            <a:endParaRPr lang="en-US" sz="4000" b="1" dirty="0">
              <a:solidFill>
                <a:srgbClr val="FFFF00"/>
              </a:solidFill>
              <a:latin typeface="Tempus Sans ITC" panose="04020404030D07020202" pitchFamily="82" charset="0"/>
              <a:ea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FFFF00"/>
                </a:solidFill>
                <a:latin typeface="Tempus Sans ITC" panose="04020404030D07020202" pitchFamily="82" charset="0"/>
                <a:ea typeface="Calibri" panose="020F0502020204030204" pitchFamily="34" charset="0"/>
              </a:rPr>
              <a:t>led along “</a:t>
            </a:r>
            <a:endParaRPr lang="en-US" sz="4000" b="1" dirty="0">
              <a:solidFill>
                <a:srgbClr val="FFFF00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7005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6DF8854-C642-4B0A-9939-F5A915D7E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203"/>
            <a:ext cx="12179832" cy="4470400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C05C0543-9584-4BFA-8A96-9A345FB19D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/>
          <a:stretch/>
        </p:blipFill>
        <p:spPr>
          <a:xfrm>
            <a:off x="580292" y="1835541"/>
            <a:ext cx="3541542" cy="1085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9C09F0-429B-4674-8D64-10A0B13E8282}"/>
              </a:ext>
            </a:extLst>
          </p:cNvPr>
          <p:cNvSpPr/>
          <p:nvPr/>
        </p:nvSpPr>
        <p:spPr>
          <a:xfrm rot="21184201">
            <a:off x="62315" y="3534095"/>
            <a:ext cx="4025659" cy="805029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n-US" sz="4400" b="1" dirty="0"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and daughters</a:t>
            </a:r>
            <a:endParaRPr lang="en-US" sz="4400" b="1" dirty="0">
              <a:effectLst/>
              <a:latin typeface="Ink Free" panose="030804020005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FBC156-0D1C-4506-B0A0-CB4D630FC68E}"/>
              </a:ext>
            </a:extLst>
          </p:cNvPr>
          <p:cNvSpPr/>
          <p:nvPr/>
        </p:nvSpPr>
        <p:spPr>
          <a:xfrm>
            <a:off x="28453" y="4601550"/>
            <a:ext cx="12151379" cy="2262671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We are his sons and daughters: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this is motivation for living according to the Spirit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and not according to the flesh.  </a:t>
            </a:r>
            <a:endParaRPr lang="en-US" sz="4000" b="1" dirty="0">
              <a:effectLst/>
              <a:latin typeface="Tempus Sans ITC" panose="04020404030D070202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424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3E1539-3588-4CDA-9E03-433B0506D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253">
            <a:off x="3677571" y="2163632"/>
            <a:ext cx="4990950" cy="2724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6B5A0E-8ECF-4E41-87BE-6F6DBE1FCC80}"/>
              </a:ext>
            </a:extLst>
          </p:cNvPr>
          <p:cNvSpPr/>
          <p:nvPr/>
        </p:nvSpPr>
        <p:spPr>
          <a:xfrm>
            <a:off x="6816118" y="3951055"/>
            <a:ext cx="4717143" cy="2716128"/>
          </a:xfrm>
          <a:prstGeom prst="rect">
            <a:avLst/>
          </a:prstGeom>
          <a:ln w="28575"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FFC000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Know that being led doesn’t always result in what I think are positive results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3E61B1-7920-449B-9740-3194DDAD5FAA}"/>
              </a:ext>
            </a:extLst>
          </p:cNvPr>
          <p:cNvSpPr/>
          <p:nvPr/>
        </p:nvSpPr>
        <p:spPr>
          <a:xfrm>
            <a:off x="744163" y="296031"/>
            <a:ext cx="5105095" cy="2057486"/>
          </a:xfrm>
          <a:prstGeom prst="rect">
            <a:avLst/>
          </a:prstGeom>
          <a:ln w="28575"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Don’t let your primary leading of the spirit be urges or feelings.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19CCF0-7997-4324-B8A9-F360F6A577F7}"/>
              </a:ext>
            </a:extLst>
          </p:cNvPr>
          <p:cNvSpPr/>
          <p:nvPr/>
        </p:nvSpPr>
        <p:spPr>
          <a:xfrm>
            <a:off x="7975877" y="296031"/>
            <a:ext cx="4062034" cy="3170099"/>
          </a:xfrm>
          <a:prstGeom prst="rect">
            <a:avLst/>
          </a:prstGeom>
          <a:ln w="28575"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00B0F0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Your primary leading is through reading Scripture and applying it in the moment</a:t>
            </a:r>
            <a:endParaRPr lang="en-US" sz="4000" b="1" dirty="0">
              <a:latin typeface="Tempus Sans ITC" panose="04020404030D07020202" pitchFamily="8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EC5658-F488-4577-84E9-42B1EA0567BD}"/>
              </a:ext>
            </a:extLst>
          </p:cNvPr>
          <p:cNvSpPr/>
          <p:nvPr/>
        </p:nvSpPr>
        <p:spPr>
          <a:xfrm>
            <a:off x="154089" y="3187199"/>
            <a:ext cx="4216125" cy="3374770"/>
          </a:xfrm>
          <a:prstGeom prst="rect">
            <a:avLst/>
          </a:prstGeom>
          <a:ln w="28575"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92D050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When you do have an urge or feeling make sure it doesn’t conflict with Scriptures</a:t>
            </a:r>
          </a:p>
        </p:txBody>
      </p:sp>
    </p:spTree>
    <p:extLst>
      <p:ext uri="{BB962C8B-B14F-4D97-AF65-F5344CB8AC3E}">
        <p14:creationId xmlns:p14="http://schemas.microsoft.com/office/powerpoint/2010/main" val="39590697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standing in a room&#10;&#10;Description automatically generated">
            <a:extLst>
              <a:ext uri="{FF2B5EF4-FFF2-40B4-BE49-F238E27FC236}">
                <a16:creationId xmlns:a16="http://schemas.microsoft.com/office/drawing/2014/main" id="{076808C9-3427-43F3-98F4-D6D1EB9D59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9764" y="1180333"/>
            <a:ext cx="3228144" cy="4582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picture containing outdoor, person, child, young&#10;&#10;Description automatically generated">
            <a:extLst>
              <a:ext uri="{FF2B5EF4-FFF2-40B4-BE49-F238E27FC236}">
                <a16:creationId xmlns:a16="http://schemas.microsoft.com/office/drawing/2014/main" id="{1EFFFF16-44C1-4E01-894C-2034109AE6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5375" y="130928"/>
            <a:ext cx="1933589" cy="3033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child that is standing in the grass&#10;&#10;Description automatically generated">
            <a:extLst>
              <a:ext uri="{FF2B5EF4-FFF2-40B4-BE49-F238E27FC236}">
                <a16:creationId xmlns:a16="http://schemas.microsoft.com/office/drawing/2014/main" id="{7897D97B-205E-4731-B4A8-BCC002A8BC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7937" y="3459921"/>
            <a:ext cx="2532184" cy="3142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child posing for a picture&#10;&#10;Description automatically generated">
            <a:extLst>
              <a:ext uri="{FF2B5EF4-FFF2-40B4-BE49-F238E27FC236}">
                <a16:creationId xmlns:a16="http://schemas.microsoft.com/office/drawing/2014/main" id="{6503C154-2E65-4894-8CDA-0A03FFD836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5930" y="3471419"/>
            <a:ext cx="2276475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49AA84FC-7F43-4D90-BD25-1826286FDD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7918" y="631859"/>
            <a:ext cx="2112791" cy="2658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young child sitting at a table in a restaurant&#10;&#10;Description automatically generated">
            <a:extLst>
              <a:ext uri="{FF2B5EF4-FFF2-40B4-BE49-F238E27FC236}">
                <a16:creationId xmlns:a16="http://schemas.microsoft.com/office/drawing/2014/main" id="{73D8421F-C490-4E13-BAA0-4364089935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976" y="242692"/>
            <a:ext cx="2683879" cy="3035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picture containing building, outdoor, child, young&#10;&#10;Description automatically generated">
            <a:extLst>
              <a:ext uri="{FF2B5EF4-FFF2-40B4-BE49-F238E27FC236}">
                <a16:creationId xmlns:a16="http://schemas.microsoft.com/office/drawing/2014/main" id="{C4824A87-604E-4F7E-BF9A-42A1B61C0F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5563" y="3296248"/>
            <a:ext cx="2797517" cy="3141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4F2A1A0A-28E5-426C-B2A9-04057808AB7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875" y="3149837"/>
            <a:ext cx="2683879" cy="3066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picture containing outdoor, person, grass, young&#10;&#10;Description automatically generated">
            <a:extLst>
              <a:ext uri="{FF2B5EF4-FFF2-40B4-BE49-F238E27FC236}">
                <a16:creationId xmlns:a16="http://schemas.microsoft.com/office/drawing/2014/main" id="{55FBA232-9878-44EC-A739-CB0C3069B12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0784" y="116757"/>
            <a:ext cx="2397033" cy="3033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8974764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01010 Allen Wright">
            <a:hlinkClick r:id="" action="ppaction://media"/>
            <a:extLst>
              <a:ext uri="{FF2B5EF4-FFF2-40B4-BE49-F238E27FC236}">
                <a16:creationId xmlns:a16="http://schemas.microsoft.com/office/drawing/2014/main" id="{B73D87B6-331C-4A14-AE1B-D10E976B4D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3352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D0FF15-9176-45DC-A57F-3063FA697926}"/>
              </a:ext>
            </a:extLst>
          </p:cNvPr>
          <p:cNvSpPr/>
          <p:nvPr/>
        </p:nvSpPr>
        <p:spPr>
          <a:xfrm>
            <a:off x="0" y="1307621"/>
            <a:ext cx="12192000" cy="3210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8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So, then – We are in debt! 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8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We don’t owe our Selfish and Self-centered Self a nickel. We don’t deserve or owe anything to Me!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8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For if one lives and exists for Me, then that person is knocking on the door of Death. </a:t>
            </a:r>
          </a:p>
        </p:txBody>
      </p:sp>
    </p:spTree>
    <p:extLst>
      <p:ext uri="{BB962C8B-B14F-4D97-AF65-F5344CB8AC3E}">
        <p14:creationId xmlns:p14="http://schemas.microsoft.com/office/powerpoint/2010/main" val="730013926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840900-9300-4AF4-AF9F-2F97197504C3}"/>
              </a:ext>
            </a:extLst>
          </p:cNvPr>
          <p:cNvSpPr/>
          <p:nvPr/>
        </p:nvSpPr>
        <p:spPr>
          <a:xfrm>
            <a:off x="0" y="794938"/>
            <a:ext cx="12192000" cy="4692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But the one who is outward focused toward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God’s Spirit and his ways are in a constant battle.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You continually put up a fight to the death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each time Selfish Me raises its head in defiance of God. And this daily battle isn’t through one’s own power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but by the Spirit’s strength in you.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Tempus Sans ITC" panose="04020404030D07020202" pitchFamily="82" charset="0"/>
              </a:rPr>
              <a:t>By fighting Selfish Me, you will live</a:t>
            </a:r>
            <a:endParaRPr lang="en-US" sz="4000" b="1" dirty="0">
              <a:latin typeface="Tempus Sans ITC" panose="04020404030D070202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800157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1542</TotalTime>
  <Words>293</Words>
  <Application>Microsoft Office PowerPoint</Application>
  <PresentationFormat>Widescreen</PresentationFormat>
  <Paragraphs>41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Ink Free</vt:lpstr>
      <vt:lpstr>Tempus Sans ITC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Ministry1 - Office</dc:creator>
  <cp:lastModifiedBy>AV Team</cp:lastModifiedBy>
  <cp:revision>17</cp:revision>
  <cp:lastPrinted>2020-10-11T04:30:10Z</cp:lastPrinted>
  <dcterms:created xsi:type="dcterms:W3CDTF">2020-10-09T23:34:44Z</dcterms:created>
  <dcterms:modified xsi:type="dcterms:W3CDTF">2020-10-11T04:30:23Z</dcterms:modified>
</cp:coreProperties>
</file>