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829FB-1C9C-43B5-B0C7-57E8FFE1AC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E0483-1BEC-44C7-BE30-2EDEDB6D9E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DE7EA-1D51-4C1B-A522-6FBC20FD7FE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EAA5D-0D4D-46A4-9256-107AE8FC0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A04A7AEE-4AF6-4FEE-B499-3B1C51F131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D798C-E117-4497-BB5C-1D74149F7C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34992746-938E-4D5F-AE66-058E5F923227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57B6B508-9E30-42AD-8442-6E1D7972F667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46CF7D2C-F0DF-46E1-916E-058EA5D5D654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990F5276-6ED4-4D78-BD58-6B339BA0C1AD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8DAED6F5-06E5-4779-B52C-7CBF23F928C5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4E8458E5-6083-4E25-A835-6B67E8B50D0E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B3F94655-7421-4429-9564-ED054EE14ABA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6680382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6F65-75E4-468C-A63E-C8608E585A6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D4F-9A13-4C1F-AE7A-3456A0B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5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0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4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85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68D4F-9A13-4C1F-AE7A-3456A0BEE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34B7-D3F2-4712-9A5E-DBD1E1357062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E4BF-EEC8-40A2-9E8A-038E9BCBE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96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5.jp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4.jpg"/><Relationship Id="rId5" Type="http://schemas.openxmlformats.org/officeDocument/2006/relationships/image" Target="../media/image7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food, cat, dog, teeth&#10;&#10;Description automatically generated">
            <a:extLst>
              <a:ext uri="{FF2B5EF4-FFF2-40B4-BE49-F238E27FC236}">
                <a16:creationId xmlns:a16="http://schemas.microsoft.com/office/drawing/2014/main" id="{557CEFBF-89D1-4903-B50B-5098B0770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98484-3219-4FF7-9000-E3DACEC75E1A}"/>
              </a:ext>
            </a:extLst>
          </p:cNvPr>
          <p:cNvSpPr txBox="1"/>
          <p:nvPr/>
        </p:nvSpPr>
        <p:spPr>
          <a:xfrm>
            <a:off x="6096000" y="4981450"/>
            <a:ext cx="5913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A disconcerting sentence</a:t>
            </a:r>
          </a:p>
          <a:p>
            <a:pPr algn="ctr"/>
            <a:r>
              <a:rPr lang="en-US" sz="4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Goudy Old Style" panose="02020502050305020303" pitchFamily="18" charset="0"/>
              </a:rPr>
              <a:t>Romans 7:25b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1824B-3ED5-4048-9380-5EFC7A6B3158}"/>
              </a:ext>
            </a:extLst>
          </p:cNvPr>
          <p:cNvSpPr/>
          <p:nvPr/>
        </p:nvSpPr>
        <p:spPr>
          <a:xfrm>
            <a:off x="172943" y="216416"/>
            <a:ext cx="6716765" cy="166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Living for Christ </a:t>
            </a:r>
          </a:p>
          <a:p>
            <a:pPr algn="ctr">
              <a:lnSpc>
                <a:spcPct val="107000"/>
              </a:lnSpc>
            </a:pPr>
            <a:r>
              <a:rPr lang="en-US" sz="48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a perplexed heart</a:t>
            </a:r>
          </a:p>
        </p:txBody>
      </p:sp>
    </p:spTree>
    <p:extLst>
      <p:ext uri="{BB962C8B-B14F-4D97-AF65-F5344CB8AC3E}">
        <p14:creationId xmlns:p14="http://schemas.microsoft.com/office/powerpoint/2010/main" val="20019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text, game&#10;&#10;Description automatically generated">
            <a:extLst>
              <a:ext uri="{FF2B5EF4-FFF2-40B4-BE49-F238E27FC236}">
                <a16:creationId xmlns:a16="http://schemas.microsoft.com/office/drawing/2014/main" id="{3B4623C8-88FD-4ED7-B6DD-5C773AB7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00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3FA58C-FCF4-47CC-8DF5-6C609CFC848D}"/>
              </a:ext>
            </a:extLst>
          </p:cNvPr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+mj-lt"/>
                <a:ea typeface="+mj-ea"/>
                <a:cs typeface="+mj-cs"/>
              </a:rPr>
              <a:t>A disconcerting sentence</a:t>
            </a:r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puzzle pieces&#10;&#10;Description automatically generated">
            <a:extLst>
              <a:ext uri="{FF2B5EF4-FFF2-40B4-BE49-F238E27FC236}">
                <a16:creationId xmlns:a16="http://schemas.microsoft.com/office/drawing/2014/main" id="{7C3C5524-CB34-4418-A4E7-0853AFC04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85" y="1829136"/>
            <a:ext cx="7547429" cy="503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5BA4B-E6B7-430A-AAC6-D97391AAD02C}"/>
              </a:ext>
            </a:extLst>
          </p:cNvPr>
          <p:cNvSpPr txBox="1"/>
          <p:nvPr/>
        </p:nvSpPr>
        <p:spPr>
          <a:xfrm>
            <a:off x="7114" y="185713"/>
            <a:ext cx="12192000" cy="1323439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Tempus Sans ITC" panose="04020404030D07020202" pitchFamily="82" charset="0"/>
              </a:rPr>
              <a:t>Chapter 7</a:t>
            </a:r>
          </a:p>
          <a:p>
            <a:pPr algn="ctr"/>
            <a:r>
              <a:rPr lang="en-US" sz="4000" dirty="0">
                <a:latin typeface="Tempus Sans ITC" panose="04020404030D07020202" pitchFamily="82" charset="0"/>
              </a:rPr>
              <a:t>7:4 – You died to the law through the body of Christ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96E01-1D5E-473F-9564-5E29651AB8D3}"/>
              </a:ext>
            </a:extLst>
          </p:cNvPr>
          <p:cNvSpPr txBox="1"/>
          <p:nvPr/>
        </p:nvSpPr>
        <p:spPr>
          <a:xfrm rot="20160795">
            <a:off x="5036170" y="2381299"/>
            <a:ext cx="3265715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The Missing Piece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1361D-BF53-4F01-ACDA-8E7A70B41FD7}"/>
              </a:ext>
            </a:extLst>
          </p:cNvPr>
          <p:cNvSpPr txBox="1"/>
          <p:nvPr/>
        </p:nvSpPr>
        <p:spPr>
          <a:xfrm>
            <a:off x="145143" y="1894134"/>
            <a:ext cx="4506540" cy="1323439"/>
          </a:xfrm>
          <a:prstGeom prst="rect">
            <a:avLst/>
          </a:prstGeom>
          <a:noFill/>
          <a:ln w="28575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empus Sans ITC" panose="04020404030D07020202" pitchFamily="82" charset="0"/>
              </a:rPr>
              <a:t>7:15-19</a:t>
            </a:r>
          </a:p>
          <a:p>
            <a:pPr algn="ctr"/>
            <a:r>
              <a:rPr lang="en-US" sz="4000" dirty="0">
                <a:latin typeface="Tempus Sans ITC" panose="04020404030D07020202" pitchFamily="82" charset="0"/>
              </a:rPr>
              <a:t>Frustration!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5B1AB-3A0B-4703-A02F-ED1358C032CF}"/>
              </a:ext>
            </a:extLst>
          </p:cNvPr>
          <p:cNvSpPr txBox="1"/>
          <p:nvPr/>
        </p:nvSpPr>
        <p:spPr>
          <a:xfrm>
            <a:off x="145143" y="3553793"/>
            <a:ext cx="4506540" cy="1323439"/>
          </a:xfrm>
          <a:prstGeom prst="rect">
            <a:avLst/>
          </a:prstGeom>
          <a:noFill/>
          <a:ln w="28575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FFFF00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empus Sans ITC" panose="04020404030D07020202" pitchFamily="82" charset="0"/>
              </a:rPr>
              <a:t>7:24</a:t>
            </a:r>
          </a:p>
          <a:p>
            <a:pPr algn="ctr"/>
            <a:r>
              <a:rPr lang="en-US" sz="4000" dirty="0">
                <a:latin typeface="Tempus Sans ITC" panose="04020404030D07020202" pitchFamily="82" charset="0"/>
              </a:rPr>
              <a:t>Wretched!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13167-73CB-4772-A789-5786FA6A4C49}"/>
              </a:ext>
            </a:extLst>
          </p:cNvPr>
          <p:cNvSpPr txBox="1"/>
          <p:nvPr/>
        </p:nvSpPr>
        <p:spPr>
          <a:xfrm>
            <a:off x="145143" y="5207274"/>
            <a:ext cx="4506540" cy="1323439"/>
          </a:xfrm>
          <a:prstGeom prst="rect">
            <a:avLst/>
          </a:prstGeom>
          <a:noFill/>
          <a:ln w="28575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B0F0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empus Sans ITC" panose="04020404030D07020202" pitchFamily="82" charset="0"/>
              </a:rPr>
              <a:t>7:25a</a:t>
            </a:r>
          </a:p>
          <a:p>
            <a:pPr algn="ctr"/>
            <a:r>
              <a:rPr lang="en-US" sz="4000" dirty="0">
                <a:latin typeface="Tempus Sans ITC" panose="04020404030D07020202" pitchFamily="82" charset="0"/>
              </a:rPr>
              <a:t>Thank God!</a:t>
            </a:r>
          </a:p>
        </p:txBody>
      </p:sp>
    </p:spTree>
    <p:extLst>
      <p:ext uri="{BB962C8B-B14F-4D97-AF65-F5344CB8AC3E}">
        <p14:creationId xmlns:p14="http://schemas.microsoft.com/office/powerpoint/2010/main" val="958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puzzle pieces&#10;&#10;Description automatically generated">
            <a:extLst>
              <a:ext uri="{FF2B5EF4-FFF2-40B4-BE49-F238E27FC236}">
                <a16:creationId xmlns:a16="http://schemas.microsoft.com/office/drawing/2014/main" id="{60112333-9476-4D4A-83FC-36EC3B556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b="120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EF543-013C-40DD-A248-290FFC135DFB}"/>
              </a:ext>
            </a:extLst>
          </p:cNvPr>
          <p:cNvSpPr txBox="1"/>
          <p:nvPr/>
        </p:nvSpPr>
        <p:spPr>
          <a:xfrm>
            <a:off x="-20" y="0"/>
            <a:ext cx="12192000" cy="220060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So then, I myself in my mind am a slave to God’s law, but in the sinful nature a slave to the law of sin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Tempus Sans ITC" panose="04020404030D07020202" pitchFamily="82" charset="0"/>
              </a:rPr>
              <a:t>7:25b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10F0E-2BC7-4582-975A-21C5A3EEB853}"/>
              </a:ext>
            </a:extLst>
          </p:cNvPr>
          <p:cNvSpPr txBox="1"/>
          <p:nvPr/>
        </p:nvSpPr>
        <p:spPr>
          <a:xfrm rot="20160795">
            <a:off x="5765973" y="2935313"/>
            <a:ext cx="3265715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The   Missing Piece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50D4D-A909-49F8-95B1-8FC5DACF95CA}"/>
              </a:ext>
            </a:extLst>
          </p:cNvPr>
          <p:cNvSpPr/>
          <p:nvPr/>
        </p:nvSpPr>
        <p:spPr>
          <a:xfrm>
            <a:off x="100379" y="2017438"/>
            <a:ext cx="5180749" cy="46920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38100">
                <a:solidFill>
                  <a:srgbClr val="0070C0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“So, then (or therefore, therefore) I myself truly with the mind I serve (or am a slave) to God’s law, but in the flesh, sin’s law.</a:t>
            </a:r>
          </a:p>
        </p:txBody>
      </p:sp>
    </p:spTree>
    <p:extLst>
      <p:ext uri="{BB962C8B-B14F-4D97-AF65-F5344CB8AC3E}">
        <p14:creationId xmlns:p14="http://schemas.microsoft.com/office/powerpoint/2010/main" val="35649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2DF728E4-409D-491E-B354-6D43B8C52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97" y="0"/>
            <a:ext cx="548900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E98AF6-68FD-4E43-B75A-3B85A7DFEAE1}"/>
              </a:ext>
            </a:extLst>
          </p:cNvPr>
          <p:cNvSpPr/>
          <p:nvPr/>
        </p:nvSpPr>
        <p:spPr>
          <a:xfrm>
            <a:off x="3351497" y="147070"/>
            <a:ext cx="5489003" cy="74020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romanticizing of life</a:t>
            </a:r>
          </a:p>
        </p:txBody>
      </p:sp>
    </p:spTree>
    <p:extLst>
      <p:ext uri="{BB962C8B-B14F-4D97-AF65-F5344CB8AC3E}">
        <p14:creationId xmlns:p14="http://schemas.microsoft.com/office/powerpoint/2010/main" val="42665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AD0FC16-8CD8-4110-8DA0-66FBEA67E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458" y="5010630"/>
            <a:ext cx="1640912" cy="16876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9CD032-9624-4FA8-B27D-4058C03EF566}"/>
              </a:ext>
            </a:extLst>
          </p:cNvPr>
          <p:cNvSpPr/>
          <p:nvPr/>
        </p:nvSpPr>
        <p:spPr>
          <a:xfrm>
            <a:off x="126609" y="225670"/>
            <a:ext cx="5969391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life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my mind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C1C641B-64B0-4208-9D28-F32C03B36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5010630"/>
            <a:ext cx="2114550" cy="1587767"/>
          </a:xfrm>
          <a:prstGeom prst="rect">
            <a:avLst/>
          </a:prstGeom>
        </p:spPr>
      </p:pic>
      <p:pic>
        <p:nvPicPr>
          <p:cNvPr id="5" name="Picture 4" descr="A picture containing grass, person, outdoor, sport&#10;&#10;Description automatically generated">
            <a:extLst>
              <a:ext uri="{FF2B5EF4-FFF2-40B4-BE49-F238E27FC236}">
                <a16:creationId xmlns:a16="http://schemas.microsoft.com/office/drawing/2014/main" id="{54D1B256-DE8E-43CE-90CD-7FB9397A5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27" y="5056146"/>
            <a:ext cx="2245931" cy="1496736"/>
          </a:xfrm>
          <a:prstGeom prst="rect">
            <a:avLst/>
          </a:prstGeom>
        </p:spPr>
      </p:pic>
      <p:pic>
        <p:nvPicPr>
          <p:cNvPr id="6" name="Picture 5" descr="A picture containing person, person, laying, bed&#10;&#10;Description automatically generated">
            <a:extLst>
              <a:ext uri="{FF2B5EF4-FFF2-40B4-BE49-F238E27FC236}">
                <a16:creationId xmlns:a16="http://schemas.microsoft.com/office/drawing/2014/main" id="{690725E4-B8F5-4C03-979F-B821F79B2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3429000"/>
            <a:ext cx="5873286" cy="139884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7DF9B7B-D1C9-4805-B707-5271FAFFC6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9" y="1730793"/>
            <a:ext cx="2295920" cy="1591928"/>
          </a:xfrm>
          <a:prstGeom prst="rect">
            <a:avLst/>
          </a:prstGeom>
        </p:spPr>
      </p:pic>
      <p:pic>
        <p:nvPicPr>
          <p:cNvPr id="8" name="Picture 7" descr="A picture containing person, person, outdoor, glasses&#10;&#10;Description automatically generated">
            <a:extLst>
              <a:ext uri="{FF2B5EF4-FFF2-40B4-BE49-F238E27FC236}">
                <a16:creationId xmlns:a16="http://schemas.microsoft.com/office/drawing/2014/main" id="{232707B9-47E2-4A57-AF40-32071B0C4D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458" y="1769130"/>
            <a:ext cx="1447992" cy="1514475"/>
          </a:xfrm>
          <a:prstGeom prst="rect">
            <a:avLst/>
          </a:prstGeom>
        </p:spPr>
      </p:pic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6D0128B-B83F-4FE8-8057-8AE05AC58D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/>
          <a:stretch/>
        </p:blipFill>
        <p:spPr>
          <a:xfrm>
            <a:off x="3981450" y="1742964"/>
            <a:ext cx="2114550" cy="1514475"/>
          </a:xfrm>
          <a:prstGeom prst="rect">
            <a:avLst/>
          </a:prstGeom>
        </p:spPr>
      </p:pic>
      <p:pic>
        <p:nvPicPr>
          <p:cNvPr id="11" name="Picture 10" descr="A close up of a flower garden&#10;&#10;Description automatically generated">
            <a:extLst>
              <a:ext uri="{FF2B5EF4-FFF2-40B4-BE49-F238E27FC236}">
                <a16:creationId xmlns:a16="http://schemas.microsoft.com/office/drawing/2014/main" id="{ADF2D845-6A91-4FE9-831C-1367FFB39D7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301" y="0"/>
            <a:ext cx="5718315" cy="6858000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34D7ED-9DEA-4560-96DF-7B170E575DA6}"/>
              </a:ext>
            </a:extLst>
          </p:cNvPr>
          <p:cNvSpPr/>
          <p:nvPr/>
        </p:nvSpPr>
        <p:spPr>
          <a:xfrm>
            <a:off x="6420300" y="517850"/>
            <a:ext cx="5645092" cy="621721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come to the garden alone while the dew is still on the roses,</a:t>
            </a:r>
            <a:b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voice I hear falling on my ear,</a:t>
            </a:r>
            <a:b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Son of God discloses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walks with me and He talks with me,</a:t>
            </a:r>
            <a:b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tells me I am his own;</a:t>
            </a:r>
            <a:b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joy we share as we tarry there,</a:t>
            </a:r>
            <a:b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Ink Free" panose="030804020005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 other has ever known</a:t>
            </a:r>
            <a:endParaRPr lang="en-US" sz="3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0F1DEE3-FB38-4379-B159-3F304703E2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458" y="5010630"/>
            <a:ext cx="1640912" cy="16876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6324CC-9F1F-4B91-ACB5-91F2360E3AB1}"/>
              </a:ext>
            </a:extLst>
          </p:cNvPr>
          <p:cNvSpPr/>
          <p:nvPr/>
        </p:nvSpPr>
        <p:spPr>
          <a:xfrm>
            <a:off x="126609" y="225670"/>
            <a:ext cx="5969391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life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my mind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C885EC-B330-409B-A79E-73AE02E51A79}"/>
              </a:ext>
            </a:extLst>
          </p:cNvPr>
          <p:cNvSpPr/>
          <p:nvPr/>
        </p:nvSpPr>
        <p:spPr>
          <a:xfrm>
            <a:off x="6222609" y="225670"/>
            <a:ext cx="5969391" cy="13988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life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my flesh</a:t>
            </a:r>
            <a:endParaRPr lang="en-US" sz="4000" b="1" dirty="0"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4ECCFD1-3633-4050-986A-0ECCB204A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5010630"/>
            <a:ext cx="2114550" cy="1587767"/>
          </a:xfrm>
          <a:prstGeom prst="rect">
            <a:avLst/>
          </a:prstGeom>
        </p:spPr>
      </p:pic>
      <p:pic>
        <p:nvPicPr>
          <p:cNvPr id="9" name="Picture 8" descr="A picture containing grass, person, outdoor, sport&#10;&#10;Description automatically generated">
            <a:extLst>
              <a:ext uri="{FF2B5EF4-FFF2-40B4-BE49-F238E27FC236}">
                <a16:creationId xmlns:a16="http://schemas.microsoft.com/office/drawing/2014/main" id="{F803A238-3D16-49F5-B65B-BB8C051BCE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527" y="5056146"/>
            <a:ext cx="2245931" cy="1496736"/>
          </a:xfrm>
          <a:prstGeom prst="rect">
            <a:avLst/>
          </a:prstGeom>
        </p:spPr>
      </p:pic>
      <p:pic>
        <p:nvPicPr>
          <p:cNvPr id="11" name="Picture 10" descr="A picture containing person, person, laying, bed&#10;&#10;Description automatically generated">
            <a:extLst>
              <a:ext uri="{FF2B5EF4-FFF2-40B4-BE49-F238E27FC236}">
                <a16:creationId xmlns:a16="http://schemas.microsoft.com/office/drawing/2014/main" id="{DAB7FF5B-024C-4653-9A10-F87DC0337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4" y="3429000"/>
            <a:ext cx="5873286" cy="1398844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3651BA8-57EF-4501-829F-3F59234B5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9" y="1730793"/>
            <a:ext cx="2295920" cy="1591928"/>
          </a:xfrm>
          <a:prstGeom prst="rect">
            <a:avLst/>
          </a:prstGeom>
        </p:spPr>
      </p:pic>
      <p:pic>
        <p:nvPicPr>
          <p:cNvPr id="15" name="Picture 14" descr="A picture containing person, person, outdoor, glasses&#10;&#10;Description automatically generated">
            <a:extLst>
              <a:ext uri="{FF2B5EF4-FFF2-40B4-BE49-F238E27FC236}">
                <a16:creationId xmlns:a16="http://schemas.microsoft.com/office/drawing/2014/main" id="{03877BB4-5BAB-4A31-9D01-6C91E2A3F5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458" y="1769130"/>
            <a:ext cx="1447992" cy="1514475"/>
          </a:xfrm>
          <a:prstGeom prst="rect">
            <a:avLst/>
          </a:prstGeom>
        </p:spPr>
      </p:pic>
      <p:pic>
        <p:nvPicPr>
          <p:cNvPr id="19" name="Picture 1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663F1752-C967-4CF4-B14F-F6E74D55A5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/>
          <a:stretch/>
        </p:blipFill>
        <p:spPr>
          <a:xfrm>
            <a:off x="3981450" y="1742964"/>
            <a:ext cx="2114550" cy="1514475"/>
          </a:xfrm>
          <a:prstGeom prst="rect">
            <a:avLst/>
          </a:prstGeom>
        </p:spPr>
      </p:pic>
      <p:pic>
        <p:nvPicPr>
          <p:cNvPr id="21" name="Picture 20" descr="A person with collar shirt&#10;&#10;Description automatically generated">
            <a:extLst>
              <a:ext uri="{FF2B5EF4-FFF2-40B4-BE49-F238E27FC236}">
                <a16:creationId xmlns:a16="http://schemas.microsoft.com/office/drawing/2014/main" id="{D7CDA9C0-84A4-4CE7-B35D-D4A2134899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00" y="5166014"/>
            <a:ext cx="2114550" cy="157778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3" name="Picture 22" descr="A person holding a person&#10;&#10;Description automatically generated">
            <a:extLst>
              <a:ext uri="{FF2B5EF4-FFF2-40B4-BE49-F238E27FC236}">
                <a16:creationId xmlns:a16="http://schemas.microsoft.com/office/drawing/2014/main" id="{3C13B724-7949-4817-9027-4378A2495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44" y="5056146"/>
            <a:ext cx="1267611" cy="168764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5" name="Picture 2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5E82932-D0CB-477C-8762-E4E22E1C22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1" y="1762973"/>
            <a:ext cx="2112533" cy="1404835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7" name="Picture 2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E95DD0B-1CEE-4593-801A-2FDB21E41A8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031" y="5056146"/>
            <a:ext cx="2129381" cy="168764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29" name="Picture 28" descr="A person sitting next to a window&#10;&#10;Description automatically generated">
            <a:extLst>
              <a:ext uri="{FF2B5EF4-FFF2-40B4-BE49-F238E27FC236}">
                <a16:creationId xmlns:a16="http://schemas.microsoft.com/office/drawing/2014/main" id="{2C4EA76D-9636-4691-80A6-43FB0B71230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7450" y="1762974"/>
            <a:ext cx="2094912" cy="237664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31" name="Picture 30" descr="A picture containing person, walking, holding, street&#10;&#10;Description automatically generated">
            <a:extLst>
              <a:ext uri="{FF2B5EF4-FFF2-40B4-BE49-F238E27FC236}">
                <a16:creationId xmlns:a16="http://schemas.microsoft.com/office/drawing/2014/main" id="{D95EE74D-7C5E-4799-A68D-76EAF75567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74" y="1742964"/>
            <a:ext cx="1388971" cy="18172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33" name="Picture 32" descr="A person wearing a blue shirt&#10;&#10;Description automatically generated">
            <a:extLst>
              <a:ext uri="{FF2B5EF4-FFF2-40B4-BE49-F238E27FC236}">
                <a16:creationId xmlns:a16="http://schemas.microsoft.com/office/drawing/2014/main" id="{01B50B2F-C985-4AE5-ACDB-39C5FE162A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74" y="3315188"/>
            <a:ext cx="2032000" cy="1524000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35" name="Picture 34" descr="A person with dark hair&#10;&#10;Description automatically generated">
            <a:extLst>
              <a:ext uri="{FF2B5EF4-FFF2-40B4-BE49-F238E27FC236}">
                <a16:creationId xmlns:a16="http://schemas.microsoft.com/office/drawing/2014/main" id="{1A87052D-BD9F-4966-8E43-4ADDC60C94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19" y="3560167"/>
            <a:ext cx="1327801" cy="1422644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37" name="Picture 36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2E64B57-C861-4CDD-A854-733F0A10F18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2981" y="4212957"/>
            <a:ext cx="2129381" cy="916551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4F75DB9-57D3-4803-876E-7C896DDDB2D7}"/>
              </a:ext>
            </a:extLst>
          </p:cNvPr>
          <p:cNvSpPr txBox="1"/>
          <p:nvPr/>
        </p:nvSpPr>
        <p:spPr>
          <a:xfrm rot="20928668">
            <a:off x="1545732" y="2135465"/>
            <a:ext cx="8607188" cy="4154984"/>
          </a:xfrm>
          <a:prstGeom prst="rect">
            <a:avLst/>
          </a:prstGeom>
          <a:noFill/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Therefore, there is now no condemnation for those who are in Christ Jesus!</a:t>
            </a:r>
          </a:p>
        </p:txBody>
      </p:sp>
    </p:spTree>
    <p:extLst>
      <p:ext uri="{BB962C8B-B14F-4D97-AF65-F5344CB8AC3E}">
        <p14:creationId xmlns:p14="http://schemas.microsoft.com/office/powerpoint/2010/main" val="23496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79646D4-A439-4415-BA96-9972AC7C6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7" y="266700"/>
            <a:ext cx="12027789" cy="636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93039-CEAC-4416-B817-C9FD56587A11}"/>
              </a:ext>
            </a:extLst>
          </p:cNvPr>
          <p:cNvSpPr txBox="1"/>
          <p:nvPr/>
        </p:nvSpPr>
        <p:spPr>
          <a:xfrm>
            <a:off x="5662832" y="379241"/>
            <a:ext cx="24003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nk Free" panose="03080402000500000000" pitchFamily="66" charset="0"/>
              </a:rPr>
              <a:t>Run to your source of power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ABCF6-05CB-46A2-BC01-580C9C1A7545}"/>
              </a:ext>
            </a:extLst>
          </p:cNvPr>
          <p:cNvSpPr/>
          <p:nvPr/>
        </p:nvSpPr>
        <p:spPr>
          <a:xfrm>
            <a:off x="0" y="5079915"/>
            <a:ext cx="12192000" cy="139884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Thanks be to God through Jesus Christ our Lord,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now no condemnation!</a:t>
            </a:r>
          </a:p>
        </p:txBody>
      </p:sp>
    </p:spTree>
    <p:extLst>
      <p:ext uri="{BB962C8B-B14F-4D97-AF65-F5344CB8AC3E}">
        <p14:creationId xmlns:p14="http://schemas.microsoft.com/office/powerpoint/2010/main" val="23718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4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250</Words>
  <Application>Microsoft Office PowerPoint</Application>
  <PresentationFormat>Widescreen</PresentationFormat>
  <Paragraphs>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Goudy Old Style</vt:lpstr>
      <vt:lpstr>Ink Free</vt:lpstr>
      <vt:lpstr>Rockwell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Ministry1 - Office</dc:creator>
  <cp:lastModifiedBy>avteam</cp:lastModifiedBy>
  <cp:revision>16</cp:revision>
  <cp:lastPrinted>2020-08-30T13:28:15Z</cp:lastPrinted>
  <dcterms:created xsi:type="dcterms:W3CDTF">2020-08-29T19:01:11Z</dcterms:created>
  <dcterms:modified xsi:type="dcterms:W3CDTF">2020-08-30T13:29:00Z</dcterms:modified>
</cp:coreProperties>
</file>