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02" r:id="rId2"/>
    <p:sldId id="404" r:id="rId3"/>
    <p:sldId id="406" r:id="rId4"/>
    <p:sldId id="408" r:id="rId5"/>
    <p:sldId id="407" r:id="rId6"/>
    <p:sldId id="409" r:id="rId7"/>
    <p:sldId id="410" r:id="rId8"/>
    <p:sldId id="411" r:id="rId9"/>
    <p:sldId id="413" r:id="rId10"/>
    <p:sldId id="415" r:id="rId11"/>
    <p:sldId id="416" r:id="rId12"/>
    <p:sldId id="417" r:id="rId13"/>
    <p:sldId id="414" r:id="rId14"/>
    <p:sldId id="418" r:id="rId15"/>
    <p:sldId id="419" r:id="rId16"/>
    <p:sldId id="420" r:id="rId17"/>
    <p:sldId id="422" r:id="rId18"/>
    <p:sldId id="421" r:id="rId19"/>
    <p:sldId id="423" r:id="rId20"/>
    <p:sldId id="424" r:id="rId21"/>
    <p:sldId id="4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Roberts" initials="JR" lastIdx="1" clrIdx="0">
    <p:extLst>
      <p:ext uri="{19B8F6BF-5375-455C-9EA6-DF929625EA0E}">
        <p15:presenceInfo xmlns:p15="http://schemas.microsoft.com/office/powerpoint/2012/main" userId="5c822a9ecbdd94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73F"/>
    <a:srgbClr val="E5BA12"/>
    <a:srgbClr val="003B48"/>
    <a:srgbClr val="EDECE5"/>
    <a:srgbClr val="291010"/>
    <a:srgbClr val="DF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7"/>
    <p:restoredTop sz="94705"/>
  </p:normalViewPr>
  <p:slideViewPr>
    <p:cSldViewPr snapToGrid="0" snapToObjects="1">
      <p:cViewPr varScale="1">
        <p:scale>
          <a:sx n="60" d="100"/>
          <a:sy n="60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C0B0BA-1028-4E42-9A70-84ACABE31C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65B96A-08D1-42F4-BE32-105E3CAF2C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4A097-4E0E-46EC-8BF7-38FBA96E737A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309B6-11FB-4F17-A3B1-B6AF38B09D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85D47782-ADB7-4163-A31C-FCDE0094BC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1D03F-1568-43A1-8A50-7476E059522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754D95F3-659F-48D8-B2F6-EAFD6E510EF0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6462809F-D5D7-41C0-B7D0-1ACA57F952A1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1ED8CAA2-A2AA-49D1-81D7-F9E08A84BFAB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28F5F7A4-4C5B-4B9E-AA7C-42A558B0C492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50891850-7AA7-4516-9C65-220EEECAC343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3471F420-CE86-4B1D-916A-9B8BB2418444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45F1A09B-969F-48FB-BC02-C5363456FA12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38615226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D54ED-F083-4389-943D-E5B83E57E38B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3BD86-3D7C-4211-B65B-0E29C465A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9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6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9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03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5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66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33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30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43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63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1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59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23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8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3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9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66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94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63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3BD86-3D7C-4211-B65B-0E29C465A2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5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5AFBF-51F0-9147-9D6E-0E167EC9E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3B3507-8B28-C943-8C8B-D67024803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B6E19-198F-4241-A3DB-EE7EDB05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0BB5-7435-954B-BC3F-902BB1EC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9E86A-F0D8-A54A-835C-EF15010D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8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3127-9E96-1D43-99C2-FEEB5659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D8809-FFC3-BE4B-A770-3074F44FA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F7434-53C7-194B-8385-D597F0DE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C0DA-554B-1546-A530-5E02F25C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8FBA8-CE1A-9A48-B8FF-3EE6840D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618D8-74D5-1E4C-9AD5-07772ABB8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74729-44B0-884E-9481-DECD3963A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771A1-C2F4-B640-A147-4BFE1190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E432E-8956-2D41-B4C7-98907593A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0635D-4B3B-FE42-8CBA-D24BC4A0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1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8741-9240-544F-B276-CFA3A1259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CC7BB-36BC-D543-BCAC-024D5BE38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13590-33A0-3B4D-8D6D-2EC21FE36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DF90E-6C05-E24A-9ACE-25CA6AA3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E1102-E21F-7542-B828-F49CEDCA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9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012B-9803-F744-B7BF-08B5D87C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2EF29-2D76-DE42-BA1E-9C1571D79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7387F-E13B-3148-B78E-4F3563EA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9B3F1-399E-844C-A509-D35562EC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9F1B2-4A89-BB4F-A655-4D7C866D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7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2732-C57A-DE40-B99B-9B3B523C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004F2-D504-6443-AFDE-45BE3C5AD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3F8CD-6F85-964B-87E7-B131A54E0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84AFE-5160-6946-BE0B-DD705894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5EA7D-5326-1243-A5E2-ADEFC4D8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192C7-ACDC-CA44-974B-F42D3CF9C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8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B885-4A8A-2540-9A73-D489CF3D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53157-B60A-2244-89F4-93B388565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05E2C-9C91-6A47-B60D-398D58412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30BB6-9313-1347-B7C6-29BCE496F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0F05C-27A5-C84A-ADE5-61E8714E5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CFB81-54CC-D844-8E30-197E2BD9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D7360-24BE-8D4A-AEFF-6B9B9339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F1DD9-F1A3-CC41-9698-3CC44073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5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BAA9-E7D8-0E43-BD6B-540E543A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63BD2-11FF-2A4B-88FE-01D24E82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6A947-0CA3-9349-9833-AC1E26FD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C310A-4E16-AD4C-B309-09D340F4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1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68E2E-9119-EF46-9B95-837F606C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05E077-B05D-A743-8EAA-B2A761F1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A71E0-790A-D240-81CE-65DE25DB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57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9E1F-4825-334C-A764-6CA6C3F36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7E76F-6380-9048-8C42-9322A2BC9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C3B98-9117-8A4A-8D1E-09A2CC231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63A21-AA7A-0D48-B582-50DEAF1D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E628F-A91C-F847-9218-C665CA5BD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19197-490A-3B4B-BB30-9B348FB8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9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03F0-DCD1-E042-900A-6D02501B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F4C9B6-2542-2A4A-95F2-D9CFCDFBF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E2F69-20F8-DD44-859F-438C7DD87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7DDE6-A3DD-F64F-8796-2C0755129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1E577-065B-5445-9819-DD801541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B605C-0457-BF44-BD7A-A951C2436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7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3815C-31EE-BB45-AB30-698261B3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116C8-BD2D-9B46-8BE6-AE03423C2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F0589-CAFC-5B4A-A042-68A11F061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7439C-A80E-574C-9CC2-AC6C6503E526}" type="datetimeFigureOut">
              <a:rPr lang="en-US" smtClean="0"/>
              <a:t>6/21/2020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3E0E3-042D-D74C-B0DF-114CDB293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30D9D-E786-A847-BDFF-2E505A34E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1C0E-8317-8B46-A173-55F6AAE76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3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3B6C28-5182-FB40-81D1-8EBF43FAC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0521" b="2052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7FB68-161E-A949-BA99-F35872727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305"/>
            <a:ext cx="10515600" cy="39150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>
              <a:solidFill>
                <a:srgbClr val="003B48"/>
              </a:solidFill>
              <a:latin typeface="Avenir Next" panose="020B0503020202020204"/>
            </a:endParaRPr>
          </a:p>
          <a:p>
            <a:pPr marL="0" indent="0" algn="ctr">
              <a:buNone/>
            </a:pPr>
            <a:endParaRPr lang="en-US" sz="5400" dirty="0">
              <a:solidFill>
                <a:srgbClr val="003B48"/>
              </a:solidFill>
              <a:latin typeface="Avenir Next" panose="020B0503020202020204"/>
            </a:endParaRPr>
          </a:p>
          <a:p>
            <a:pPr marL="0" indent="0" algn="ctr">
              <a:buNone/>
            </a:pPr>
            <a:r>
              <a:rPr lang="en-US" sz="5400" b="1" i="1" dirty="0">
                <a:solidFill>
                  <a:srgbClr val="003B48"/>
                </a:solidFill>
                <a:latin typeface="Avenir Next" panose="020B0503020202020204"/>
              </a:rPr>
              <a:t>Welcome, Central Church!</a:t>
            </a:r>
          </a:p>
        </p:txBody>
      </p:sp>
    </p:spTree>
    <p:extLst>
      <p:ext uri="{BB962C8B-B14F-4D97-AF65-F5344CB8AC3E}">
        <p14:creationId xmlns:p14="http://schemas.microsoft.com/office/powerpoint/2010/main" val="346046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74" y="2506662"/>
            <a:ext cx="10129452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The Gospel Story </a:t>
            </a: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Shapes </a:t>
            </a: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Our Story</a:t>
            </a:r>
          </a:p>
        </p:txBody>
      </p:sp>
    </p:spTree>
    <p:extLst>
      <p:ext uri="{BB962C8B-B14F-4D97-AF65-F5344CB8AC3E}">
        <p14:creationId xmlns:p14="http://schemas.microsoft.com/office/powerpoint/2010/main" val="108016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788" y="2234813"/>
            <a:ext cx="8656423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The Gospel Story </a:t>
            </a: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Brings Unity</a:t>
            </a: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 To</a:t>
            </a: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 </a:t>
            </a: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Our Story</a:t>
            </a:r>
          </a:p>
        </p:txBody>
      </p:sp>
    </p:spTree>
    <p:extLst>
      <p:ext uri="{BB962C8B-B14F-4D97-AF65-F5344CB8AC3E}">
        <p14:creationId xmlns:p14="http://schemas.microsoft.com/office/powerpoint/2010/main" val="206295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397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Christianity is the most </a:t>
            </a:r>
            <a:r>
              <a:rPr lang="en-US" sz="4400" b="1" i="1" dirty="0">
                <a:solidFill>
                  <a:srgbClr val="E5BA12"/>
                </a:solidFill>
                <a:latin typeface="Avenir Next" panose="020B0503020202020204" pitchFamily="34" charset="0"/>
              </a:rPr>
              <a:t>diverse</a:t>
            </a: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 religious movement in human history.</a:t>
            </a:r>
          </a:p>
        </p:txBody>
      </p:sp>
    </p:spTree>
    <p:extLst>
      <p:ext uri="{BB962C8B-B14F-4D97-AF65-F5344CB8AC3E}">
        <p14:creationId xmlns:p14="http://schemas.microsoft.com/office/powerpoint/2010/main" val="236212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602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i="1" dirty="0">
                <a:solidFill>
                  <a:srgbClr val="E5BA12"/>
                </a:solidFill>
                <a:latin typeface="Avenir Next" panose="020B0503020202020204" pitchFamily="34" charset="0"/>
              </a:rPr>
              <a:t>”…</a:t>
            </a:r>
            <a:r>
              <a:rPr lang="en-US" sz="4000" dirty="0">
                <a:solidFill>
                  <a:srgbClr val="E5BA12"/>
                </a:solidFill>
                <a:latin typeface="Avenir Next" panose="020B0503020202020204" pitchFamily="34" charset="0"/>
              </a:rPr>
              <a:t> His purpose was to create in himself </a:t>
            </a:r>
            <a:r>
              <a:rPr lang="en-US" sz="4000" b="1" dirty="0">
                <a:solidFill>
                  <a:srgbClr val="E5BA12"/>
                </a:solidFill>
                <a:latin typeface="Avenir Next" panose="020B0503020202020204" pitchFamily="34" charset="0"/>
              </a:rPr>
              <a:t>one new humanity</a:t>
            </a:r>
            <a:r>
              <a:rPr lang="en-US" sz="4000" dirty="0">
                <a:solidFill>
                  <a:srgbClr val="E5BA12"/>
                </a:solidFill>
                <a:latin typeface="Avenir Next" panose="020B0503020202020204" pitchFamily="34" charset="0"/>
              </a:rPr>
              <a:t> out of the two, thus making peace</a:t>
            </a:r>
            <a:r>
              <a:rPr lang="en-US" sz="4000" i="1" dirty="0">
                <a:solidFill>
                  <a:srgbClr val="E5BA12"/>
                </a:solidFill>
                <a:latin typeface="Avenir Next" panose="020B0503020202020204" pitchFamily="34" charset="0"/>
              </a:rPr>
              <a:t>” </a:t>
            </a:r>
            <a:r>
              <a:rPr lang="en-US" sz="4000" dirty="0">
                <a:solidFill>
                  <a:srgbClr val="E5BA12"/>
                </a:solidFill>
                <a:latin typeface="Avenir Next" panose="020B0503020202020204" pitchFamily="34" charset="0"/>
              </a:rPr>
              <a:t>(Eph. 2:15)</a:t>
            </a:r>
          </a:p>
        </p:txBody>
      </p:sp>
    </p:spTree>
    <p:extLst>
      <p:ext uri="{BB962C8B-B14F-4D97-AF65-F5344CB8AC3E}">
        <p14:creationId xmlns:p14="http://schemas.microsoft.com/office/powerpoint/2010/main" val="222078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605485"/>
            <a:ext cx="5257800" cy="6425512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rgbClr val="E5BA12"/>
                </a:solidFill>
                <a:latin typeface="Avenir Next" panose="020B0503020202020204" pitchFamily="34" charset="0"/>
              </a:rPr>
              <a:t>The Old Humanity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 Dishonesty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Anger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Theft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Gossip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Revenge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Promiscuity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A5D633-9B07-1A48-B7B8-CEF099D000B9}"/>
              </a:ext>
            </a:extLst>
          </p:cNvPr>
          <p:cNvSpPr txBox="1">
            <a:spLocks/>
          </p:cNvSpPr>
          <p:nvPr/>
        </p:nvSpPr>
        <p:spPr>
          <a:xfrm>
            <a:off x="6515100" y="605485"/>
            <a:ext cx="5257800" cy="6425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E5BA12"/>
                </a:solidFill>
                <a:latin typeface="Avenir Next" panose="020B0503020202020204" pitchFamily="34" charset="0"/>
              </a:rPr>
              <a:t>The New Humanity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Truth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Peace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Generosity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Encouragement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Forgiveness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E5BA12"/>
                </a:solidFill>
                <a:latin typeface="Avenir Next" panose="020B0503020202020204" pitchFamily="34" charset="0"/>
              </a:rPr>
              <a:t>Self-Control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F7A651-7993-6E45-AC22-D98E3B2BD5F8}"/>
              </a:ext>
            </a:extLst>
          </p:cNvPr>
          <p:cNvCxnSpPr/>
          <p:nvPr/>
        </p:nvCxnSpPr>
        <p:spPr>
          <a:xfrm>
            <a:off x="6096000" y="432488"/>
            <a:ext cx="0" cy="59806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2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605485"/>
            <a:ext cx="11381603" cy="57335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15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Be very careful, then, how you live - not as unwise but as wise,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16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making the most of every opportunity because the days are evil.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17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Therefore don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’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t be foolish, but understand what the Lord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’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s will is.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18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Don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’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t get drunk on wine, which leads to debauchery. Instead, be filled with the Spirit... 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(Eph. 5)</a:t>
            </a:r>
            <a:endParaRPr lang="en-US" sz="3200" b="1" dirty="0">
              <a:solidFill>
                <a:srgbClr val="DEB7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5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605485"/>
            <a:ext cx="11381603" cy="57335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E5BA12"/>
                </a:solidFill>
                <a:latin typeface="Avenir Next" panose="020B0503020202020204" pitchFamily="34" charset="0"/>
              </a:rPr>
              <a:t>Paul</a:t>
            </a:r>
            <a:r>
              <a:rPr lang="en-US" sz="3600" b="1" i="1" dirty="0">
                <a:solidFill>
                  <a:srgbClr val="E5BA12"/>
                </a:solidFill>
                <a:latin typeface="Avenir Next" panose="020B0503020202020204" pitchFamily="34" charset="0"/>
              </a:rPr>
              <a:t>’</a:t>
            </a:r>
            <a:r>
              <a:rPr lang="en-US" sz="3600" b="1" dirty="0">
                <a:solidFill>
                  <a:srgbClr val="E5BA12"/>
                </a:solidFill>
                <a:latin typeface="Avenir Next" panose="020B0503020202020204" pitchFamily="34" charset="0"/>
              </a:rPr>
              <a:t>s Advice on Navigating your Freedom:</a:t>
            </a:r>
          </a:p>
          <a:p>
            <a:pPr lvl="1">
              <a:lnSpc>
                <a:spcPct val="20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Be wise </a:t>
            </a:r>
            <a:r>
              <a:rPr lang="en-US" sz="3200" b="1" i="1" dirty="0">
                <a:solidFill>
                  <a:srgbClr val="E5BA12"/>
                </a:solidFill>
                <a:latin typeface="Avenir Next" panose="020B0503020202020204" pitchFamily="34" charset="0"/>
              </a:rPr>
              <a:t>NOT </a:t>
            </a:r>
            <a:r>
              <a:rPr lang="en-US" sz="3200" b="1" dirty="0">
                <a:solidFill>
                  <a:srgbClr val="E5BA12"/>
                </a:solidFill>
                <a:latin typeface="Avenir Next" panose="020B0503020202020204" pitchFamily="34" charset="0"/>
              </a:rPr>
              <a:t>unwise</a:t>
            </a:r>
          </a:p>
          <a:p>
            <a:pPr lvl="1">
              <a:lnSpc>
                <a:spcPct val="20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Understand God’s Will</a:t>
            </a:r>
            <a:r>
              <a:rPr lang="en-US" sz="3200" b="1" dirty="0">
                <a:solidFill>
                  <a:srgbClr val="E5BA12"/>
                </a:solidFill>
                <a:latin typeface="Avenir Next" panose="020B0503020202020204" pitchFamily="34" charset="0"/>
              </a:rPr>
              <a:t>; </a:t>
            </a:r>
            <a:r>
              <a:rPr lang="en-US" sz="3200" b="1" i="1" dirty="0">
                <a:solidFill>
                  <a:srgbClr val="E5BA12"/>
                </a:solidFill>
                <a:latin typeface="Avenir Next" panose="020B0503020202020204" pitchFamily="34" charset="0"/>
              </a:rPr>
              <a:t>DON’T</a:t>
            </a:r>
            <a:r>
              <a:rPr lang="en-US" sz="3200" b="1" dirty="0">
                <a:solidFill>
                  <a:srgbClr val="E5BA12"/>
                </a:solidFill>
                <a:latin typeface="Avenir Next" panose="020B0503020202020204" pitchFamily="34" charset="0"/>
              </a:rPr>
              <a:t> be foolish</a:t>
            </a:r>
          </a:p>
          <a:p>
            <a:pPr lvl="1">
              <a:lnSpc>
                <a:spcPct val="20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Be FILLED with the SPIRIT</a:t>
            </a:r>
            <a:r>
              <a:rPr lang="en-US" sz="3200" b="1" dirty="0">
                <a:solidFill>
                  <a:srgbClr val="E5BA12"/>
                </a:solidFill>
                <a:latin typeface="Avenir Next" panose="020B0503020202020204" pitchFamily="34" charset="0"/>
              </a:rPr>
              <a:t>, </a:t>
            </a:r>
            <a:r>
              <a:rPr lang="en-US" sz="3200" b="1" i="1" dirty="0">
                <a:solidFill>
                  <a:srgbClr val="E5BA12"/>
                </a:solidFill>
                <a:latin typeface="Avenir Next" panose="020B0503020202020204" pitchFamily="34" charset="0"/>
              </a:rPr>
              <a:t>NOT</a:t>
            </a:r>
            <a:r>
              <a:rPr lang="en-US" sz="3200" b="1" dirty="0">
                <a:solidFill>
                  <a:srgbClr val="E5BA12"/>
                </a:solidFill>
                <a:latin typeface="Avenir Next" panose="020B0503020202020204" pitchFamily="34" charset="0"/>
              </a:rPr>
              <a:t> wine</a:t>
            </a:r>
          </a:p>
        </p:txBody>
      </p:sp>
    </p:spTree>
    <p:extLst>
      <p:ext uri="{BB962C8B-B14F-4D97-AF65-F5344CB8AC3E}">
        <p14:creationId xmlns:p14="http://schemas.microsoft.com/office/powerpoint/2010/main" val="321561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605485"/>
            <a:ext cx="11381603" cy="57335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19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speaking to one another with psalms, hymns, and songs from the Spirit. Sing and make music from your heart to the Lord,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20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always giving thanks to God the Father for everything, in the name of our Lord Jesus Christ.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21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And, submit to one another out of reverence for Christ. 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(Eph. 5)</a:t>
            </a:r>
          </a:p>
          <a:p>
            <a:pPr marL="0" indent="0">
              <a:lnSpc>
                <a:spcPct val="200000"/>
              </a:lnSpc>
              <a:buNone/>
            </a:pPr>
            <a:endParaRPr lang="en-US" sz="3200" b="1" dirty="0">
              <a:solidFill>
                <a:srgbClr val="DEB7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15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605485"/>
            <a:ext cx="11381603" cy="57335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19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speaking to one another with psalms, hymns, and songs from the Spirit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.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Sing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and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make music 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from your heart to the Lord,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20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always giving thanks to God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the Father for everything, in the name of our Lord Jesus Christ. </a:t>
            </a:r>
            <a:r>
              <a:rPr lang="en-US" b="1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21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 And,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submit to one another 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out of reverence for Christ. 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(Eph. 5)</a:t>
            </a:r>
          </a:p>
        </p:txBody>
      </p:sp>
    </p:spTree>
    <p:extLst>
      <p:ext uri="{BB962C8B-B14F-4D97-AF65-F5344CB8AC3E}">
        <p14:creationId xmlns:p14="http://schemas.microsoft.com/office/powerpoint/2010/main" val="1858082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605485"/>
            <a:ext cx="11381603" cy="57335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1 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Children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, obey your parents in the Lord, for this is right. </a:t>
            </a:r>
            <a:r>
              <a:rPr lang="en-US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2 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“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Honor your father and mother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”—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which is the first commandment with a promise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—</a:t>
            </a:r>
            <a:r>
              <a:rPr lang="en-US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3 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“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so that it may go well with you and that you may enjoy long life on the earth.</a:t>
            </a:r>
            <a:r>
              <a:rPr lang="en-US" i="1" dirty="0">
                <a:solidFill>
                  <a:srgbClr val="DEB73F"/>
                </a:solidFill>
                <a:latin typeface="Avenir Next" panose="020B0503020202020204" pitchFamily="34" charset="0"/>
              </a:rPr>
              <a:t>” 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(Eph. 6)</a:t>
            </a:r>
            <a:endParaRPr lang="en-US" i="1" dirty="0">
              <a:solidFill>
                <a:srgbClr val="DEB7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96B6FDBE-90F0-2F4E-8D1E-B696AF639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00" y="-7554"/>
            <a:ext cx="10312400" cy="68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9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605485"/>
            <a:ext cx="11381603" cy="57335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baseline="30000" dirty="0">
                <a:solidFill>
                  <a:srgbClr val="DEB73F"/>
                </a:solidFill>
                <a:latin typeface="Avenir Next" panose="020B0503020202020204" pitchFamily="34" charset="0"/>
              </a:rPr>
              <a:t>4 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Fathers</a:t>
            </a:r>
            <a:r>
              <a:rPr lang="en-US" dirty="0">
                <a:solidFill>
                  <a:srgbClr val="DEB73F"/>
                </a:solidFill>
                <a:latin typeface="Avenir Next" panose="020B0503020202020204" pitchFamily="34" charset="0"/>
              </a:rPr>
              <a:t>, do not provoke your children to anger; instead, bring them up in the training and instruction of the Lord. </a:t>
            </a:r>
            <a:r>
              <a:rPr lang="en-US" b="1" dirty="0">
                <a:solidFill>
                  <a:srgbClr val="DEB73F"/>
                </a:solidFill>
                <a:latin typeface="Avenir Next" panose="020B0503020202020204" pitchFamily="34" charset="0"/>
              </a:rPr>
              <a:t>(Eph. 6)</a:t>
            </a:r>
            <a:endParaRPr lang="en-US" i="1" dirty="0">
              <a:solidFill>
                <a:srgbClr val="DEB73F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06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788" y="1962964"/>
            <a:ext cx="8656423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The Gospel Story </a:t>
            </a: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Transforms </a:t>
            </a: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Our Story into Jesus</a:t>
            </a:r>
            <a:r>
              <a:rPr lang="en-US" sz="4400" i="1" dirty="0">
                <a:solidFill>
                  <a:srgbClr val="E5BA12"/>
                </a:solidFill>
                <a:latin typeface="Avenir Next" panose="020B0503020202020204" pitchFamily="34" charset="0"/>
              </a:rPr>
              <a:t>’</a:t>
            </a:r>
            <a:r>
              <a:rPr lang="en-US" sz="4400" dirty="0">
                <a:solidFill>
                  <a:srgbClr val="E5BA12"/>
                </a:solidFill>
                <a:latin typeface="Avenir Next" panose="020B0503020202020204" pitchFamily="34" charset="0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78094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69D76DBB-35A9-DF48-9A48-AFB04A0EF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975" y="-13628"/>
            <a:ext cx="4464050" cy="6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pic>
        <p:nvPicPr>
          <p:cNvPr id="4" name="Picture 3" descr="A picture containing text, sitting&#10;&#10;Description automatically generated">
            <a:extLst>
              <a:ext uri="{FF2B5EF4-FFF2-40B4-BE49-F238E27FC236}">
                <a16:creationId xmlns:a16="http://schemas.microsoft.com/office/drawing/2014/main" id="{B402C218-4455-3E47-A549-8EB8DDAB9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918" y="0"/>
            <a:ext cx="4612163" cy="74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9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52220B5-B498-8B41-97E7-379F6CEE5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pic>
        <p:nvPicPr>
          <p:cNvPr id="4" name="Picture 3" descr="A picture containing building, photo, sitting, colorful&#10;&#10;Description automatically generated">
            <a:extLst>
              <a:ext uri="{FF2B5EF4-FFF2-40B4-BE49-F238E27FC236}">
                <a16:creationId xmlns:a16="http://schemas.microsoft.com/office/drawing/2014/main" id="{129FDAC7-E819-FE44-85A9-B8B5AAC05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713" y="0"/>
            <a:ext cx="8844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6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pic>
        <p:nvPicPr>
          <p:cNvPr id="3" name="Picture 2" descr="A picture containing building, photo, many, bunch&#10;&#10;Description automatically generated">
            <a:extLst>
              <a:ext uri="{FF2B5EF4-FFF2-40B4-BE49-F238E27FC236}">
                <a16:creationId xmlns:a16="http://schemas.microsoft.com/office/drawing/2014/main" id="{A898DEE4-E428-3640-8772-42BB66C3A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21" y="0"/>
            <a:ext cx="1056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1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C5007-7DDD-5844-8028-AAF74DC69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69D76DBB-35A9-DF48-9A48-AFB04A0EF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975" y="-13628"/>
            <a:ext cx="4464050" cy="6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4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D2BA6-53F8-EC4F-BC96-16A9CCBD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0" b="19053"/>
          <a:stretch/>
        </p:blipFill>
        <p:spPr>
          <a:xfrm>
            <a:off x="0" y="-1458"/>
            <a:ext cx="12192000" cy="68594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B3CA-35A8-164B-B6E6-24CC7EF79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397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Christianity is the most </a:t>
            </a:r>
            <a:r>
              <a:rPr lang="en-US" sz="4400" b="1" i="1" dirty="0">
                <a:solidFill>
                  <a:srgbClr val="E5BA12"/>
                </a:solidFill>
                <a:latin typeface="Avenir Next" panose="020B0503020202020204" pitchFamily="34" charset="0"/>
              </a:rPr>
              <a:t>diverse</a:t>
            </a:r>
            <a:r>
              <a:rPr lang="en-US" sz="4400" b="1" dirty="0">
                <a:solidFill>
                  <a:srgbClr val="E5BA12"/>
                </a:solidFill>
                <a:latin typeface="Avenir Next" panose="020B0503020202020204" pitchFamily="34" charset="0"/>
              </a:rPr>
              <a:t> religious movement in human history.</a:t>
            </a:r>
          </a:p>
        </p:txBody>
      </p:sp>
    </p:spTree>
    <p:extLst>
      <p:ext uri="{BB962C8B-B14F-4D97-AF65-F5344CB8AC3E}">
        <p14:creationId xmlns:p14="http://schemas.microsoft.com/office/powerpoint/2010/main" val="401563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BA3081-11FB-7741-9DDE-BCE5865A78E9}" vid="{F43BA1C8-DE5A-0A40-AE0F-75286930E4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One Another Presentation</Template>
  <TotalTime>7833</TotalTime>
  <Words>359</Words>
  <Application>Microsoft Office PowerPoint</Application>
  <PresentationFormat>Widescreen</PresentationFormat>
  <Paragraphs>53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Roberts</dc:creator>
  <cp:lastModifiedBy>avteam</cp:lastModifiedBy>
  <cp:revision>118</cp:revision>
  <cp:lastPrinted>2020-06-21T13:30:22Z</cp:lastPrinted>
  <dcterms:created xsi:type="dcterms:W3CDTF">2019-10-18T20:08:39Z</dcterms:created>
  <dcterms:modified xsi:type="dcterms:W3CDTF">2020-06-21T13:32:01Z</dcterms:modified>
</cp:coreProperties>
</file>