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77C531-F127-4102-B5B9-1EF1B5DA07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4EEF9-FF9F-4305-B296-F1FDBE375D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2CB96-4827-4378-9D04-967A0CDA78B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B95F5-29A0-4165-A1F1-0A166E3EB1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5D80CAA8-4B11-4CE3-9A43-8501F0D67A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2ED91-73C6-423E-BF2E-E45B364B5F9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9577EB57-7D8B-4AB9-BE36-AE6BA3D4E2A2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3F23DD2C-2215-48C8-A03B-18068764E4CB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CD0F1E09-87A7-4A1D-8D60-358C0F4EF96D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9D57A26C-1B86-441F-BAD8-1B5B2E03D13D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2714BE34-11BC-414B-9BEF-DF0BBCDB4A0B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9921C6E4-1807-4EB6-9090-2EC91C9F69EE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B8B077AD-D7C3-450A-9D05-9072EBB3619F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1054502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15250-8DDF-4A2D-AC28-2AB63B984AC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B44F1-66DB-4D53-8D5D-B7BC81205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4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B44F1-66DB-4D53-8D5D-B7BC81205C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54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B44F1-66DB-4D53-8D5D-B7BC81205C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75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B44F1-66DB-4D53-8D5D-B7BC81205C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B44F1-66DB-4D53-8D5D-B7BC81205C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97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B44F1-66DB-4D53-8D5D-B7BC81205C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B44F1-66DB-4D53-8D5D-B7BC81205C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1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B44F1-66DB-4D53-8D5D-B7BC81205C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45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CB44F1-66DB-4D53-8D5D-B7BC81205C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82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DB3-0965-4992-9032-FFB12285D76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09F4-B985-4C10-895F-3C72EAE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4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DB3-0965-4992-9032-FFB12285D76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09F4-B985-4C10-895F-3C72EAE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8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DB3-0965-4992-9032-FFB12285D76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09F4-B985-4C10-895F-3C72EAE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6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DB3-0965-4992-9032-FFB12285D76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09F4-B985-4C10-895F-3C72EAE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9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DB3-0965-4992-9032-FFB12285D76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09F4-B985-4C10-895F-3C72EAE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5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DB3-0965-4992-9032-FFB12285D76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09F4-B985-4C10-895F-3C72EAE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3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DB3-0965-4992-9032-FFB12285D76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09F4-B985-4C10-895F-3C72EAE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DB3-0965-4992-9032-FFB12285D76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09F4-B985-4C10-895F-3C72EAE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0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DB3-0965-4992-9032-FFB12285D76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09F4-B985-4C10-895F-3C72EAE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8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DB3-0965-4992-9032-FFB12285D76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09F4-B985-4C10-895F-3C72EAE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5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DB3-0965-4992-9032-FFB12285D76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09F4-B985-4C10-895F-3C72EAE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36DB3-0965-4992-9032-FFB12285D76D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109F4-B985-4C10-895F-3C72EAECC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66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78E2F4C-7338-4C25-9707-EBB738FA3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43" y="238539"/>
            <a:ext cx="8954507" cy="638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21C1A1-5F0A-4241-8578-E8D0DDBDD5EA}"/>
              </a:ext>
            </a:extLst>
          </p:cNvPr>
          <p:cNvSpPr txBox="1"/>
          <p:nvPr/>
        </p:nvSpPr>
        <p:spPr>
          <a:xfrm>
            <a:off x="304800" y="397565"/>
            <a:ext cx="388288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76200" dir="2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Examine Your Faith</a:t>
            </a:r>
          </a:p>
          <a:p>
            <a:pPr algn="ctr"/>
            <a:r>
              <a:rPr lang="en-US" sz="40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76200" dir="2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Part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A11A3C-EFEE-4A88-8122-E0C2C546CED2}"/>
              </a:ext>
            </a:extLst>
          </p:cNvPr>
          <p:cNvSpPr/>
          <p:nvPr/>
        </p:nvSpPr>
        <p:spPr>
          <a:xfrm>
            <a:off x="1627907" y="4563984"/>
            <a:ext cx="74034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Papyrus" panose="03070502060502030205" pitchFamily="66" charset="0"/>
              </a:rPr>
              <a:t>Examine yourselves to see whether you are in the faith; test yourselves.</a:t>
            </a:r>
          </a:p>
          <a:p>
            <a:pPr algn="ctr"/>
            <a:endParaRPr lang="en-US" sz="3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/>
                </a:outerShdw>
              </a:effectLst>
              <a:latin typeface="Papyrus" panose="03070502060502030205" pitchFamily="66" charset="0"/>
            </a:endParaRPr>
          </a:p>
          <a:p>
            <a:pPr algn="ctr"/>
            <a:r>
              <a:rPr 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Papyrus" panose="03070502060502030205" pitchFamily="66" charset="0"/>
              </a:rPr>
              <a:t>2 Corinthians 13:5</a:t>
            </a:r>
          </a:p>
        </p:txBody>
      </p:sp>
    </p:spTree>
    <p:extLst>
      <p:ext uri="{BB962C8B-B14F-4D97-AF65-F5344CB8AC3E}">
        <p14:creationId xmlns:p14="http://schemas.microsoft.com/office/powerpoint/2010/main" val="366378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9C5965-A31C-44C7-86D7-84D924CE58C1}"/>
              </a:ext>
            </a:extLst>
          </p:cNvPr>
          <p:cNvSpPr txBox="1"/>
          <p:nvPr/>
        </p:nvSpPr>
        <p:spPr>
          <a:xfrm>
            <a:off x="0" y="612844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Papyrus" panose="03070502060502030205" pitchFamily="66" charset="0"/>
              </a:rPr>
              <a:t>I give you these </a:t>
            </a: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</a:rPr>
              <a:t>instructions</a:t>
            </a:r>
            <a:r>
              <a:rPr lang="en-US" sz="4000" b="1" dirty="0">
                <a:latin typeface="Papyrus" panose="03070502060502030205" pitchFamily="66" charset="0"/>
              </a:rPr>
              <a:t>…so that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</a:rPr>
              <a:t>by following them you may fight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</a:rPr>
              <a:t>the good fight, holding on to </a:t>
            </a: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</a:rPr>
              <a:t>faith</a:t>
            </a:r>
            <a:r>
              <a:rPr lang="en-US" sz="4000" b="1" dirty="0">
                <a:latin typeface="Papyrus" panose="03070502060502030205" pitchFamily="66" charset="0"/>
              </a:rPr>
              <a:t>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</a:rPr>
              <a:t>and a good conscience. 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</a:rPr>
              <a:t>Some have rejected these and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</a:rPr>
              <a:t>so have shipwrecked </a:t>
            </a: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</a:rPr>
              <a:t>their faith</a:t>
            </a:r>
            <a:r>
              <a:rPr lang="en-US" sz="4000" b="1" dirty="0">
                <a:latin typeface="Papyrus" panose="03070502060502030205" pitchFamily="66" charset="0"/>
              </a:rPr>
              <a:t>.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</a:rPr>
              <a:t>1 Timothy 1:18,19</a:t>
            </a:r>
          </a:p>
        </p:txBody>
      </p:sp>
    </p:spTree>
    <p:extLst>
      <p:ext uri="{BB962C8B-B14F-4D97-AF65-F5344CB8AC3E}">
        <p14:creationId xmlns:p14="http://schemas.microsoft.com/office/powerpoint/2010/main" val="85966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1341E6-4D98-4D62-AE3A-5ED013FE9969}"/>
              </a:ext>
            </a:extLst>
          </p:cNvPr>
          <p:cNvSpPr/>
          <p:nvPr/>
        </p:nvSpPr>
        <p:spPr>
          <a:xfrm>
            <a:off x="0" y="1287719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000" b="1" dirty="0">
                <a:latin typeface="Ink Free" panose="03080402000500000000" pitchFamily="66" charset="0"/>
                <a:ea typeface="Times New Roman" panose="02020603050405020304" pitchFamily="18" charset="0"/>
              </a:rPr>
              <a:t>Faith is believing – but believing what?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4000" b="1" dirty="0">
              <a:latin typeface="Ink Free" panose="03080402000500000000" pitchFamily="66" charset="0"/>
              <a:ea typeface="Times New Roman" panose="02020603050405020304" pitchFamily="18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000" b="1" dirty="0">
                <a:latin typeface="Ink Free" panose="03080402000500000000" pitchFamily="66" charset="0"/>
                <a:ea typeface="Times New Roman" panose="02020603050405020304" pitchFamily="18" charset="0"/>
              </a:rPr>
              <a:t>  Believing that God will keep his promises even when circumstances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000" b="1" dirty="0">
                <a:latin typeface="Ink Free" panose="03080402000500000000" pitchFamily="66" charset="0"/>
                <a:ea typeface="Times New Roman" panose="02020603050405020304" pitchFamily="18" charset="0"/>
              </a:rPr>
              <a:t>seem to say that he doesn’t.</a:t>
            </a:r>
          </a:p>
        </p:txBody>
      </p:sp>
    </p:spTree>
    <p:extLst>
      <p:ext uri="{BB962C8B-B14F-4D97-AF65-F5344CB8AC3E}">
        <p14:creationId xmlns:p14="http://schemas.microsoft.com/office/powerpoint/2010/main" val="19671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69AC7D-A045-4AB6-BF82-456FAE774382}"/>
              </a:ext>
            </a:extLst>
          </p:cNvPr>
          <p:cNvSpPr/>
          <p:nvPr/>
        </p:nvSpPr>
        <p:spPr>
          <a:xfrm>
            <a:off x="271238" y="424934"/>
            <a:ext cx="6086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400" b="1" dirty="0">
                <a:solidFill>
                  <a:srgbClr val="FFFF00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God’s Definition of Faith</a:t>
            </a:r>
            <a:endParaRPr lang="en-US" sz="4400" dirty="0">
              <a:solidFill>
                <a:srgbClr val="FFFF00"/>
              </a:solidFill>
              <a:latin typeface="Tempus Sans ITC" panose="04020404030D07020202" pitchFamily="82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E49796-AB9B-4D07-A0C7-B1A79A6D43B2}"/>
              </a:ext>
            </a:extLst>
          </p:cNvPr>
          <p:cNvSpPr/>
          <p:nvPr/>
        </p:nvSpPr>
        <p:spPr>
          <a:xfrm>
            <a:off x="0" y="1873389"/>
            <a:ext cx="9144000" cy="286232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Being </a:t>
            </a: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sure</a:t>
            </a: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 of what we hope for ~ </a:t>
            </a:r>
            <a:r>
              <a:rPr lang="en-US" sz="2800" b="1" dirty="0">
                <a:latin typeface="Ink Free" panose="03080402000500000000" pitchFamily="66" charset="0"/>
                <a:ea typeface="Times New Roman" panose="02020603050405020304" pitchFamily="18" charset="0"/>
              </a:rPr>
              <a:t>NIV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The </a:t>
            </a: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assurance</a:t>
            </a: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 of things hoped for ~ </a:t>
            </a:r>
            <a:r>
              <a:rPr lang="en-US" sz="3200" b="1" dirty="0">
                <a:latin typeface="Ink Free" panose="03080402000500000000" pitchFamily="66" charset="0"/>
                <a:ea typeface="Times New Roman" panose="02020603050405020304" pitchFamily="18" charset="0"/>
              </a:rPr>
              <a:t>ASV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The </a:t>
            </a: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substance</a:t>
            </a: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 of things hoped for ~ </a:t>
            </a:r>
            <a:r>
              <a:rPr lang="en-US" sz="3200" b="1" dirty="0">
                <a:latin typeface="Ink Free" panose="03080402000500000000" pitchFamily="66" charset="0"/>
                <a:ea typeface="Times New Roman" panose="02020603050405020304" pitchFamily="18" charset="0"/>
              </a:rPr>
              <a:t>KJV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The have faith is </a:t>
            </a: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to be sure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of the things we hope for ~ </a:t>
            </a:r>
            <a:r>
              <a:rPr lang="en-US" sz="3200" b="1" dirty="0">
                <a:latin typeface="Ink Free" panose="03080402000500000000" pitchFamily="66" charset="0"/>
                <a:ea typeface="Times New Roman" panose="02020603050405020304" pitchFamily="18" charset="0"/>
              </a:rPr>
              <a:t>TEV</a:t>
            </a:r>
          </a:p>
        </p:txBody>
      </p:sp>
    </p:spTree>
    <p:extLst>
      <p:ext uri="{BB962C8B-B14F-4D97-AF65-F5344CB8AC3E}">
        <p14:creationId xmlns:p14="http://schemas.microsoft.com/office/powerpoint/2010/main" val="58044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A0C4F0-C0FD-4E10-8441-220C992170F3}"/>
              </a:ext>
            </a:extLst>
          </p:cNvPr>
          <p:cNvSpPr/>
          <p:nvPr/>
        </p:nvSpPr>
        <p:spPr>
          <a:xfrm>
            <a:off x="271238" y="424934"/>
            <a:ext cx="6086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400" b="1" dirty="0">
                <a:solidFill>
                  <a:srgbClr val="FFFF00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God’s Definition of Faith</a:t>
            </a:r>
            <a:endParaRPr lang="en-US" sz="4400" dirty="0">
              <a:solidFill>
                <a:srgbClr val="FFFF00"/>
              </a:solidFill>
              <a:latin typeface="Tempus Sans ITC" panose="04020404030D07020202" pitchFamily="82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079C38-4BF3-4EB4-8F42-098B702DE0AC}"/>
              </a:ext>
            </a:extLst>
          </p:cNvPr>
          <p:cNvSpPr/>
          <p:nvPr/>
        </p:nvSpPr>
        <p:spPr>
          <a:xfrm>
            <a:off x="0" y="1784489"/>
            <a:ext cx="9144000" cy="286232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Certain</a:t>
            </a: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 of what we do not see ~ </a:t>
            </a:r>
            <a:r>
              <a:rPr lang="en-US" sz="2800" b="1" dirty="0">
                <a:latin typeface="Ink Free" panose="03080402000500000000" pitchFamily="66" charset="0"/>
                <a:ea typeface="Times New Roman" panose="02020603050405020304" pitchFamily="18" charset="0"/>
              </a:rPr>
              <a:t>NIV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A </a:t>
            </a: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conviction</a:t>
            </a: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 of things not seen~ </a:t>
            </a:r>
            <a:r>
              <a:rPr lang="en-US" sz="3200" b="1" dirty="0">
                <a:latin typeface="Ink Free" panose="03080402000500000000" pitchFamily="66" charset="0"/>
                <a:ea typeface="Times New Roman" panose="02020603050405020304" pitchFamily="18" charset="0"/>
              </a:rPr>
              <a:t>ASV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The </a:t>
            </a: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evidence</a:t>
            </a: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 of things not seen ~ </a:t>
            </a:r>
            <a:r>
              <a:rPr lang="en-US" sz="3200" b="1" dirty="0">
                <a:latin typeface="Ink Free" panose="03080402000500000000" pitchFamily="66" charset="0"/>
                <a:ea typeface="Times New Roman" panose="02020603050405020304" pitchFamily="18" charset="0"/>
              </a:rPr>
              <a:t>KJV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To be certain </a:t>
            </a: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of the things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we cannot see ~ </a:t>
            </a:r>
            <a:r>
              <a:rPr lang="en-US" sz="3200" b="1" dirty="0">
                <a:latin typeface="Ink Free" panose="03080402000500000000" pitchFamily="66" charset="0"/>
                <a:ea typeface="Times New Roman" panose="02020603050405020304" pitchFamily="18" charset="0"/>
              </a:rPr>
              <a:t>TEV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1C26E1-4A52-4A6A-9857-EBC18B92379C}"/>
              </a:ext>
            </a:extLst>
          </p:cNvPr>
          <p:cNvSpPr/>
          <p:nvPr/>
        </p:nvSpPr>
        <p:spPr>
          <a:xfrm>
            <a:off x="165100" y="4982627"/>
            <a:ext cx="8801100" cy="1323439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Papyrus" panose="03070502060502030205" pitchFamily="66" charset="0"/>
                <a:ea typeface="Times New Roman" panose="02020603050405020304" pitchFamily="18" charset="0"/>
              </a:rPr>
              <a:t>Faith is belief not  in spite of evidence, but faith is belief in light of evidence</a:t>
            </a:r>
            <a:endParaRPr lang="en-US" sz="40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74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F179F7-5528-4092-A669-6158B65717DC}"/>
              </a:ext>
            </a:extLst>
          </p:cNvPr>
          <p:cNvSpPr/>
          <p:nvPr/>
        </p:nvSpPr>
        <p:spPr>
          <a:xfrm>
            <a:off x="529404" y="385178"/>
            <a:ext cx="25490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400" b="1" dirty="0">
                <a:solidFill>
                  <a:srgbClr val="FFFF00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“By Faith”</a:t>
            </a:r>
            <a:endParaRPr lang="en-US" sz="4400" dirty="0">
              <a:solidFill>
                <a:srgbClr val="FFFF00"/>
              </a:solidFill>
              <a:latin typeface="Tempus Sans ITC" panose="04020404030D07020202" pitchFamily="82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7FFF2D-3ACD-473C-9DD3-CBBED020E069}"/>
              </a:ext>
            </a:extLst>
          </p:cNvPr>
          <p:cNvSpPr/>
          <p:nvPr/>
        </p:nvSpPr>
        <p:spPr>
          <a:xfrm>
            <a:off x="-1" y="1381810"/>
            <a:ext cx="9144000" cy="329320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Chapters 1,2 – Forget angels: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It’s Christ!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Chapter 3 – Forget Moses: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It’s Christ!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Chapter 4 – Forget Joshua: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It’s Christ!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b="1" dirty="0">
                <a:latin typeface="Ink Free" panose="03080402000500000000" pitchFamily="66" charset="0"/>
                <a:ea typeface="Times New Roman" panose="02020603050405020304" pitchFamily="18" charset="0"/>
              </a:rPr>
              <a:t>Chapter 5-8 – Forget Aaron: </a:t>
            </a:r>
            <a:r>
              <a:rPr lang="en-US" sz="3600" b="1" dirty="0"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It’s Christ!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>
                <a:latin typeface="Ink Free" panose="03080402000500000000" pitchFamily="66" charset="0"/>
                <a:ea typeface="Times New Roman" panose="02020603050405020304" pitchFamily="18" charset="0"/>
              </a:rPr>
              <a:t>Chapter 9 – Forget temple worship: </a:t>
            </a:r>
            <a:r>
              <a:rPr lang="en-US" sz="3200" b="1" dirty="0"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It’s Christ!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>
                <a:latin typeface="Ink Free" panose="03080402000500000000" pitchFamily="66" charset="0"/>
                <a:ea typeface="Times New Roman" panose="02020603050405020304" pitchFamily="18" charset="0"/>
              </a:rPr>
              <a:t>Chapter 10 – Forget animal sacrifices: </a:t>
            </a:r>
            <a:r>
              <a:rPr lang="en-US" sz="3200" b="1" dirty="0">
                <a:solidFill>
                  <a:srgbClr val="FFC0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It’s Christ!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54DBC8-E699-4D9E-9CBE-155A6A329E5E}"/>
              </a:ext>
            </a:extLst>
          </p:cNvPr>
          <p:cNvSpPr/>
          <p:nvPr/>
        </p:nvSpPr>
        <p:spPr>
          <a:xfrm>
            <a:off x="145775" y="4902210"/>
            <a:ext cx="8812696" cy="1754326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FFFF0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Chapters 11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Based on this overwhelming evidence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of who Christ is and what he’s done…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8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E76179-B4B2-452B-A7B2-39924B8C1FCF}"/>
              </a:ext>
            </a:extLst>
          </p:cNvPr>
          <p:cNvSpPr/>
          <p:nvPr/>
        </p:nvSpPr>
        <p:spPr>
          <a:xfrm>
            <a:off x="468247" y="398430"/>
            <a:ext cx="35990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4400" b="1" dirty="0">
                <a:solidFill>
                  <a:srgbClr val="FFFF00"/>
                </a:solidFill>
                <a:latin typeface="Tempus Sans ITC" panose="04020404030D07020202" pitchFamily="82" charset="0"/>
                <a:ea typeface="Times New Roman" panose="02020603050405020304" pitchFamily="18" charset="0"/>
              </a:rPr>
              <a:t>Faith - Action</a:t>
            </a:r>
            <a:endParaRPr lang="en-US" sz="4400" dirty="0">
              <a:solidFill>
                <a:srgbClr val="FFFF00"/>
              </a:solidFill>
              <a:latin typeface="Tempus Sans ITC" panose="04020404030D07020202" pitchFamily="82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27F02B-3250-4CB6-85ED-4F6FDC893D14}"/>
              </a:ext>
            </a:extLst>
          </p:cNvPr>
          <p:cNvSpPr/>
          <p:nvPr/>
        </p:nvSpPr>
        <p:spPr>
          <a:xfrm>
            <a:off x="0" y="1205431"/>
            <a:ext cx="9144000" cy="193899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Times New Roman" panose="02020603050405020304" pitchFamily="18" charset="0"/>
              </a:rPr>
              <a:t>ABC’s of faith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Times New Roman" panose="02020603050405020304" pitchFamily="18" charset="0"/>
              </a:rPr>
              <a:t>Faith is </a:t>
            </a:r>
            <a:r>
              <a:rPr lang="en-US" sz="4000" b="1" i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A</a:t>
            </a:r>
            <a:r>
              <a:rPr lang="en-US" sz="4000" b="1" dirty="0">
                <a:latin typeface="Ink Free" panose="03080402000500000000" pitchFamily="66" charset="0"/>
                <a:ea typeface="Times New Roman" panose="02020603050405020304" pitchFamily="18" charset="0"/>
              </a:rPr>
              <a:t>ction based on </a:t>
            </a:r>
            <a:r>
              <a:rPr lang="en-US" sz="4000" b="1" i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B</a:t>
            </a:r>
            <a:r>
              <a:rPr lang="en-US" sz="4000" b="1" dirty="0">
                <a:latin typeface="Ink Free" panose="03080402000500000000" pitchFamily="66" charset="0"/>
                <a:ea typeface="Times New Roman" panose="02020603050405020304" pitchFamily="18" charset="0"/>
              </a:rPr>
              <a:t>elief which is based on </a:t>
            </a:r>
            <a:r>
              <a:rPr lang="en-US" sz="4000" b="1" i="1" dirty="0">
                <a:solidFill>
                  <a:srgbClr val="FFFF00"/>
                </a:solidFill>
                <a:latin typeface="Ink Free" panose="03080402000500000000" pitchFamily="66" charset="0"/>
                <a:ea typeface="Times New Roman" panose="02020603050405020304" pitchFamily="18" charset="0"/>
              </a:rPr>
              <a:t>C</a:t>
            </a:r>
            <a:r>
              <a:rPr lang="en-US" sz="4000" b="1" dirty="0">
                <a:latin typeface="Ink Free" panose="03080402000500000000" pitchFamily="66" charset="0"/>
                <a:ea typeface="Times New Roman" panose="02020603050405020304" pitchFamily="18" charset="0"/>
              </a:rPr>
              <a:t>onviction from God’s word.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7539243-73EB-4B9D-85CD-811700A1D57B}"/>
              </a:ext>
            </a:extLst>
          </p:cNvPr>
          <p:cNvSpPr/>
          <p:nvPr/>
        </p:nvSpPr>
        <p:spPr>
          <a:xfrm>
            <a:off x="3154017" y="3077796"/>
            <a:ext cx="2835965" cy="1258958"/>
          </a:xfrm>
          <a:prstGeom prst="rightArrow">
            <a:avLst/>
          </a:prstGeom>
          <a:gradFill rotWithShape="1"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635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6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Curved Down 6">
            <a:extLst>
              <a:ext uri="{FF2B5EF4-FFF2-40B4-BE49-F238E27FC236}">
                <a16:creationId xmlns:a16="http://schemas.microsoft.com/office/drawing/2014/main" id="{979A66DD-CCCC-4E04-8B99-6000D0A80219}"/>
              </a:ext>
            </a:extLst>
          </p:cNvPr>
          <p:cNvSpPr/>
          <p:nvPr/>
        </p:nvSpPr>
        <p:spPr>
          <a:xfrm rot="16200000">
            <a:off x="585261" y="3871794"/>
            <a:ext cx="1970257" cy="2292624"/>
          </a:xfrm>
          <a:prstGeom prst="curvedDownArrow">
            <a:avLst/>
          </a:prstGeom>
          <a:gradFill rotWithShape="1">
            <a:gsLst>
              <a:gs pos="0">
                <a:schemeClr val="accent5">
                  <a:satMod val="103000"/>
                  <a:lumMod val="102000"/>
                  <a:tint val="94000"/>
                </a:schemeClr>
              </a:gs>
              <a:gs pos="50000">
                <a:schemeClr val="accent5">
                  <a:satMod val="110000"/>
                  <a:lumMod val="100000"/>
                  <a:shade val="100000"/>
                </a:schemeClr>
              </a:gs>
              <a:gs pos="100000">
                <a:schemeClr val="accent5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5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EA329599-4698-4DD4-943C-419E32F9AB6A}"/>
              </a:ext>
            </a:extLst>
          </p:cNvPr>
          <p:cNvSpPr/>
          <p:nvPr/>
        </p:nvSpPr>
        <p:spPr>
          <a:xfrm>
            <a:off x="5065264" y="5553400"/>
            <a:ext cx="1417983" cy="117797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-Turn 8">
            <a:extLst>
              <a:ext uri="{FF2B5EF4-FFF2-40B4-BE49-F238E27FC236}">
                <a16:creationId xmlns:a16="http://schemas.microsoft.com/office/drawing/2014/main" id="{47A06F97-13D3-481E-ACDE-CADF0FF5D849}"/>
              </a:ext>
            </a:extLst>
          </p:cNvPr>
          <p:cNvSpPr/>
          <p:nvPr/>
        </p:nvSpPr>
        <p:spPr>
          <a:xfrm>
            <a:off x="7129670" y="3091156"/>
            <a:ext cx="1789043" cy="2063639"/>
          </a:xfrm>
          <a:prstGeom prst="uturnArrow">
            <a:avLst/>
          </a:prstGeom>
          <a:gradFill rotWithShape="1"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  <a:prstDash val="solid"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  <a:prstDash val="solid"/>
              </a14:hiddenLine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row: Striped Right 9">
            <a:extLst>
              <a:ext uri="{FF2B5EF4-FFF2-40B4-BE49-F238E27FC236}">
                <a16:creationId xmlns:a16="http://schemas.microsoft.com/office/drawing/2014/main" id="{857C31B1-5AD6-46DB-BCED-B209983E5085}"/>
              </a:ext>
            </a:extLst>
          </p:cNvPr>
          <p:cNvSpPr/>
          <p:nvPr/>
        </p:nvSpPr>
        <p:spPr>
          <a:xfrm rot="10800000">
            <a:off x="3647281" y="5553399"/>
            <a:ext cx="1417983" cy="117797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55CB48-E648-4053-8CA1-27E424FD71D8}"/>
              </a:ext>
            </a:extLst>
          </p:cNvPr>
          <p:cNvSpPr txBox="1"/>
          <p:nvPr/>
        </p:nvSpPr>
        <p:spPr>
          <a:xfrm>
            <a:off x="3154016" y="3448201"/>
            <a:ext cx="2372139" cy="584775"/>
          </a:xfrm>
          <a:prstGeom prst="rect">
            <a:avLst/>
          </a:prstGeom>
          <a:noFill/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FORWARD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10B488-E86D-4E59-8822-22A61D19D4FF}"/>
              </a:ext>
            </a:extLst>
          </p:cNvPr>
          <p:cNvSpPr txBox="1"/>
          <p:nvPr/>
        </p:nvSpPr>
        <p:spPr>
          <a:xfrm rot="20876309">
            <a:off x="260201" y="4364365"/>
            <a:ext cx="2372139" cy="584775"/>
          </a:xfrm>
          <a:prstGeom prst="rect">
            <a:avLst/>
          </a:prstGeom>
          <a:noFill/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TURN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6921E6-2516-4C85-A757-C6D3F47946A6}"/>
              </a:ext>
            </a:extLst>
          </p:cNvPr>
          <p:cNvSpPr txBox="1"/>
          <p:nvPr/>
        </p:nvSpPr>
        <p:spPr>
          <a:xfrm rot="544888">
            <a:off x="455359" y="5374072"/>
            <a:ext cx="2372139" cy="584775"/>
          </a:xfrm>
          <a:prstGeom prst="rect">
            <a:avLst/>
          </a:prstGeom>
          <a:noFill/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AROUND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315CF7-CD5A-418A-925B-3A0C298913DA}"/>
              </a:ext>
            </a:extLst>
          </p:cNvPr>
          <p:cNvSpPr txBox="1"/>
          <p:nvPr/>
        </p:nvSpPr>
        <p:spPr>
          <a:xfrm>
            <a:off x="3789359" y="5850884"/>
            <a:ext cx="1202262" cy="584775"/>
          </a:xfrm>
          <a:prstGeom prst="rect">
            <a:avLst/>
          </a:prstGeom>
          <a:noFill/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SIDE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237762-5EFE-404E-AEDB-157F2D3A3D6D}"/>
              </a:ext>
            </a:extLst>
          </p:cNvPr>
          <p:cNvSpPr txBox="1"/>
          <p:nvPr/>
        </p:nvSpPr>
        <p:spPr>
          <a:xfrm>
            <a:off x="5065263" y="5862457"/>
            <a:ext cx="1417983" cy="584775"/>
          </a:xfrm>
          <a:prstGeom prst="rect">
            <a:avLst/>
          </a:prstGeom>
          <a:noFill/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WAYS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E21274-F6D1-4CF5-BD8E-F72B7170EE61}"/>
              </a:ext>
            </a:extLst>
          </p:cNvPr>
          <p:cNvSpPr txBox="1"/>
          <p:nvPr/>
        </p:nvSpPr>
        <p:spPr>
          <a:xfrm>
            <a:off x="7535617" y="3276214"/>
            <a:ext cx="731226" cy="3562473"/>
          </a:xfrm>
          <a:prstGeom prst="rect">
            <a:avLst/>
          </a:prstGeom>
          <a:noFill/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7030A0"/>
                </a:solidFill>
                <a:prstDash val="solid"/>
              </a14:hiddenLine>
            </a:ext>
          </a:extLst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</a:rPr>
              <a:t>INWARD</a:t>
            </a:r>
          </a:p>
        </p:txBody>
      </p:sp>
    </p:spTree>
    <p:extLst>
      <p:ext uri="{BB962C8B-B14F-4D97-AF65-F5344CB8AC3E}">
        <p14:creationId xmlns:p14="http://schemas.microsoft.com/office/powerpoint/2010/main" val="128088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16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301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Ink Free</vt:lpstr>
      <vt:lpstr>Papyrus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Ministry1 - Office</dc:creator>
  <cp:lastModifiedBy>AV Team</cp:lastModifiedBy>
  <cp:revision>12</cp:revision>
  <cp:lastPrinted>2020-01-19T03:50:29Z</cp:lastPrinted>
  <dcterms:created xsi:type="dcterms:W3CDTF">2020-01-18T16:36:04Z</dcterms:created>
  <dcterms:modified xsi:type="dcterms:W3CDTF">2020-01-19T03:50:35Z</dcterms:modified>
</cp:coreProperties>
</file>