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1" r:id="rId2"/>
    <p:sldId id="259" r:id="rId3"/>
    <p:sldId id="267" r:id="rId4"/>
    <p:sldId id="266" r:id="rId5"/>
    <p:sldId id="265" r:id="rId6"/>
    <p:sldId id="260" r:id="rId7"/>
    <p:sldId id="262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187D6B7-BA5C-4104-B186-BCC51805AB1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14EDEA-E9D9-4C52-83C9-340C212D0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136F0-3E0D-4056-BD75-D88F6EA9974E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3FB772-3C4B-4AD4-AA3A-F3AA488F4F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 descr="HandoutSlideNumber">
            <a:extLst>
              <a:ext uri="{FF2B5EF4-FFF2-40B4-BE49-F238E27FC236}">
                <a16:creationId xmlns:a16="http://schemas.microsoft.com/office/drawing/2014/main" id="{59B136A0-0CA3-45EE-ADF6-0D91175C576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49A0E-431C-4437-9A84-61329826A57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 descr="Box1">
            <a:extLst>
              <a:ext uri="{FF2B5EF4-FFF2-40B4-BE49-F238E27FC236}">
                <a16:creationId xmlns:a16="http://schemas.microsoft.com/office/drawing/2014/main" id="{3EB66076-C021-4F08-943E-8CAEF04743E2}"/>
              </a:ext>
            </a:extLst>
          </p:cNvPr>
          <p:cNvSpPr txBox="1"/>
          <p:nvPr/>
        </p:nvSpPr>
        <p:spPr bwMode="black">
          <a:xfrm>
            <a:off x="564039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" name="TextBox 6" descr="Box2">
            <a:extLst>
              <a:ext uri="{FF2B5EF4-FFF2-40B4-BE49-F238E27FC236}">
                <a16:creationId xmlns:a16="http://schemas.microsoft.com/office/drawing/2014/main" id="{19D305DE-BA62-4493-9A02-EF1397C9E03D}"/>
              </a:ext>
            </a:extLst>
          </p:cNvPr>
          <p:cNvSpPr txBox="1"/>
          <p:nvPr/>
        </p:nvSpPr>
        <p:spPr bwMode="black">
          <a:xfrm>
            <a:off x="3652825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" name="TextBox 7" descr="Box3">
            <a:extLst>
              <a:ext uri="{FF2B5EF4-FFF2-40B4-BE49-F238E27FC236}">
                <a16:creationId xmlns:a16="http://schemas.microsoft.com/office/drawing/2014/main" id="{C17745D5-DC5C-4364-B0B3-B5B8B035329B}"/>
              </a:ext>
            </a:extLst>
          </p:cNvPr>
          <p:cNvSpPr txBox="1"/>
          <p:nvPr/>
        </p:nvSpPr>
        <p:spPr bwMode="black">
          <a:xfrm>
            <a:off x="564039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" name="TextBox 8" descr="Box4">
            <a:extLst>
              <a:ext uri="{FF2B5EF4-FFF2-40B4-BE49-F238E27FC236}">
                <a16:creationId xmlns:a16="http://schemas.microsoft.com/office/drawing/2014/main" id="{94280A17-B8AE-4B6A-A6CF-AD0BFBF32912}"/>
              </a:ext>
            </a:extLst>
          </p:cNvPr>
          <p:cNvSpPr txBox="1"/>
          <p:nvPr/>
        </p:nvSpPr>
        <p:spPr bwMode="black">
          <a:xfrm>
            <a:off x="3652825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" name="TextBox 9" descr="Box5">
            <a:extLst>
              <a:ext uri="{FF2B5EF4-FFF2-40B4-BE49-F238E27FC236}">
                <a16:creationId xmlns:a16="http://schemas.microsoft.com/office/drawing/2014/main" id="{7A3D87FE-77CF-4BA1-A917-0830EE82C744}"/>
              </a:ext>
            </a:extLst>
          </p:cNvPr>
          <p:cNvSpPr txBox="1"/>
          <p:nvPr/>
        </p:nvSpPr>
        <p:spPr bwMode="black">
          <a:xfrm>
            <a:off x="564039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1" name="TextBox 10" descr="Box6">
            <a:extLst>
              <a:ext uri="{FF2B5EF4-FFF2-40B4-BE49-F238E27FC236}">
                <a16:creationId xmlns:a16="http://schemas.microsoft.com/office/drawing/2014/main" id="{C9848C17-6093-483D-A477-64C68C57F3C5}"/>
              </a:ext>
            </a:extLst>
          </p:cNvPr>
          <p:cNvSpPr txBox="1"/>
          <p:nvPr/>
        </p:nvSpPr>
        <p:spPr bwMode="black">
          <a:xfrm>
            <a:off x="3652825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2" name="TextBox 11" descr="Box7">
            <a:extLst>
              <a:ext uri="{FF2B5EF4-FFF2-40B4-BE49-F238E27FC236}">
                <a16:creationId xmlns:a16="http://schemas.microsoft.com/office/drawing/2014/main" id="{E99E7A0E-3E90-4F88-B071-72D8BCFDF96E}"/>
              </a:ext>
            </a:extLst>
          </p:cNvPr>
          <p:cNvSpPr txBox="1"/>
          <p:nvPr/>
        </p:nvSpPr>
        <p:spPr bwMode="black">
          <a:xfrm>
            <a:off x="5257800" y="8686800"/>
            <a:ext cx="1016000" cy="18466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r">
              <a:spcBef>
                <a:spcPct val="50000"/>
              </a:spcBef>
              <a:spcAft>
                <a:spcPct val="0"/>
              </a:spcAft>
            </a:pPr>
            <a:r>
              <a:rPr lang="en-US" sz="1200" b="1">
                <a:latin typeface="Times New Roman" panose="02020603050405020304" pitchFamily="18" charset="0"/>
              </a:rPr>
              <a:t>1/1</a:t>
            </a:r>
          </a:p>
        </p:txBody>
      </p:sp>
    </p:spTree>
    <p:extLst>
      <p:ext uri="{BB962C8B-B14F-4D97-AF65-F5344CB8AC3E}">
        <p14:creationId xmlns:p14="http://schemas.microsoft.com/office/powerpoint/2010/main" val="31526488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F4C6C-EE10-4ED4-8B80-CD47F1F5C216}" type="datetimeFigureOut">
              <a:rPr lang="en-US" smtClean="0"/>
              <a:pPr/>
              <a:t>12/29/2019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44BE4-42BC-45A2-88A2-D994612D2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C44BE4-42BC-45A2-88A2-D994612D29E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63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C44BE4-42BC-45A2-88A2-D994612D29E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38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C44BE4-42BC-45A2-88A2-D994612D29E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01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C44BE4-42BC-45A2-88A2-D994612D29E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54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C44BE4-42BC-45A2-88A2-D994612D29E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935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C44BE4-42BC-45A2-88A2-D994612D29E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91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C44BE4-42BC-45A2-88A2-D994612D29E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9130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C44BE4-42BC-45A2-88A2-D994612D29E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45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11/3/2019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150B-2FB9-4543-A9D9-382596B97E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150B-2FB9-4543-A9D9-382596B97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150B-2FB9-4543-A9D9-382596B97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150B-2FB9-4543-A9D9-382596B97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BDC150B-2FB9-4543-A9D9-382596B97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150B-2FB9-4543-A9D9-382596B97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150B-2FB9-4543-A9D9-382596B97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150B-2FB9-4543-A9D9-382596B97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150B-2FB9-4543-A9D9-382596B97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150B-2FB9-4543-A9D9-382596B97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150B-2FB9-4543-A9D9-382596B97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/>
              <a:t>11/3/2019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BDC150B-2FB9-4543-A9D9-382596B97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229600" cy="5257800"/>
          </a:xfrm>
        </p:spPr>
        <p:txBody>
          <a:bodyPr>
            <a:noAutofit/>
          </a:bodyPr>
          <a:lstStyle/>
          <a:p>
            <a:r>
              <a:rPr lang="en-US" sz="3600" dirty="0">
                <a:latin typeface="Segoe Script" pitchFamily="34" charset="0"/>
              </a:rPr>
              <a:t>Our Journey 201</a:t>
            </a:r>
            <a:r>
              <a:rPr lang="en-US" sz="4000" dirty="0">
                <a:latin typeface="Segoe Script" pitchFamily="34" charset="0"/>
              </a:rPr>
              <a:t>9</a:t>
            </a:r>
            <a:br>
              <a:rPr lang="en-US" sz="4000" dirty="0">
                <a:latin typeface="Segoe Script" pitchFamily="34" charset="0"/>
              </a:rPr>
            </a:br>
            <a:r>
              <a:rPr lang="en-US" sz="3600" i="1" dirty="0"/>
              <a:t>Finding my Part in God’s vision for his people</a:t>
            </a:r>
            <a:br>
              <a:rPr lang="en-US" sz="3600" i="1" dirty="0"/>
            </a:br>
            <a:r>
              <a:rPr lang="en-US" sz="3600" i="1" dirty="0"/>
              <a:t>Or My place in  God’s “Story”</a:t>
            </a:r>
            <a:br>
              <a:rPr lang="en-US" sz="3600" i="1" dirty="0"/>
            </a:br>
            <a:br>
              <a:rPr lang="en-US" sz="3600" i="1" u="sng" dirty="0"/>
            </a:br>
            <a:r>
              <a:rPr lang="en-US" sz="3600" i="1" dirty="0"/>
              <a:t>God’s </a:t>
            </a:r>
            <a:r>
              <a:rPr lang="en-US" sz="3600" dirty="0"/>
              <a:t>Vision for His People:</a:t>
            </a:r>
            <a:br>
              <a:rPr lang="en-US" sz="3600" dirty="0"/>
            </a:br>
            <a:r>
              <a:rPr lang="en-US" sz="3200" dirty="0"/>
              <a:t> </a:t>
            </a:r>
            <a:br>
              <a:rPr lang="en-US" sz="4000" dirty="0"/>
            </a:br>
            <a:r>
              <a:rPr lang="en-US" sz="3200" dirty="0">
                <a:latin typeface="Segoe Script" pitchFamily="34" charset="0"/>
              </a:rPr>
              <a:t>A Humanity That Is Restored in the Image of the Creator</a:t>
            </a:r>
            <a:endParaRPr lang="en-US" sz="4000" dirty="0">
              <a:latin typeface="Segoe Scrip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257800"/>
            <a:ext cx="7854696" cy="609600"/>
          </a:xfrm>
        </p:spPr>
        <p:txBody>
          <a:bodyPr>
            <a:normAutofit fontScale="25000" lnSpcReduction="20000"/>
          </a:bodyPr>
          <a:lstStyle/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5100" dirty="0"/>
          </a:p>
          <a:p>
            <a:endParaRPr lang="en-US" sz="5100" dirty="0"/>
          </a:p>
          <a:p>
            <a:r>
              <a:rPr lang="en-US" sz="7200" dirty="0"/>
              <a:t>December 29,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05AD-731A-416C-A49E-C6CDB0B9849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7C6EBC8-351A-9C4E-B0EA-EF6D15D4D5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TextBox 3"/>
          <p:cNvSpPr txBox="1"/>
          <p:nvPr/>
        </p:nvSpPr>
        <p:spPr>
          <a:xfrm>
            <a:off x="1169118" y="4363143"/>
            <a:ext cx="408868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FOUNDATIONS</a:t>
            </a:r>
            <a:r>
              <a:rPr lang="en-US" sz="3500" dirty="0">
                <a:latin typeface="Arial Black" pitchFamily="34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38780"/>
            <a:ext cx="487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Concluding the Journey</a:t>
            </a:r>
          </a:p>
          <a:p>
            <a:pPr algn="ctr"/>
            <a:r>
              <a:rPr lang="en-US" sz="2800" b="1" dirty="0"/>
              <a:t>December 29, 2019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53000" y="5486400"/>
            <a:ext cx="3429000" cy="43704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marL="228600" indent="-228600" algn="ctr">
              <a:lnSpc>
                <a:spcPct val="80000"/>
              </a:lnSpc>
              <a:spcBef>
                <a:spcPts val="600"/>
              </a:spcBef>
            </a:pPr>
            <a:r>
              <a:rPr lang="en-US" sz="2800" dirty="0">
                <a:solidFill>
                  <a:schemeClr val="bg1"/>
                </a:solidFill>
                <a:latin typeface="Arial Rounded MT Bold" pitchFamily="34" charset="0"/>
              </a:rPr>
              <a:t>Richard and Chip-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21262463">
            <a:off x="2420826" y="3528975"/>
            <a:ext cx="457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21262463">
            <a:off x="3868626" y="3221892"/>
            <a:ext cx="457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20380058">
            <a:off x="5222718" y="2762411"/>
            <a:ext cx="834947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7543800" y="7620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5-Point Star 14"/>
          <p:cNvSpPr/>
          <p:nvPr/>
        </p:nvSpPr>
        <p:spPr>
          <a:xfrm>
            <a:off x="8229600" y="182880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2971800" y="3276600"/>
            <a:ext cx="152400" cy="76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6400800" y="1981200"/>
            <a:ext cx="5334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4572000" y="2895600"/>
            <a:ext cx="533400" cy="457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2895600" y="3200400"/>
            <a:ext cx="533400" cy="457200"/>
          </a:xfrm>
          <a:prstGeom prst="star5">
            <a:avLst>
              <a:gd name="adj" fmla="val 0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2819400" y="3352800"/>
            <a:ext cx="5334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Point Star 25"/>
          <p:cNvSpPr/>
          <p:nvPr/>
        </p:nvSpPr>
        <p:spPr>
          <a:xfrm>
            <a:off x="7772400" y="1905000"/>
            <a:ext cx="5334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11/3/2019</a:t>
            </a:r>
          </a:p>
        </p:txBody>
      </p:sp>
    </p:spTree>
    <p:extLst>
      <p:ext uri="{BB962C8B-B14F-4D97-AF65-F5344CB8AC3E}">
        <p14:creationId xmlns:p14="http://schemas.microsoft.com/office/powerpoint/2010/main" val="4060096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11/3/2019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70916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More than information transfer </a:t>
            </a:r>
          </a:p>
          <a:p>
            <a:r>
              <a:rPr lang="en-US" sz="3200" dirty="0"/>
              <a:t>Personal responsibility </a:t>
            </a:r>
            <a:endParaRPr lang="en-US" sz="2400" dirty="0"/>
          </a:p>
          <a:p>
            <a:r>
              <a:rPr lang="en-US" sz="3200" dirty="0"/>
              <a:t>Is a response optional</a:t>
            </a:r>
            <a:r>
              <a:rPr lang="en-US" b="1" dirty="0"/>
              <a:t>? </a:t>
            </a:r>
          </a:p>
          <a:p>
            <a:pPr lvl="1"/>
            <a:r>
              <a:rPr lang="en-US" dirty="0"/>
              <a:t>Matthew 7:26-27?</a:t>
            </a:r>
          </a:p>
          <a:p>
            <a:pPr lvl="1"/>
            <a:r>
              <a:rPr lang="en-US" dirty="0"/>
              <a:t>James  4:17 ?</a:t>
            </a:r>
          </a:p>
          <a:p>
            <a:r>
              <a:rPr lang="en-US" dirty="0"/>
              <a:t>Remember Love and faith are action words</a:t>
            </a:r>
          </a:p>
          <a:p>
            <a:endParaRPr lang="en-US" sz="3400" dirty="0"/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150B-2FB9-4543-A9D9-382596B97EB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709160"/>
          </a:xfrm>
        </p:spPr>
        <p:txBody>
          <a:bodyPr/>
          <a:lstStyle/>
          <a:p>
            <a:pPr marL="695325" indent="-457200">
              <a:spcAft>
                <a:spcPts val="1800"/>
              </a:spcAft>
              <a:buClr>
                <a:schemeClr val="tx1"/>
              </a:buClr>
            </a:pPr>
            <a:endParaRPr lang="en-US" b="1" dirty="0"/>
          </a:p>
          <a:p>
            <a:pPr marL="695325" indent="-457200">
              <a:spcAft>
                <a:spcPts val="1800"/>
              </a:spcAft>
              <a:buClr>
                <a:schemeClr val="tx1"/>
              </a:buClr>
            </a:pPr>
            <a:r>
              <a:rPr lang="en-US" sz="3200" b="1" dirty="0"/>
              <a:t>Develop a scripture driven in your decisions </a:t>
            </a:r>
          </a:p>
          <a:p>
            <a:pPr marL="695325" indent="-457200">
              <a:spcAft>
                <a:spcPts val="1800"/>
              </a:spcAft>
              <a:buClr>
                <a:schemeClr val="tx1"/>
              </a:buClr>
            </a:pPr>
            <a:r>
              <a:rPr lang="en-US" sz="3200" b="1" dirty="0"/>
              <a:t>A partnership with Holy Spirit</a:t>
            </a:r>
          </a:p>
          <a:p>
            <a:pPr marL="695325" indent="-457200">
              <a:spcAft>
                <a:spcPts val="1800"/>
              </a:spcAft>
              <a:buClr>
                <a:schemeClr val="tx1"/>
              </a:buClr>
            </a:pPr>
            <a:endParaRPr lang="en-US" sz="3200" b="1" dirty="0"/>
          </a:p>
          <a:p>
            <a:pPr lvl="1"/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150B-2FB9-4543-A9D9-382596B97EB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Different Mindset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709160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dirty="0"/>
              <a:t>Plugging into the institutions programs</a:t>
            </a:r>
          </a:p>
          <a:p>
            <a:pPr>
              <a:spcAft>
                <a:spcPts val="1800"/>
              </a:spcAft>
            </a:pPr>
            <a:r>
              <a:rPr lang="en-US" dirty="0"/>
              <a:t>A personal responsibility: finding my place in God’s story </a:t>
            </a:r>
          </a:p>
          <a:p>
            <a:pPr>
              <a:spcAft>
                <a:spcPts val="1800"/>
              </a:spcAft>
            </a:pPr>
            <a:r>
              <a:rPr lang="en-US" dirty="0"/>
              <a:t>No one can do everything.  </a:t>
            </a:r>
          </a:p>
          <a:p>
            <a:pPr marL="548640" lvl="1" indent="-411480">
              <a:spcAft>
                <a:spcPts val="180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sz="2800" dirty="0"/>
              <a:t>Be alert to opportunities God puts before you.  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150B-2FB9-4543-A9D9-382596B97EB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Journey 2019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7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76600">
                <a:tc>
                  <a:txBody>
                    <a:bodyPr/>
                    <a:lstStyle/>
                    <a:p>
                      <a:pPr marL="0" indent="0" algn="l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Foundational </a:t>
                      </a:r>
                      <a:r>
                        <a:rPr lang="en-US" sz="28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marL="914400" indent="0" algn="l"/>
                      <a:r>
                        <a:rPr lang="en-US" sz="2800" baseline="0" dirty="0">
                          <a:solidFill>
                            <a:schemeClr val="bg1"/>
                          </a:solidFill>
                        </a:rPr>
                        <a:t>   C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onsiderations</a:t>
                      </a:r>
                    </a:p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January 6 and</a:t>
                      </a:r>
                      <a:r>
                        <a:rPr lang="en-US" sz="2800" baseline="0" dirty="0">
                          <a:solidFill>
                            <a:schemeClr val="bg1"/>
                          </a:solidFill>
                        </a:rPr>
                        <a:t> 12, 2019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5425" indent="-225425">
                        <a:lnSpc>
                          <a:spcPct val="85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2800" b="1" kern="1200" dirty="0">
                          <a:solidFill>
                            <a:schemeClr val="bg1"/>
                          </a:solidFill>
                          <a:latin typeface="Segoe Script" pitchFamily="34" charset="0"/>
                          <a:ea typeface="+mn-ea"/>
                          <a:cs typeface="+mn-cs"/>
                        </a:rPr>
                        <a:t>Ten</a:t>
                      </a:r>
                      <a:r>
                        <a:rPr kumimoji="0" lang="en-US" sz="2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Biblical beliefs which we cannot compromise.</a:t>
                      </a:r>
                    </a:p>
                    <a:p>
                      <a:pPr marL="225425" indent="-225425">
                        <a:lnSpc>
                          <a:spcPct val="85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2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800" b="1" kern="1200" dirty="0">
                          <a:solidFill>
                            <a:schemeClr val="bg1"/>
                          </a:solidFill>
                          <a:latin typeface="Segoe Script" pitchFamily="34" charset="0"/>
                          <a:ea typeface="+mn-ea"/>
                          <a:cs typeface="+mn-cs"/>
                        </a:rPr>
                        <a:t>Eleven</a:t>
                      </a:r>
                      <a:r>
                        <a:rPr kumimoji="0" lang="en-US" sz="2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body-life principles we uphold</a:t>
                      </a:r>
                      <a:r>
                        <a:rPr kumimoji="0" lang="en-US" sz="28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that</a:t>
                      </a:r>
                      <a:r>
                        <a:rPr kumimoji="0" lang="en-US" sz="2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govern and guide the functioning of our church body.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150B-2FB9-4543-A9D9-382596B97EB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/>
              <a:t>Our Journey 2019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971395"/>
          <a:ext cx="8229600" cy="5615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897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Four Primary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A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reas in Our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Christian Walk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Forty-eight Christian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Characteristics Explored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678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Segoe Script" pitchFamily="34" charset="0"/>
                        </a:rPr>
                        <a:t>Upward</a:t>
                      </a:r>
                      <a:r>
                        <a:rPr lang="en-US" sz="2000" dirty="0"/>
                        <a:t> – </a:t>
                      </a:r>
                    </a:p>
                    <a:p>
                      <a:r>
                        <a:rPr lang="en-US" sz="2000" dirty="0"/>
                        <a:t>    Relationship</a:t>
                      </a:r>
                      <a:r>
                        <a:rPr lang="en-US" sz="2000" baseline="0" dirty="0"/>
                        <a:t> with God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2397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Segoe Script" pitchFamily="34" charset="0"/>
                        </a:rPr>
                        <a:t>Inward</a:t>
                      </a:r>
                      <a:r>
                        <a:rPr lang="en-US" sz="2000" dirty="0"/>
                        <a:t> – </a:t>
                      </a:r>
                    </a:p>
                    <a:p>
                      <a:pPr marL="225425" indent="-225425"/>
                      <a:r>
                        <a:rPr lang="en-US" sz="2000" dirty="0"/>
                        <a:t>    Our concern for one</a:t>
                      </a:r>
                      <a:r>
                        <a:rPr lang="en-US" sz="2000" baseline="0" dirty="0"/>
                        <a:t> another  and the relationships we sustain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7678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Segoe Script" pitchFamily="34" charset="0"/>
                        </a:rPr>
                        <a:t>Outward</a:t>
                      </a:r>
                      <a:r>
                        <a:rPr lang="en-US" sz="2000" baseline="0" dirty="0">
                          <a:latin typeface="Segoe Script" pitchFamily="34" charset="0"/>
                        </a:rPr>
                        <a:t> </a:t>
                      </a:r>
                      <a:r>
                        <a:rPr lang="en-US" sz="2000" baseline="0" dirty="0"/>
                        <a:t>– </a:t>
                      </a:r>
                    </a:p>
                    <a:p>
                      <a:r>
                        <a:rPr lang="en-US" sz="2000" baseline="0" dirty="0"/>
                        <a:t>    Seeing what Jesus sees in lost, world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7678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Segoe Script" pitchFamily="34" charset="0"/>
                        </a:rPr>
                        <a:t>Respite</a:t>
                      </a:r>
                      <a:r>
                        <a:rPr lang="en-US" sz="2000" baseline="0" dirty="0">
                          <a:latin typeface="Segoe Script" pitchFamily="34" charset="0"/>
                        </a:rPr>
                        <a:t> --</a:t>
                      </a:r>
                      <a:endParaRPr lang="en-US" sz="2000" baseline="0" dirty="0">
                        <a:latin typeface="+mn-lt"/>
                      </a:endParaRPr>
                    </a:p>
                    <a:p>
                      <a:r>
                        <a:rPr lang="en-US" sz="2000" baseline="0" dirty="0">
                          <a:latin typeface="+mn-lt"/>
                        </a:rPr>
                        <a:t>    </a:t>
                      </a:r>
                      <a:r>
                        <a:rPr lang="en-US" sz="2000" baseline="0" dirty="0"/>
                        <a:t>Prayer &amp; fasting for direction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23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Segoe Script" pitchFamily="34" charset="0"/>
                        </a:rPr>
                        <a:t>Forward</a:t>
                      </a:r>
                      <a:r>
                        <a:rPr lang="en-US" sz="2000" dirty="0"/>
                        <a:t>  -- </a:t>
                      </a:r>
                    </a:p>
                    <a:p>
                      <a:pPr marL="225425" marR="0" indent="-2254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    Prepare</a:t>
                      </a:r>
                      <a:r>
                        <a:rPr lang="en-US" sz="2000" baseline="0" dirty="0"/>
                        <a:t> the saints; pass the torch.      What are you taking forward?</a:t>
                      </a:r>
                      <a:endParaRPr lang="en-US" sz="2000" dirty="0"/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150B-2FB9-4543-A9D9-382596B97EB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339725">
              <a:spcAft>
                <a:spcPts val="1200"/>
              </a:spcAft>
              <a:buFont typeface="Wingdings" pitchFamily="2" charset="2"/>
              <a:buChar char="Ø"/>
            </a:pPr>
            <a:endParaRPr lang="en-US" dirty="0"/>
          </a:p>
          <a:p>
            <a:pPr marL="339725" indent="-339725"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/>
              <a:t>No one can do everything.  </a:t>
            </a:r>
          </a:p>
          <a:p>
            <a:pPr marL="339725" indent="-339725"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/>
              <a:t>Seek to find/affirm your place in God’s vision for His people.  </a:t>
            </a:r>
          </a:p>
          <a:p>
            <a:pPr marL="339725" indent="-339725"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/>
              <a:t>May change over time. . 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11/3/2019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C150B-2FB9-4543-A9D9-382596B97EB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474</TotalTime>
  <Words>247</Words>
  <Application>Microsoft Office PowerPoint</Application>
  <PresentationFormat>On-screen Show (4:3)</PresentationFormat>
  <Paragraphs>79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Arial</vt:lpstr>
      <vt:lpstr>Arial Black</vt:lpstr>
      <vt:lpstr>Arial Rounded MT Bold</vt:lpstr>
      <vt:lpstr>Book Antiqua</vt:lpstr>
      <vt:lpstr>Calibri</vt:lpstr>
      <vt:lpstr>Lucida Sans</vt:lpstr>
      <vt:lpstr>Segoe Script</vt:lpstr>
      <vt:lpstr>Times New Roman</vt:lpstr>
      <vt:lpstr>Wingdings</vt:lpstr>
      <vt:lpstr>Wingdings 2</vt:lpstr>
      <vt:lpstr>Wingdings 3</vt:lpstr>
      <vt:lpstr>Apex</vt:lpstr>
      <vt:lpstr>Our Journey 2019 Finding my Part in God’s vision for his people Or My place in  God’s “Story”  God’s Vision for His People:   A Humanity That Is Restored in the Image of the Creator</vt:lpstr>
      <vt:lpstr>PowerPoint Presentation</vt:lpstr>
      <vt:lpstr>PowerPoint Presentation</vt:lpstr>
      <vt:lpstr>PowerPoint Presentation</vt:lpstr>
      <vt:lpstr>Different Mindset</vt:lpstr>
      <vt:lpstr>Our Journey 2019</vt:lpstr>
      <vt:lpstr>Our Journey 2019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of  November 3</dc:title>
  <dc:creator>Windows User</dc:creator>
  <cp:lastModifiedBy>AV Team</cp:lastModifiedBy>
  <cp:revision>7</cp:revision>
  <cp:lastPrinted>2019-12-29T14:13:59Z</cp:lastPrinted>
  <dcterms:created xsi:type="dcterms:W3CDTF">2019-11-03T01:32:37Z</dcterms:created>
  <dcterms:modified xsi:type="dcterms:W3CDTF">2019-12-29T14:14:10Z</dcterms:modified>
</cp:coreProperties>
</file>